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/>
              <a:t>BlackBerry Test Validation and Analysis using Deep Learning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Wasif Khan - Software Developer II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BlackBerry Ltd.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Context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Challenges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Solution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Demo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Future 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Context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Challenges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Solution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Demo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Future Work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600"/>
              <a:t>Finish Current Network (1 week):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Report which variables are causing failures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600"/>
              <a:t>Upcoming Networks (4 months):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Neural network to analyze input to test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Neural network to analyze logs (text) on test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rPr b="1" lang="en" sz="1600"/>
              <a:t>Overall Goal</a:t>
            </a:r>
            <a:br>
              <a:rPr b="1" lang="en" sz="1600"/>
            </a:br>
            <a:r>
              <a:rPr b="1" lang="en" sz="1600"/>
              <a:t>Use output from {input, statistics, logs} networks to determine health of BlackBerry software and areas of vulnerability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Future Work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Context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Challenges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Solution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Demo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Future Work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About BlackBerry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Autonomous Vehicles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Enterprise Software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About Me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Enterprise Software -&gt; Quality Assurance -&gt; Tools Development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Tools Developer</a:t>
            </a:r>
          </a:p>
          <a:p>
            <a:pPr indent="-330200" lvl="2" marL="1371600" rtl="0">
              <a:spcBef>
                <a:spcPts val="0"/>
              </a:spcBef>
              <a:buSzPct val="100000"/>
            </a:pPr>
            <a:r>
              <a:rPr lang="en" sz="1600"/>
              <a:t>Performance Test Validation and Analysis Tool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Context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Challenges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Solution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Demo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Future 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Context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600"/>
              <a:t>Performance Test Execution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600"/>
              <a:t>Run performance test &amp; track various statistics (8 hours / week)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600"/>
              <a:t>Analyze results (4 hours / week / employee)</a:t>
            </a:r>
            <a:br>
              <a:rPr lang="en" sz="1600"/>
            </a:br>
            <a:r>
              <a:rPr b="1" lang="en" sz="1600"/>
              <a:t>Instant analysis with Deep Neural Networks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Total time saved 	= (4 hours / week / employee) * (4 weeks / month) * (3 employees) </a:t>
            </a:r>
            <a:br>
              <a:rPr lang="en" sz="1600"/>
            </a:br>
            <a:r>
              <a:rPr lang="en" sz="1600"/>
              <a:t>				= ~</a:t>
            </a:r>
            <a:r>
              <a:rPr b="1" lang="en" sz="1600"/>
              <a:t>50 hours / month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Details of analysis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1000 statistics to analyze (CPU usage, throughput, messages sent/received, etc…)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500 data samples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Report Pass/Fail based on correlations on statistics in analysis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Context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Challenges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Solution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Demo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Future 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Challenges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600"/>
              <a:t>Main Challenge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1000 Statistics with only 500 data samples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Solution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Reduced statistics from 1000 to 200 by manually discarding useless data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Increase data samples to 5,000 by considering noisy data and simulated data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Attempted PCA to further reduce variables but failed (lack of data)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Introduction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Context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Challenges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/>
              <a:t>Solution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Demo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Future 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6110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/>
              <a:t>1 Input Layer 		-	200 Nodes (Input Variables)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/>
              <a:t>1 Hidden Layer	-	9 Nodes (ReLU Activation)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600"/>
              <a:t>1 Output Layer 	-	2 Nodes (Softmax Activation [P/F])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/>
              <a:t>7 Hidden Nodes 	- 93-96% Accuracy</a:t>
            </a:r>
            <a:br>
              <a:rPr lang="en" sz="1600"/>
            </a:br>
            <a:r>
              <a:rPr lang="en" sz="1600"/>
              <a:t>8 Hidden Nodes	- 95-97% Accuracy</a:t>
            </a:r>
            <a:br>
              <a:rPr lang="en" sz="1600"/>
            </a:br>
            <a:r>
              <a:rPr b="1" lang="en" sz="1600"/>
              <a:t>9 Hidden Nodes	- 98-100% Accuracy</a:t>
            </a:r>
            <a:br>
              <a:rPr b="1" lang="en" sz="1600"/>
            </a:br>
            <a:r>
              <a:rPr lang="en" sz="1600"/>
              <a:t>10 Hidden Node	- 94-97% Accuracy</a:t>
            </a:r>
            <a:br>
              <a:rPr lang="en" sz="1600"/>
            </a:br>
            <a:r>
              <a:rPr lang="en" sz="1600"/>
              <a:t>11 Hidden Nodes	- 94-96% Accuracy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600"/>
              <a:t>Learning Rate	= 0.001</a:t>
            </a:r>
            <a:br>
              <a:rPr lang="en" sz="1600"/>
            </a:br>
            <a:r>
              <a:rPr lang="en" sz="1600"/>
              <a:t>Error = Cross Entropy</a:t>
            </a:r>
            <a:br>
              <a:rPr lang="en" sz="1600"/>
            </a:br>
            <a:r>
              <a:rPr lang="en" sz="1600"/>
              <a:t>Learning = Gradient Descent 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Solution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933550" y="1152475"/>
            <a:ext cx="3898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dk2"/>
                </a:solidFill>
              </a:rPr>
              <a:t>Failed Attempts</a:t>
            </a:r>
            <a:br>
              <a:rPr lang="en" sz="1600">
                <a:solidFill>
                  <a:schemeClr val="dk2"/>
                </a:solidFill>
              </a:rPr>
            </a:br>
            <a:r>
              <a:rPr lang="en" sz="1600">
                <a:solidFill>
                  <a:schemeClr val="dk2"/>
                </a:solidFill>
              </a:rPr>
              <a:t>Layers</a:t>
            </a:r>
          </a:p>
          <a:p>
            <a:pPr indent="-3302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2 Hidden Layers</a:t>
            </a:r>
          </a:p>
          <a:p>
            <a:pPr indent="-3302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Convolutional Layer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dk2"/>
                </a:solidFill>
              </a:rPr>
              <a:t>Activation</a:t>
            </a:r>
          </a:p>
          <a:p>
            <a:pPr indent="-3302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Sigmoid Activation</a:t>
            </a:r>
          </a:p>
          <a:p>
            <a:pPr indent="-3302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Tanh Activation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dk2"/>
                </a:solidFill>
              </a:rPr>
              <a:t>Learning Rate</a:t>
            </a:r>
          </a:p>
          <a:p>
            <a:pPr indent="-3302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&gt;= 0.005 =&gt; No convergence</a:t>
            </a:r>
          </a:p>
          <a:p>
            <a:pPr indent="-3302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&lt;= 0.0001 =&gt; Poor local minima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