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9" r:id="rId10"/>
    <p:sldId id="265" r:id="rId11"/>
    <p:sldId id="262" r:id="rId12"/>
    <p:sldId id="266" r:id="rId13"/>
    <p:sldId id="264" r:id="rId14"/>
    <p:sldId id="27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5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9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3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4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63D1-5866-4D14-B72A-E2B867FB90C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38C38-6B13-4A67-B1B3-715CACC1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1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imodenk.com/blog/linear-relationships-in-the-transformers-positional-encoding/" TargetMode="External"/><Relationship Id="rId7" Type="http://schemas.openxmlformats.org/officeDocument/2006/relationships/hyperlink" Target="https://www.reddit.com/r/MachineLearning/comments/cttefo/d_positional_encoding_in_transformer/" TargetMode="External"/><Relationship Id="rId2" Type="http://schemas.openxmlformats.org/officeDocument/2006/relationships/hyperlink" Target="https://kazemnejad.com/blog/transformer_architecture_positional_encod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tensorflow/tensor2tensor/issues/1591" TargetMode="External"/><Relationship Id="rId5" Type="http://schemas.openxmlformats.org/officeDocument/2006/relationships/hyperlink" Target="https://jalammar.github.io/visualizing-neural-machine-translation-mechanics-of-seq2seq-models-with-attention/" TargetMode="External"/><Relationship Id="rId4" Type="http://schemas.openxmlformats.org/officeDocument/2006/relationships/hyperlink" Target="https://jalammar.github.io/illustrated-transforme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Positional Encoding</a:t>
            </a:r>
            <a:br>
              <a:rPr lang="en-US" dirty="0" smtClean="0"/>
            </a:br>
            <a:r>
              <a:rPr lang="en-US" sz="3600" dirty="0" smtClean="0"/>
              <a:t>(in Transformers)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Rasoul Akhavan Mahdavi</a:t>
            </a:r>
          </a:p>
          <a:p>
            <a:r>
              <a:rPr lang="en-US" dirty="0" smtClean="0"/>
              <a:t>CS886-002: Deep Learning for NLP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Encodings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pW5n4p.png (937×2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12" y="2197356"/>
            <a:ext cx="10805321" cy="299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5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4453" y="3139599"/>
                <a:ext cx="5921365" cy="951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 smtClean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53" y="3139599"/>
                <a:ext cx="5921365" cy="951222"/>
              </a:xfrm>
              <a:prstGeom prst="rect">
                <a:avLst/>
              </a:prstGeom>
              <a:blipFill>
                <a:blip r:embed="rId2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94116" y="1950085"/>
                <a:ext cx="2887714" cy="7374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endParaRPr lang="en-US" sz="44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16" y="1950085"/>
                <a:ext cx="2887714" cy="737446"/>
              </a:xfrm>
              <a:prstGeom prst="rect">
                <a:avLst/>
              </a:prstGeom>
              <a:blipFill>
                <a:blip r:embed="rId3"/>
                <a:stretch>
                  <a:fillRect t="-22314" b="-37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242739" y="1809551"/>
            <a:ext cx="620169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422106" y="1722923"/>
            <a:ext cx="173254" cy="1636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132320" y="1511167"/>
            <a:ext cx="13764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13061" y="1182297"/>
                <a:ext cx="2379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061" y="1182297"/>
                <a:ext cx="237950" cy="307777"/>
              </a:xfrm>
              <a:prstGeom prst="rect">
                <a:avLst/>
              </a:prstGeom>
              <a:blipFill>
                <a:blip r:embed="rId4"/>
                <a:stretch>
                  <a:fillRect l="-35897" r="-3589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268101" y="1896180"/>
                <a:ext cx="32725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101" y="1896180"/>
                <a:ext cx="327259" cy="369332"/>
              </a:xfrm>
              <a:prstGeom prst="rect">
                <a:avLst/>
              </a:prstGeom>
              <a:blipFill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7077287" y="1718378"/>
            <a:ext cx="173254" cy="1636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787992" y="5328095"/>
            <a:ext cx="779646" cy="471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188" y="5087664"/>
            <a:ext cx="5172075" cy="952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93996" y="5087664"/>
                <a:ext cx="5377691" cy="951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 smtClean="0"/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996" y="5087664"/>
                <a:ext cx="5377691" cy="951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loud 27"/>
          <p:cNvSpPr/>
          <p:nvPr/>
        </p:nvSpPr>
        <p:spPr>
          <a:xfrm>
            <a:off x="8903367" y="4090821"/>
            <a:ext cx="2637323" cy="731436"/>
          </a:xfrm>
          <a:prstGeom prst="cloud">
            <a:avLst/>
          </a:prstGeom>
          <a:solidFill>
            <a:srgbClr val="FF97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“t” involved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Encodings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Relative Distance</a:t>
            </a:r>
            <a:endParaRPr lang="en-US" dirty="0"/>
          </a:p>
        </p:txBody>
      </p:sp>
      <p:pic>
        <p:nvPicPr>
          <p:cNvPr id="2050" name="Picture 2" descr="https://i.imgur.com/kaADdQ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313" y="718519"/>
            <a:ext cx="5567101" cy="550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42555" y="6174982"/>
            <a:ext cx="153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127731" y="2865091"/>
            <a:ext cx="153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Embedding is added. Why add instead of concatenate?</a:t>
            </a:r>
          </a:p>
          <a:p>
            <a:endParaRPr lang="en-US" dirty="0"/>
          </a:p>
          <a:p>
            <a:r>
              <a:rPr lang="en-US" dirty="0" smtClean="0"/>
              <a:t>Does is last throughout the layers?</a:t>
            </a:r>
          </a:p>
          <a:p>
            <a:endParaRPr lang="en-US" dirty="0"/>
          </a:p>
          <a:p>
            <a:r>
              <a:rPr lang="en-US" dirty="0" smtClean="0"/>
              <a:t>Why sinuses and cosines?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positional embedding is needed</a:t>
            </a:r>
          </a:p>
          <a:p>
            <a:r>
              <a:rPr lang="en-US" dirty="0" smtClean="0"/>
              <a:t>Drawbacks of simple approaches</a:t>
            </a:r>
          </a:p>
          <a:p>
            <a:r>
              <a:rPr lang="en-US" dirty="0"/>
              <a:t>Sinusoidal/</a:t>
            </a:r>
            <a:r>
              <a:rPr lang="en-US" dirty="0" err="1"/>
              <a:t>Cosinusoidal</a:t>
            </a:r>
            <a:r>
              <a:rPr lang="en-US" dirty="0"/>
              <a:t> Positional </a:t>
            </a:r>
            <a:r>
              <a:rPr lang="en-US" dirty="0" smtClean="0"/>
              <a:t>Embedding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https://kazemnejad.com/blog/transformer_architecture_positional_encoding/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https://timodenk.com/blog/linear-relationships-in-the-transformers-positional-encoding/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https://jalammar.github.io/illustrated-transformer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r>
              <a:rPr lang="en-US" sz="1800" dirty="0">
                <a:hlinkClick r:id="rId5"/>
              </a:rPr>
              <a:t>https://jalammar.github.io/visualizing-neural-machine-translation-mechanics-of-seq2seq-models-with-attention/</a:t>
            </a:r>
            <a:endParaRPr lang="en-US" sz="1800" dirty="0" smtClean="0">
              <a:hlinkClick r:id="rId6"/>
            </a:endParaRPr>
          </a:p>
          <a:p>
            <a:r>
              <a:rPr lang="en-US" sz="1800" dirty="0" smtClean="0">
                <a:hlinkClick r:id="rId6"/>
              </a:rPr>
              <a:t>https</a:t>
            </a:r>
            <a:r>
              <a:rPr lang="en-US" sz="1800" dirty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github.com/tensorflow/tensor2tensor/issues/1591</a:t>
            </a:r>
            <a:endParaRPr lang="en-US" sz="1800" dirty="0" smtClean="0"/>
          </a:p>
          <a:p>
            <a:r>
              <a:rPr lang="en-US" sz="1800" dirty="0">
                <a:hlinkClick r:id="rId7"/>
              </a:rPr>
              <a:t>https://www.reddit.com/r/MachineLearning/comments/cttefo/d_positional_encoding_in_transformer</a:t>
            </a:r>
            <a:r>
              <a:rPr lang="en-US" sz="1800" dirty="0" smtClean="0">
                <a:hlinkClick r:id="rId7"/>
              </a:rPr>
              <a:t>/</a:t>
            </a:r>
            <a:endParaRPr lang="en-US" sz="18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80736" y="4308377"/>
            <a:ext cx="583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Thank you!</a:t>
            </a:r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72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63382" y="658761"/>
            <a:ext cx="6250858" cy="55182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Motivation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Approaches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Positional Embedding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 smtClean="0"/>
              <a:t>Discussion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Conclusion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61883" y="4188542"/>
            <a:ext cx="4227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Outline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510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Recurrent Networks have an inherent notion of order,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but transformers don’t!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566" y="2702396"/>
            <a:ext cx="7114868" cy="213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3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Words flow simultaneously through </a:t>
            </a:r>
          </a:p>
          <a:p>
            <a:pPr marL="0" indent="0">
              <a:buNone/>
            </a:pPr>
            <a:r>
              <a:rPr lang="en-US" dirty="0" smtClean="0"/>
              <a:t>the encoder/decoder stacks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jalammar.github.io/images/t/The_transformer_encoder_decoder_st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5488"/>
            <a:ext cx="6066503" cy="39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817" y="4923093"/>
            <a:ext cx="7112366" cy="13653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13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We need a notion of position!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s://s3.amazonaws.com/fjwp/blog/wp-content/uploads/2013/04/stick-figure-with-red-arrows-all-a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29" y="1731290"/>
            <a:ext cx="6053342" cy="454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1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6807088" y="4843754"/>
            <a:ext cx="40432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Position Assignment (1,2,3, …)</a:t>
            </a:r>
          </a:p>
          <a:p>
            <a:pPr lvl="1"/>
            <a:r>
              <a:rPr lang="en-US" dirty="0" smtClean="0"/>
              <a:t>Unseen sentence lengths cannot be interpreted</a:t>
            </a:r>
          </a:p>
          <a:p>
            <a:pPr lvl="1"/>
            <a:endParaRPr lang="en-US" dirty="0" smtClean="0"/>
          </a:p>
          <a:p>
            <a:r>
              <a:rPr lang="en-US" dirty="0"/>
              <a:t>Floats in a range ([0,1])</a:t>
            </a:r>
          </a:p>
          <a:p>
            <a:pPr lvl="1"/>
            <a:r>
              <a:rPr lang="en-US" dirty="0"/>
              <a:t>Different meaning dependent on sentence size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>
            <a:stCxn id="10" idx="6"/>
          </p:cNvCxnSpPr>
          <p:nvPr/>
        </p:nvCxnSpPr>
        <p:spPr>
          <a:xfrm>
            <a:off x="1612490" y="4843754"/>
            <a:ext cx="40432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65006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92782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97255" y="4406954"/>
            <a:ext cx="28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14240" y="4981406"/>
            <a:ext cx="28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719139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00339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55618" y="4406954"/>
            <a:ext cx="28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732588" y="4893955"/>
            <a:ext cx="28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836995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88518" y="4768390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25845" y="4932056"/>
            <a:ext cx="76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0.33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976027" y="4412135"/>
            <a:ext cx="76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318967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86991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492900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088634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682509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242772" y="4774928"/>
            <a:ext cx="147484" cy="137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014947" y="4864657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0.142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579654" y="4412135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0.285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412357" y="4932056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0.714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180554" y="4906042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0.428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790092" y="4392995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0.571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943966" y="4427878"/>
            <a:ext cx="7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0.857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76434" y="5387749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                   love                    this              course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630217" y="5363675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    love  many  things  but  not   this   course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662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dirty="0" smtClean="0"/>
              <a:t>Unique positional encoding for each time step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dirty="0" smtClean="0"/>
              <a:t>Reasonable notion of relative distance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dirty="0" smtClean="0"/>
              <a:t>Independent of sentence size</a:t>
            </a:r>
            <a:endParaRPr lang="en-US" dirty="0"/>
          </a:p>
          <a:p>
            <a:pPr marL="0" indent="0" algn="ctr">
              <a:lnSpc>
                <a:spcPct val="250000"/>
              </a:lnSpc>
              <a:buNone/>
            </a:pPr>
            <a:r>
              <a:rPr lang="en-US" dirty="0" smtClean="0"/>
              <a:t>Deterministic</a:t>
            </a:r>
          </a:p>
        </p:txBody>
      </p:sp>
    </p:spTree>
    <p:extLst>
      <p:ext uri="{BB962C8B-B14F-4D97-AF65-F5344CB8AC3E}">
        <p14:creationId xmlns:p14="http://schemas.microsoft.com/office/powerpoint/2010/main" val="35105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Sinusoidal/</a:t>
            </a:r>
            <a:r>
              <a:rPr lang="en-US" dirty="0" err="1" smtClean="0"/>
              <a:t>Cosinusoidal</a:t>
            </a:r>
            <a:r>
              <a:rPr lang="en-US" dirty="0" smtClean="0"/>
              <a:t> Positional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will be a vector (instead of number)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95" y="3011334"/>
            <a:ext cx="6848475" cy="1504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768" y="1382712"/>
            <a:ext cx="4124325" cy="536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757" y="4608205"/>
            <a:ext cx="34861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703" y="1825625"/>
            <a:ext cx="6390968" cy="42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221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Positional Encoding (in Transformers)</vt:lpstr>
      <vt:lpstr>PowerPoint Presentation</vt:lpstr>
      <vt:lpstr>Motivation</vt:lpstr>
      <vt:lpstr>Motivation</vt:lpstr>
      <vt:lpstr>We need a notion of position!</vt:lpstr>
      <vt:lpstr>Approaches?</vt:lpstr>
      <vt:lpstr>Properties</vt:lpstr>
      <vt:lpstr>Sinusoidal/Cosinusoidal Positional Embedding</vt:lpstr>
      <vt:lpstr>Intuition?</vt:lpstr>
      <vt:lpstr>Visualizing Encodings </vt:lpstr>
      <vt:lpstr>Rough Proof</vt:lpstr>
      <vt:lpstr>Visualizing Encodings </vt:lpstr>
      <vt:lpstr>Discussion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Positional Encoding (in Transformers)</dc:title>
  <dc:creator>Rasoul AMahdavi</dc:creator>
  <cp:lastModifiedBy>Rasoul AMahdavi</cp:lastModifiedBy>
  <cp:revision>20</cp:revision>
  <dcterms:created xsi:type="dcterms:W3CDTF">2020-01-30T18:29:13Z</dcterms:created>
  <dcterms:modified xsi:type="dcterms:W3CDTF">2020-02-03T18:21:49Z</dcterms:modified>
</cp:coreProperties>
</file>