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1" r:id="rId1"/>
    <p:sldMasterId id="2147483682" r:id="rId2"/>
  </p:sldMasterIdLst>
  <p:notesMasterIdLst>
    <p:notesMasterId r:id="rId23"/>
  </p:notesMasterIdLst>
  <p:sldIdLst>
    <p:sldId id="256" r:id="rId3"/>
    <p:sldId id="257" r:id="rId4"/>
    <p:sldId id="258" r:id="rId5"/>
    <p:sldId id="279" r:id="rId6"/>
    <p:sldId id="276" r:id="rId7"/>
    <p:sldId id="277" r:id="rId8"/>
    <p:sldId id="281" r:id="rId9"/>
    <p:sldId id="278" r:id="rId10"/>
    <p:sldId id="282" r:id="rId11"/>
    <p:sldId id="283" r:id="rId12"/>
    <p:sldId id="286" r:id="rId13"/>
    <p:sldId id="284" r:id="rId14"/>
    <p:sldId id="285" r:id="rId15"/>
    <p:sldId id="287" r:id="rId16"/>
    <p:sldId id="292" r:id="rId17"/>
    <p:sldId id="288" r:id="rId18"/>
    <p:sldId id="289" r:id="rId19"/>
    <p:sldId id="291" r:id="rId20"/>
    <p:sldId id="290" r:id="rId21"/>
    <p:sldId id="275" r:id="rId22"/>
  </p:sldIdLst>
  <p:sldSz cx="9144000" cy="5143500" type="screen16x9"/>
  <p:notesSz cx="6858000" cy="9144000"/>
  <p:embeddedFontLst>
    <p:embeddedFont>
      <p:font typeface="Abadi" panose="020B0604020104020204" pitchFamily="34" charset="0"/>
      <p:regular r:id="rId24"/>
    </p:embeddedFont>
    <p:embeddedFont>
      <p:font typeface="Barlow Condensed" panose="00000506000000000000" pitchFamily="2" charset="0"/>
      <p:regular r:id="rId25"/>
      <p:bold r:id="rId26"/>
      <p:italic r:id="rId27"/>
      <p:boldItalic r:id="rId28"/>
    </p:embeddedFont>
    <p:embeddedFont>
      <p:font typeface="Georgia" panose="02040502050405020303" pitchFamily="18" charset="0"/>
      <p:regular r:id="rId29"/>
      <p:bold r:id="rId30"/>
      <p:italic r:id="rId31"/>
      <p:boldItalic r:id="rId32"/>
    </p:embeddedFont>
    <p:embeddedFont>
      <p:font typeface="Verdana" panose="020B060403050404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365" autoAdjust="0"/>
  </p:normalViewPr>
  <p:slideViewPr>
    <p:cSldViewPr snapToGrid="0">
      <p:cViewPr>
        <p:scale>
          <a:sx n="94" d="100"/>
          <a:sy n="94" d="100"/>
        </p:scale>
        <p:origin x="480" y="1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badi" panose="020B0604020104020204" pitchFamily="34" charset="0"/>
        <a:ea typeface="Abadi" panose="020B0604020104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04ac1fb19_2_25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https://www.mydr.com.au/wp-content/uploads/2019/04/electroencephalogram_eeg.jpg</a:t>
            </a:r>
            <a:endParaRPr dirty="0"/>
          </a:p>
        </p:txBody>
      </p:sp>
      <p:sp>
        <p:nvSpPr>
          <p:cNvPr id="304" name="Google Shape;304;g1004ac1fb19_2_2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Pictures taken from paper</a:t>
            </a:r>
          </a:p>
        </p:txBody>
      </p:sp>
    </p:spTree>
    <p:extLst>
      <p:ext uri="{BB962C8B-B14F-4D97-AF65-F5344CB8AC3E}">
        <p14:creationId xmlns:p14="http://schemas.microsoft.com/office/powerpoint/2010/main" val="2240250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authors purposely used a kernel size of 128 to capture the lowest of frequencies from the signal</a:t>
            </a:r>
          </a:p>
          <a:p>
            <a:r>
              <a:rPr lang="en-US" dirty="0"/>
              <a:t>Now I have 40 frequency bands, let’s work on them all at the same time for each timestep</a:t>
            </a:r>
          </a:p>
        </p:txBody>
      </p:sp>
    </p:spTree>
    <p:extLst>
      <p:ext uri="{BB962C8B-B14F-4D97-AF65-F5344CB8AC3E}">
        <p14:creationId xmlns:p14="http://schemas.microsoft.com/office/powerpoint/2010/main" val="2634722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9381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https://www.alliedmarketresearch.com/EEG-equipment-market#:~:text=The%20electroencephalography%20equipment%20market%20size,electrical%20signals%20of%20the%20brain.</a:t>
            </a:r>
          </a:p>
          <a:p>
            <a:r>
              <a:rPr lang="en-US" dirty="0"/>
              <a:t>https://neuralink.com/</a:t>
            </a:r>
          </a:p>
          <a:p>
            <a:r>
              <a:rPr lang="en-US" dirty="0"/>
              <a:t>https://choosemuse.com/</a:t>
            </a:r>
          </a:p>
        </p:txBody>
      </p:sp>
    </p:spTree>
    <p:extLst>
      <p:ext uri="{BB962C8B-B14F-4D97-AF65-F5344CB8AC3E}">
        <p14:creationId xmlns:p14="http://schemas.microsoft.com/office/powerpoint/2010/main" val="1070484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10432974af8_2_4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09" name="Google Shape;509;g10432974af8_2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04ac1fb19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https://cdn.mos.cms.futurecdn.net/Dfn655wibhLzV3mZgLQK9m.jpg</a:t>
            </a:r>
          </a:p>
        </p:txBody>
      </p:sp>
      <p:sp>
        <p:nvSpPr>
          <p:cNvPr id="313" name="Google Shape;313;g1004ac1fb1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034926efc9_0_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dirty="0"/>
              <a:t>Usually administered to check for seizures as a first response since it is fast to conduct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Pictures:</a:t>
            </a:r>
          </a:p>
          <a:p>
            <a:pPr marL="0" lvl="0" indent="0" algn="l" rtl="0">
              <a:spcBef>
                <a:spcPts val="0"/>
              </a:spcBef>
              <a:spcAft>
                <a:spcPts val="0"/>
              </a:spcAft>
              <a:buNone/>
            </a:pPr>
            <a:r>
              <a:rPr lang="en-US" dirty="0"/>
              <a:t>https://upload.wikimedia.org/wikipedia/commons/thumb/7/7e/1st-eeg.png/660px-1st-eeg.png</a:t>
            </a:r>
          </a:p>
          <a:p>
            <a:pPr marL="0" lvl="0" indent="0" algn="l" rtl="0">
              <a:spcBef>
                <a:spcPts val="0"/>
              </a:spcBef>
              <a:spcAft>
                <a:spcPts val="0"/>
              </a:spcAft>
              <a:buNone/>
            </a:pPr>
            <a:r>
              <a:rPr lang="en-US" dirty="0"/>
              <a:t>https://upload.wikimedia.org/wikipedia/commons/2/26/Spike-waves.png</a:t>
            </a:r>
          </a:p>
          <a:p>
            <a:pPr marL="0" lvl="0" indent="0" algn="l" rtl="0">
              <a:spcBef>
                <a:spcPts val="0"/>
              </a:spcBef>
              <a:spcAft>
                <a:spcPts val="0"/>
              </a:spcAft>
              <a:buNone/>
            </a:pPr>
            <a:endParaRPr dirty="0"/>
          </a:p>
        </p:txBody>
      </p:sp>
      <p:sp>
        <p:nvSpPr>
          <p:cNvPr id="322" name="Google Shape;322;g1034926efc9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https://img.medicalexpo.com/images_me/photo-m2/84713-17161278.jpg</a:t>
            </a:r>
          </a:p>
        </p:txBody>
      </p:sp>
    </p:spTree>
    <p:extLst>
      <p:ext uri="{BB962C8B-B14F-4D97-AF65-F5344CB8AC3E}">
        <p14:creationId xmlns:p14="http://schemas.microsoft.com/office/powerpoint/2010/main" val="1533732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Talk about:</a:t>
            </a:r>
          </a:p>
          <a:p>
            <a:pPr marL="387350" indent="-228600">
              <a:buAutoNum type="arabicPeriod"/>
            </a:pPr>
            <a:r>
              <a:rPr lang="en-US" dirty="0"/>
              <a:t>Classic brain waves and frequency ranges</a:t>
            </a:r>
          </a:p>
          <a:p>
            <a:pPr marL="387350" indent="-228600">
              <a:buAutoNum type="arabicPeriod"/>
            </a:pPr>
            <a:r>
              <a:rPr lang="en-US" dirty="0"/>
              <a:t>ERP (Explain P300)</a:t>
            </a:r>
          </a:p>
          <a:p>
            <a:pPr marL="387350" indent="-228600">
              <a:buAutoNum type="arabicPeriod"/>
            </a:pPr>
            <a:endParaRPr lang="en-US" dirty="0"/>
          </a:p>
          <a:p>
            <a:r>
              <a:rPr lang="en-US" dirty="0"/>
              <a:t>https://www.sciencedirect.com/book/9780128044902/introduction-to-eeg-and-speech-based-emotion-recognition</a:t>
            </a:r>
          </a:p>
          <a:p>
            <a:r>
              <a:rPr lang="en-US" dirty="0"/>
              <a:t>https://www.sciencedirect.com/science/article/pii/S016641159880023X</a:t>
            </a:r>
          </a:p>
        </p:txBody>
      </p:sp>
    </p:spTree>
    <p:extLst>
      <p:ext uri="{BB962C8B-B14F-4D97-AF65-F5344CB8AC3E}">
        <p14:creationId xmlns:p14="http://schemas.microsoft.com/office/powerpoint/2010/main" val="1714580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Well to pose as an ML problem, we need data and models to train on them. Luckily, there is an abundance of data in this domain and multiple attempts have been made. This problem is different because it involved time series  with multiple channels as opposed to images. We can think of it as financial data in multiple dimension.</a:t>
            </a:r>
          </a:p>
          <a:p>
            <a:pPr marL="158750" indent="0">
              <a:buNone/>
            </a:pPr>
            <a:endParaRPr lang="en-US" dirty="0"/>
          </a:p>
          <a:p>
            <a:pPr marL="158750" indent="0">
              <a:buNone/>
            </a:pPr>
            <a:r>
              <a:rPr lang="en-US" dirty="0"/>
              <a:t>https://specialtycareus.com/wp-content/uploads/Specialtycare-medical-blog-bg-day-life-neurophysiologist-scaled-900x350.jpg</a:t>
            </a:r>
          </a:p>
        </p:txBody>
      </p:sp>
    </p:spTree>
    <p:extLst>
      <p:ext uri="{BB962C8B-B14F-4D97-AF65-F5344CB8AC3E}">
        <p14:creationId xmlns:p14="http://schemas.microsoft.com/office/powerpoint/2010/main" val="1964165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Benchmark paper that aims to use DL to tackle the problem of seizure detection. Define ictal terms. This paper also experiments with the effectiveness of time and frequency inputs to the network, meaning the spectrogram or </a:t>
            </a:r>
            <a:r>
              <a:rPr lang="en-US" dirty="0" err="1"/>
              <a:t>fourier</a:t>
            </a:r>
            <a:r>
              <a:rPr lang="en-US" dirty="0"/>
              <a:t> transform vs the real waves</a:t>
            </a:r>
          </a:p>
          <a:p>
            <a:pPr marL="158750" indent="0">
              <a:buNone/>
            </a:pPr>
            <a:endParaRPr lang="en-US" dirty="0"/>
          </a:p>
        </p:txBody>
      </p:sp>
    </p:spTree>
    <p:extLst>
      <p:ext uri="{BB962C8B-B14F-4D97-AF65-F5344CB8AC3E}">
        <p14:creationId xmlns:p14="http://schemas.microsoft.com/office/powerpoint/2010/main" val="2154269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a benchmark we will be dealing with. From children and data is labelled by experts. It is openly available</a:t>
            </a:r>
          </a:p>
        </p:txBody>
      </p:sp>
    </p:spTree>
    <p:extLst>
      <p:ext uri="{BB962C8B-B14F-4D97-AF65-F5344CB8AC3E}">
        <p14:creationId xmlns:p14="http://schemas.microsoft.com/office/powerpoint/2010/main" val="1995816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Overall accuracy in B</a:t>
            </a:r>
          </a:p>
          <a:p>
            <a:r>
              <a:rPr lang="en-US" dirty="0"/>
              <a:t>Frequency versus time</a:t>
            </a:r>
          </a:p>
        </p:txBody>
      </p:sp>
    </p:spTree>
    <p:extLst>
      <p:ext uri="{BB962C8B-B14F-4D97-AF65-F5344CB8AC3E}">
        <p14:creationId xmlns:p14="http://schemas.microsoft.com/office/powerpoint/2010/main" val="1999538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atin typeface="Abadi" panose="020B060402010402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atin typeface="Abadi" panose="020B060402010402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atin typeface="Abadi" panose="020B060402010402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atin typeface="Abadi" panose="020B0604020104020204" pitchFamily="34" charset="0"/>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dirty="0"/>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atin typeface="Abadi" panose="020B0604020104020204" pitchFamily="34" charset="0"/>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dirty="0"/>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atin typeface="Abadi" panose="020B060402010402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atin typeface="Abadi" panose="020B060402010402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63"/>
        <p:cNvGrpSpPr/>
        <p:nvPr/>
      </p:nvGrpSpPr>
      <p:grpSpPr>
        <a:xfrm>
          <a:off x="0" y="0"/>
          <a:ext cx="0" cy="0"/>
          <a:chOff x="0" y="0"/>
          <a:chExt cx="0" cy="0"/>
        </a:xfrm>
      </p:grpSpPr>
      <p:sp>
        <p:nvSpPr>
          <p:cNvPr id="64" name="Google Shape;64;p14"/>
          <p:cNvSpPr/>
          <p:nvPr/>
        </p:nvSpPr>
        <p:spPr>
          <a:xfrm>
            <a:off x="0" y="4198500"/>
            <a:ext cx="3444527" cy="945000"/>
          </a:xfrm>
          <a:prstGeom prst="rect">
            <a:avLst/>
          </a:prstGeom>
          <a:solidFill>
            <a:srgbClr val="FFFFFF"/>
          </a:solidFill>
          <a:ln>
            <a:noFill/>
          </a:ln>
        </p:spPr>
      </p:sp>
      <p:sp>
        <p:nvSpPr>
          <p:cNvPr id="65" name="Google Shape;65;p14"/>
          <p:cNvSpPr txBox="1">
            <a:spLocks noGrp="1"/>
          </p:cNvSpPr>
          <p:nvPr>
            <p:ph type="ctrTitle"/>
          </p:nvPr>
        </p:nvSpPr>
        <p:spPr>
          <a:xfrm>
            <a:off x="339555" y="771705"/>
            <a:ext cx="7366170" cy="1105586"/>
          </a:xfrm>
          <a:prstGeom prst="rect">
            <a:avLst/>
          </a:prstGeom>
          <a:noFill/>
          <a:ln>
            <a:noFill/>
          </a:ln>
        </p:spPr>
        <p:txBody>
          <a:bodyPr spcFirstLastPara="1" wrap="square" lIns="0" tIns="34275" rIns="68575" bIns="34275" anchor="b" anchorCtr="0">
            <a:noAutofit/>
          </a:bodyPr>
          <a:lstStyle>
            <a:lvl1pPr lvl="0" algn="l">
              <a:lnSpc>
                <a:spcPct val="85000"/>
              </a:lnSpc>
              <a:spcBef>
                <a:spcPts val="0"/>
              </a:spcBef>
              <a:spcAft>
                <a:spcPts val="0"/>
              </a:spcAft>
              <a:buClr>
                <a:schemeClr val="dk1"/>
              </a:buClr>
              <a:buSzPts val="4100"/>
              <a:buFont typeface="Barlow Condensed"/>
              <a:buNone/>
              <a:defRPr sz="4100" b="1" i="0" cap="none">
                <a:solidFill>
                  <a:schemeClr val="dk1"/>
                </a:solidFill>
                <a:latin typeface="Barlow Condensed"/>
                <a:ea typeface="Barlow Condensed"/>
                <a:cs typeface="Barlow Condensed"/>
                <a:sym typeface="Barlow Condensed"/>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6" name="Google Shape;66;p14"/>
          <p:cNvSpPr txBox="1">
            <a:spLocks noGrp="1"/>
          </p:cNvSpPr>
          <p:nvPr>
            <p:ph type="subTitle" idx="1"/>
          </p:nvPr>
        </p:nvSpPr>
        <p:spPr>
          <a:xfrm>
            <a:off x="339555" y="3200116"/>
            <a:ext cx="4114682" cy="499912"/>
          </a:xfrm>
          <a:prstGeom prst="rect">
            <a:avLst/>
          </a:prstGeom>
          <a:noFill/>
          <a:ln>
            <a:noFill/>
          </a:ln>
        </p:spPr>
        <p:txBody>
          <a:bodyPr spcFirstLastPara="1" wrap="square" lIns="0" tIns="34275" rIns="68575" bIns="34275" anchor="t" anchorCtr="0">
            <a:normAutofit/>
          </a:bodyPr>
          <a:lstStyle>
            <a:lvl1pPr lvl="0" algn="l">
              <a:lnSpc>
                <a:spcPct val="100000"/>
              </a:lnSpc>
              <a:spcBef>
                <a:spcPts val="600"/>
              </a:spcBef>
              <a:spcAft>
                <a:spcPts val="0"/>
              </a:spcAft>
              <a:buSzPts val="1000"/>
              <a:buNone/>
              <a:defRPr sz="1100" b="0">
                <a:solidFill>
                  <a:srgbClr val="7F7F7F"/>
                </a:solidFill>
              </a:defRPr>
            </a:lvl1pPr>
            <a:lvl2pPr lvl="1" algn="ctr">
              <a:lnSpc>
                <a:spcPct val="100000"/>
              </a:lnSpc>
              <a:spcBef>
                <a:spcPts val="600"/>
              </a:spcBef>
              <a:spcAft>
                <a:spcPts val="0"/>
              </a:spcAft>
              <a:buSzPts val="1300"/>
              <a:buNone/>
              <a:defRPr sz="1500"/>
            </a:lvl2pPr>
            <a:lvl3pPr lvl="2" algn="ctr">
              <a:lnSpc>
                <a:spcPct val="100000"/>
              </a:lnSpc>
              <a:spcBef>
                <a:spcPts val="600"/>
              </a:spcBef>
              <a:spcAft>
                <a:spcPts val="0"/>
              </a:spcAft>
              <a:buSzPts val="1100"/>
              <a:buNone/>
              <a:defRPr sz="1400"/>
            </a:lvl3pPr>
            <a:lvl4pPr lvl="3" algn="ctr">
              <a:lnSpc>
                <a:spcPct val="100000"/>
              </a:lnSpc>
              <a:spcBef>
                <a:spcPts val="600"/>
              </a:spcBef>
              <a:spcAft>
                <a:spcPts val="0"/>
              </a:spcAft>
              <a:buSzPts val="1000"/>
              <a:buNone/>
              <a:defRPr sz="1200"/>
            </a:lvl4pPr>
            <a:lvl5pPr lvl="4" algn="ctr">
              <a:lnSpc>
                <a:spcPct val="100000"/>
              </a:lnSpc>
              <a:spcBef>
                <a:spcPts val="600"/>
              </a:spcBef>
              <a:spcAft>
                <a:spcPts val="0"/>
              </a:spcAft>
              <a:buSzPts val="10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7" name="Google Shape;67;p14"/>
          <p:cNvSpPr txBox="1">
            <a:spLocks noGrp="1"/>
          </p:cNvSpPr>
          <p:nvPr>
            <p:ph type="dt" idx="10"/>
          </p:nvPr>
        </p:nvSpPr>
        <p:spPr>
          <a:xfrm>
            <a:off x="339555" y="1981747"/>
            <a:ext cx="887187" cy="283472"/>
          </a:xfrm>
          <a:prstGeom prst="rect">
            <a:avLst/>
          </a:prstGeom>
          <a:solidFill>
            <a:schemeClr val="accent1"/>
          </a:solidFill>
          <a:ln>
            <a:noFill/>
          </a:ln>
        </p:spPr>
        <p:txBody>
          <a:bodyPr spcFirstLastPara="1" wrap="square" lIns="68575" tIns="34275" rIns="68575" bIns="34275" anchor="ctr" anchorCtr="0">
            <a:noAutofit/>
          </a:bodyPr>
          <a:lstStyle>
            <a:lvl1pPr lvl="0" algn="ctr">
              <a:spcBef>
                <a:spcPts val="0"/>
              </a:spcBef>
              <a:spcAft>
                <a:spcPts val="0"/>
              </a:spcAft>
              <a:buSzPts val="1100"/>
              <a:buNone/>
              <a:defRPr sz="800">
                <a:solidFill>
                  <a:schemeClr val="dk1"/>
                </a:solidFill>
                <a:latin typeface="Verdana"/>
                <a:ea typeface="Verdana"/>
                <a:cs typeface="Verdana"/>
                <a:sym typeface="Verdana"/>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8" name="Google Shape;68;p14"/>
          <p:cNvSpPr txBox="1">
            <a:spLocks noGrp="1"/>
          </p:cNvSpPr>
          <p:nvPr>
            <p:ph type="ftr" idx="11"/>
          </p:nvPr>
        </p:nvSpPr>
        <p:spPr>
          <a:xfrm>
            <a:off x="4967756" y="4782923"/>
            <a:ext cx="3220281" cy="187753"/>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9" name="Google Shape;69;p14"/>
          <p:cNvSpPr txBox="1">
            <a:spLocks noGrp="1"/>
          </p:cNvSpPr>
          <p:nvPr>
            <p:ph type="sldNum" idx="12"/>
          </p:nvPr>
        </p:nvSpPr>
        <p:spPr>
          <a:xfrm>
            <a:off x="8361312" y="4782923"/>
            <a:ext cx="415425" cy="187753"/>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b="0" i="0" u="none" strike="noStrike" cap="none">
                <a:solidFill>
                  <a:schemeClr val="dk1"/>
                </a:solidFill>
                <a:latin typeface="Verdana"/>
                <a:ea typeface="Verdana"/>
                <a:cs typeface="Verdana"/>
                <a:sym typeface="Verdana"/>
              </a:defRPr>
            </a:lvl1pPr>
            <a:lvl2pPr marL="0" lvl="1" indent="0" algn="ctr">
              <a:spcBef>
                <a:spcPts val="0"/>
              </a:spcBef>
              <a:buNone/>
              <a:defRPr sz="800" b="0" i="0" u="none" strike="noStrike" cap="none">
                <a:solidFill>
                  <a:schemeClr val="dk1"/>
                </a:solidFill>
                <a:latin typeface="Verdana"/>
                <a:ea typeface="Verdana"/>
                <a:cs typeface="Verdana"/>
                <a:sym typeface="Verdana"/>
              </a:defRPr>
            </a:lvl2pPr>
            <a:lvl3pPr marL="0" lvl="2" indent="0" algn="ctr">
              <a:spcBef>
                <a:spcPts val="0"/>
              </a:spcBef>
              <a:buNone/>
              <a:defRPr sz="800" b="0" i="0" u="none" strike="noStrike" cap="none">
                <a:solidFill>
                  <a:schemeClr val="dk1"/>
                </a:solidFill>
                <a:latin typeface="Verdana"/>
                <a:ea typeface="Verdana"/>
                <a:cs typeface="Verdana"/>
                <a:sym typeface="Verdana"/>
              </a:defRPr>
            </a:lvl3pPr>
            <a:lvl4pPr marL="0" lvl="3" indent="0" algn="ctr">
              <a:spcBef>
                <a:spcPts val="0"/>
              </a:spcBef>
              <a:buNone/>
              <a:defRPr sz="800" b="0" i="0" u="none" strike="noStrike" cap="none">
                <a:solidFill>
                  <a:schemeClr val="dk1"/>
                </a:solidFill>
                <a:latin typeface="Verdana"/>
                <a:ea typeface="Verdana"/>
                <a:cs typeface="Verdana"/>
                <a:sym typeface="Verdana"/>
              </a:defRPr>
            </a:lvl4pPr>
            <a:lvl5pPr marL="0" lvl="4" indent="0" algn="ctr">
              <a:spcBef>
                <a:spcPts val="0"/>
              </a:spcBef>
              <a:buNone/>
              <a:defRPr sz="800" b="0" i="0" u="none" strike="noStrike" cap="none">
                <a:solidFill>
                  <a:schemeClr val="dk1"/>
                </a:solidFill>
                <a:latin typeface="Verdana"/>
                <a:ea typeface="Verdana"/>
                <a:cs typeface="Verdana"/>
                <a:sym typeface="Verdana"/>
              </a:defRPr>
            </a:lvl5pPr>
            <a:lvl6pPr marL="0" lvl="5" indent="0" algn="ctr">
              <a:spcBef>
                <a:spcPts val="0"/>
              </a:spcBef>
              <a:buNone/>
              <a:defRPr sz="800" b="0" i="0" u="none" strike="noStrike" cap="none">
                <a:solidFill>
                  <a:schemeClr val="dk1"/>
                </a:solidFill>
                <a:latin typeface="Verdana"/>
                <a:ea typeface="Verdana"/>
                <a:cs typeface="Verdana"/>
                <a:sym typeface="Verdana"/>
              </a:defRPr>
            </a:lvl6pPr>
            <a:lvl7pPr marL="0" lvl="6" indent="0" algn="ctr">
              <a:spcBef>
                <a:spcPts val="0"/>
              </a:spcBef>
              <a:buNone/>
              <a:defRPr sz="800" b="0" i="0" u="none" strike="noStrike" cap="none">
                <a:solidFill>
                  <a:schemeClr val="dk1"/>
                </a:solidFill>
                <a:latin typeface="Verdana"/>
                <a:ea typeface="Verdana"/>
                <a:cs typeface="Verdana"/>
                <a:sym typeface="Verdana"/>
              </a:defRPr>
            </a:lvl7pPr>
            <a:lvl8pPr marL="0" lvl="7" indent="0" algn="ctr">
              <a:spcBef>
                <a:spcPts val="0"/>
              </a:spcBef>
              <a:buNone/>
              <a:defRPr sz="800" b="0" i="0" u="none" strike="noStrike" cap="none">
                <a:solidFill>
                  <a:schemeClr val="dk1"/>
                </a:solidFill>
                <a:latin typeface="Verdana"/>
                <a:ea typeface="Verdana"/>
                <a:cs typeface="Verdana"/>
                <a:sym typeface="Verdana"/>
              </a:defRPr>
            </a:lvl8pPr>
            <a:lvl9pPr marL="0" lvl="8" indent="0" algn="ctr">
              <a:spcBef>
                <a:spcPts val="0"/>
              </a:spcBef>
              <a:buNone/>
              <a:defRPr sz="800" b="0" i="0" u="none" strike="noStrike" cap="none">
                <a:solidFill>
                  <a:schemeClr val="dk1"/>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en"/>
              <a:t>‹#›</a:t>
            </a:fld>
            <a:endParaRPr/>
          </a:p>
        </p:txBody>
      </p:sp>
      <p:grpSp>
        <p:nvGrpSpPr>
          <p:cNvPr id="70" name="Google Shape;70;p14"/>
          <p:cNvGrpSpPr/>
          <p:nvPr/>
        </p:nvGrpSpPr>
        <p:grpSpPr>
          <a:xfrm>
            <a:off x="0" y="0"/>
            <a:ext cx="9144000" cy="297873"/>
            <a:chOff x="0" y="0"/>
            <a:chExt cx="12192000" cy="397164"/>
          </a:xfrm>
        </p:grpSpPr>
        <p:sp>
          <p:nvSpPr>
            <p:cNvPr id="71" name="Google Shape;71;p14"/>
            <p:cNvSpPr/>
            <p:nvPr/>
          </p:nvSpPr>
          <p:spPr>
            <a:xfrm>
              <a:off x="1" y="198582"/>
              <a:ext cx="3082197" cy="198582"/>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72" name="Google Shape;72;p14"/>
            <p:cNvSpPr/>
            <p:nvPr/>
          </p:nvSpPr>
          <p:spPr>
            <a:xfrm>
              <a:off x="3050818" y="198582"/>
              <a:ext cx="3047061" cy="198582"/>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73" name="Google Shape;73;p14"/>
            <p:cNvSpPr/>
            <p:nvPr/>
          </p:nvSpPr>
          <p:spPr>
            <a:xfrm>
              <a:off x="6097879" y="198582"/>
              <a:ext cx="3047061" cy="19858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74" name="Google Shape;74;p14"/>
            <p:cNvSpPr/>
            <p:nvPr/>
          </p:nvSpPr>
          <p:spPr>
            <a:xfrm>
              <a:off x="9144939" y="198582"/>
              <a:ext cx="3047061" cy="198582"/>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75" name="Google Shape;75;p14"/>
            <p:cNvSpPr/>
            <p:nvPr/>
          </p:nvSpPr>
          <p:spPr>
            <a:xfrm>
              <a:off x="0" y="0"/>
              <a:ext cx="12191999" cy="198582"/>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with Image">
  <p:cSld name="Title Slide with Image">
    <p:spTree>
      <p:nvGrpSpPr>
        <p:cNvPr id="1" name="Shape 76"/>
        <p:cNvGrpSpPr/>
        <p:nvPr/>
      </p:nvGrpSpPr>
      <p:grpSpPr>
        <a:xfrm>
          <a:off x="0" y="0"/>
          <a:ext cx="0" cy="0"/>
          <a:chOff x="0" y="0"/>
          <a:chExt cx="0" cy="0"/>
        </a:xfrm>
      </p:grpSpPr>
      <p:sp>
        <p:nvSpPr>
          <p:cNvPr id="77" name="Google Shape;77;p15"/>
          <p:cNvSpPr>
            <a:spLocks noGrp="1"/>
          </p:cNvSpPr>
          <p:nvPr>
            <p:ph type="pic" idx="2"/>
          </p:nvPr>
        </p:nvSpPr>
        <p:spPr>
          <a:xfrm>
            <a:off x="4570593" y="297873"/>
            <a:ext cx="4573407" cy="4845627"/>
          </a:xfrm>
          <a:prstGeom prst="rect">
            <a:avLst/>
          </a:prstGeom>
          <a:noFill/>
          <a:ln>
            <a:noFill/>
          </a:ln>
        </p:spPr>
      </p:sp>
      <p:sp>
        <p:nvSpPr>
          <p:cNvPr id="78" name="Google Shape;78;p15"/>
          <p:cNvSpPr txBox="1">
            <a:spLocks noGrp="1"/>
          </p:cNvSpPr>
          <p:nvPr>
            <p:ph type="ctrTitle"/>
          </p:nvPr>
        </p:nvSpPr>
        <p:spPr>
          <a:xfrm>
            <a:off x="339555" y="771705"/>
            <a:ext cx="4114682" cy="1105586"/>
          </a:xfrm>
          <a:prstGeom prst="rect">
            <a:avLst/>
          </a:prstGeom>
          <a:noFill/>
          <a:ln>
            <a:noFill/>
          </a:ln>
        </p:spPr>
        <p:txBody>
          <a:bodyPr spcFirstLastPara="1" wrap="square" lIns="0" tIns="34275" rIns="68575" bIns="34275" anchor="b" anchorCtr="0">
            <a:noAutofit/>
          </a:bodyPr>
          <a:lstStyle>
            <a:lvl1pPr lvl="0" algn="l">
              <a:lnSpc>
                <a:spcPct val="85000"/>
              </a:lnSpc>
              <a:spcBef>
                <a:spcPts val="0"/>
              </a:spcBef>
              <a:spcAft>
                <a:spcPts val="0"/>
              </a:spcAft>
              <a:buClr>
                <a:schemeClr val="dk1"/>
              </a:buClr>
              <a:buSzPts val="4100"/>
              <a:buFont typeface="Barlow Condensed"/>
              <a:buNone/>
              <a:defRPr sz="4100" b="1" cap="none">
                <a:solidFill>
                  <a:schemeClr val="dk1"/>
                </a:solidFill>
                <a:latin typeface="Barlow Condensed"/>
                <a:ea typeface="Barlow Condensed"/>
                <a:cs typeface="Barlow Condensed"/>
                <a:sym typeface="Barlow Condensed"/>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9" name="Google Shape;79;p15"/>
          <p:cNvSpPr txBox="1">
            <a:spLocks noGrp="1"/>
          </p:cNvSpPr>
          <p:nvPr>
            <p:ph type="subTitle" idx="1"/>
          </p:nvPr>
        </p:nvSpPr>
        <p:spPr>
          <a:xfrm>
            <a:off x="339555" y="3200116"/>
            <a:ext cx="4114682" cy="499912"/>
          </a:xfrm>
          <a:prstGeom prst="rect">
            <a:avLst/>
          </a:prstGeom>
          <a:noFill/>
          <a:ln>
            <a:noFill/>
          </a:ln>
        </p:spPr>
        <p:txBody>
          <a:bodyPr spcFirstLastPara="1" wrap="square" lIns="0" tIns="34275" rIns="68575" bIns="34275" anchor="t" anchorCtr="0">
            <a:normAutofit/>
          </a:bodyPr>
          <a:lstStyle>
            <a:lvl1pPr lvl="0" algn="l">
              <a:lnSpc>
                <a:spcPct val="100000"/>
              </a:lnSpc>
              <a:spcBef>
                <a:spcPts val="600"/>
              </a:spcBef>
              <a:spcAft>
                <a:spcPts val="0"/>
              </a:spcAft>
              <a:buSzPts val="1000"/>
              <a:buNone/>
              <a:defRPr sz="1100" b="0">
                <a:solidFill>
                  <a:srgbClr val="7F7F7F"/>
                </a:solidFill>
              </a:defRPr>
            </a:lvl1pPr>
            <a:lvl2pPr lvl="1" algn="ctr">
              <a:lnSpc>
                <a:spcPct val="100000"/>
              </a:lnSpc>
              <a:spcBef>
                <a:spcPts val="600"/>
              </a:spcBef>
              <a:spcAft>
                <a:spcPts val="0"/>
              </a:spcAft>
              <a:buSzPts val="1300"/>
              <a:buNone/>
              <a:defRPr sz="1500"/>
            </a:lvl2pPr>
            <a:lvl3pPr lvl="2" algn="ctr">
              <a:lnSpc>
                <a:spcPct val="100000"/>
              </a:lnSpc>
              <a:spcBef>
                <a:spcPts val="600"/>
              </a:spcBef>
              <a:spcAft>
                <a:spcPts val="0"/>
              </a:spcAft>
              <a:buSzPts val="1100"/>
              <a:buNone/>
              <a:defRPr sz="1400"/>
            </a:lvl3pPr>
            <a:lvl4pPr lvl="3" algn="ctr">
              <a:lnSpc>
                <a:spcPct val="100000"/>
              </a:lnSpc>
              <a:spcBef>
                <a:spcPts val="600"/>
              </a:spcBef>
              <a:spcAft>
                <a:spcPts val="0"/>
              </a:spcAft>
              <a:buSzPts val="1000"/>
              <a:buNone/>
              <a:defRPr sz="1200"/>
            </a:lvl4pPr>
            <a:lvl5pPr lvl="4" algn="ctr">
              <a:lnSpc>
                <a:spcPct val="100000"/>
              </a:lnSpc>
              <a:spcBef>
                <a:spcPts val="600"/>
              </a:spcBef>
              <a:spcAft>
                <a:spcPts val="0"/>
              </a:spcAft>
              <a:buSzPts val="10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80" name="Google Shape;80;p15"/>
          <p:cNvSpPr txBox="1">
            <a:spLocks noGrp="1"/>
          </p:cNvSpPr>
          <p:nvPr>
            <p:ph type="dt" idx="10"/>
          </p:nvPr>
        </p:nvSpPr>
        <p:spPr>
          <a:xfrm>
            <a:off x="339555" y="1981747"/>
            <a:ext cx="887187" cy="283472"/>
          </a:xfrm>
          <a:prstGeom prst="rect">
            <a:avLst/>
          </a:prstGeom>
          <a:solidFill>
            <a:schemeClr val="accent1"/>
          </a:solidFill>
          <a:ln>
            <a:noFill/>
          </a:ln>
        </p:spPr>
        <p:txBody>
          <a:bodyPr spcFirstLastPara="1" wrap="square" lIns="68575" tIns="34275" rIns="68575" bIns="34275" anchor="ctr" anchorCtr="0">
            <a:noAutofit/>
          </a:bodyPr>
          <a:lstStyle>
            <a:lvl1pPr lvl="0" algn="ctr">
              <a:spcBef>
                <a:spcPts val="0"/>
              </a:spcBef>
              <a:spcAft>
                <a:spcPts val="0"/>
              </a:spcAft>
              <a:buSzPts val="1100"/>
              <a:buNone/>
              <a:defRPr sz="800">
                <a:solidFill>
                  <a:schemeClr val="dk1"/>
                </a:solidFill>
                <a:latin typeface="Verdana"/>
                <a:ea typeface="Verdana"/>
                <a:cs typeface="Verdana"/>
                <a:sym typeface="Verdana"/>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1" name="Google Shape;81;p15"/>
          <p:cNvSpPr txBox="1">
            <a:spLocks noGrp="1"/>
          </p:cNvSpPr>
          <p:nvPr>
            <p:ph type="ftr" idx="11"/>
          </p:nvPr>
        </p:nvSpPr>
        <p:spPr>
          <a:xfrm>
            <a:off x="4967756" y="4782923"/>
            <a:ext cx="3220281" cy="187753"/>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2" name="Google Shape;82;p15"/>
          <p:cNvSpPr txBox="1">
            <a:spLocks noGrp="1"/>
          </p:cNvSpPr>
          <p:nvPr>
            <p:ph type="sldNum" idx="12"/>
          </p:nvPr>
        </p:nvSpPr>
        <p:spPr>
          <a:xfrm>
            <a:off x="8361312" y="4782923"/>
            <a:ext cx="415425" cy="187753"/>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b="0" i="0" u="none" strike="noStrike" cap="none">
                <a:solidFill>
                  <a:schemeClr val="dk1"/>
                </a:solidFill>
                <a:latin typeface="Verdana"/>
                <a:ea typeface="Verdana"/>
                <a:cs typeface="Verdana"/>
                <a:sym typeface="Verdana"/>
              </a:defRPr>
            </a:lvl1pPr>
            <a:lvl2pPr marL="0" lvl="1" indent="0" algn="ctr">
              <a:spcBef>
                <a:spcPts val="0"/>
              </a:spcBef>
              <a:buNone/>
              <a:defRPr sz="800" b="0" i="0" u="none" strike="noStrike" cap="none">
                <a:solidFill>
                  <a:schemeClr val="dk1"/>
                </a:solidFill>
                <a:latin typeface="Verdana"/>
                <a:ea typeface="Verdana"/>
                <a:cs typeface="Verdana"/>
                <a:sym typeface="Verdana"/>
              </a:defRPr>
            </a:lvl2pPr>
            <a:lvl3pPr marL="0" lvl="2" indent="0" algn="ctr">
              <a:spcBef>
                <a:spcPts val="0"/>
              </a:spcBef>
              <a:buNone/>
              <a:defRPr sz="800" b="0" i="0" u="none" strike="noStrike" cap="none">
                <a:solidFill>
                  <a:schemeClr val="dk1"/>
                </a:solidFill>
                <a:latin typeface="Verdana"/>
                <a:ea typeface="Verdana"/>
                <a:cs typeface="Verdana"/>
                <a:sym typeface="Verdana"/>
              </a:defRPr>
            </a:lvl3pPr>
            <a:lvl4pPr marL="0" lvl="3" indent="0" algn="ctr">
              <a:spcBef>
                <a:spcPts val="0"/>
              </a:spcBef>
              <a:buNone/>
              <a:defRPr sz="800" b="0" i="0" u="none" strike="noStrike" cap="none">
                <a:solidFill>
                  <a:schemeClr val="dk1"/>
                </a:solidFill>
                <a:latin typeface="Verdana"/>
                <a:ea typeface="Verdana"/>
                <a:cs typeface="Verdana"/>
                <a:sym typeface="Verdana"/>
              </a:defRPr>
            </a:lvl4pPr>
            <a:lvl5pPr marL="0" lvl="4" indent="0" algn="ctr">
              <a:spcBef>
                <a:spcPts val="0"/>
              </a:spcBef>
              <a:buNone/>
              <a:defRPr sz="800" b="0" i="0" u="none" strike="noStrike" cap="none">
                <a:solidFill>
                  <a:schemeClr val="dk1"/>
                </a:solidFill>
                <a:latin typeface="Verdana"/>
                <a:ea typeface="Verdana"/>
                <a:cs typeface="Verdana"/>
                <a:sym typeface="Verdana"/>
              </a:defRPr>
            </a:lvl5pPr>
            <a:lvl6pPr marL="0" lvl="5" indent="0" algn="ctr">
              <a:spcBef>
                <a:spcPts val="0"/>
              </a:spcBef>
              <a:buNone/>
              <a:defRPr sz="800" b="0" i="0" u="none" strike="noStrike" cap="none">
                <a:solidFill>
                  <a:schemeClr val="dk1"/>
                </a:solidFill>
                <a:latin typeface="Verdana"/>
                <a:ea typeface="Verdana"/>
                <a:cs typeface="Verdana"/>
                <a:sym typeface="Verdana"/>
              </a:defRPr>
            </a:lvl6pPr>
            <a:lvl7pPr marL="0" lvl="6" indent="0" algn="ctr">
              <a:spcBef>
                <a:spcPts val="0"/>
              </a:spcBef>
              <a:buNone/>
              <a:defRPr sz="800" b="0" i="0" u="none" strike="noStrike" cap="none">
                <a:solidFill>
                  <a:schemeClr val="dk1"/>
                </a:solidFill>
                <a:latin typeface="Verdana"/>
                <a:ea typeface="Verdana"/>
                <a:cs typeface="Verdana"/>
                <a:sym typeface="Verdana"/>
              </a:defRPr>
            </a:lvl7pPr>
            <a:lvl8pPr marL="0" lvl="7" indent="0" algn="ctr">
              <a:spcBef>
                <a:spcPts val="0"/>
              </a:spcBef>
              <a:buNone/>
              <a:defRPr sz="800" b="0" i="0" u="none" strike="noStrike" cap="none">
                <a:solidFill>
                  <a:schemeClr val="dk1"/>
                </a:solidFill>
                <a:latin typeface="Verdana"/>
                <a:ea typeface="Verdana"/>
                <a:cs typeface="Verdana"/>
                <a:sym typeface="Verdana"/>
              </a:defRPr>
            </a:lvl8pPr>
            <a:lvl9pPr marL="0" lvl="8" indent="0" algn="ctr">
              <a:spcBef>
                <a:spcPts val="0"/>
              </a:spcBef>
              <a:buNone/>
              <a:defRPr sz="800" b="0" i="0" u="none" strike="noStrike" cap="none">
                <a:solidFill>
                  <a:schemeClr val="dk1"/>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en"/>
              <a:t>‹#›</a:t>
            </a:fld>
            <a:endParaRPr/>
          </a:p>
        </p:txBody>
      </p:sp>
      <p:grpSp>
        <p:nvGrpSpPr>
          <p:cNvPr id="83" name="Google Shape;83;p15"/>
          <p:cNvGrpSpPr/>
          <p:nvPr/>
        </p:nvGrpSpPr>
        <p:grpSpPr>
          <a:xfrm>
            <a:off x="0" y="0"/>
            <a:ext cx="9144000" cy="297873"/>
            <a:chOff x="0" y="0"/>
            <a:chExt cx="12192000" cy="397164"/>
          </a:xfrm>
        </p:grpSpPr>
        <p:sp>
          <p:nvSpPr>
            <p:cNvPr id="84" name="Google Shape;84;p15"/>
            <p:cNvSpPr/>
            <p:nvPr/>
          </p:nvSpPr>
          <p:spPr>
            <a:xfrm>
              <a:off x="1" y="198582"/>
              <a:ext cx="3082197" cy="198582"/>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85" name="Google Shape;85;p15"/>
            <p:cNvSpPr/>
            <p:nvPr/>
          </p:nvSpPr>
          <p:spPr>
            <a:xfrm>
              <a:off x="3050818" y="198582"/>
              <a:ext cx="3047061" cy="198582"/>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86" name="Google Shape;86;p15"/>
            <p:cNvSpPr/>
            <p:nvPr/>
          </p:nvSpPr>
          <p:spPr>
            <a:xfrm>
              <a:off x="6097879" y="198582"/>
              <a:ext cx="3047061" cy="19858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87" name="Google Shape;87;p15"/>
            <p:cNvSpPr/>
            <p:nvPr/>
          </p:nvSpPr>
          <p:spPr>
            <a:xfrm>
              <a:off x="9144939" y="198582"/>
              <a:ext cx="3047061" cy="198582"/>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88" name="Google Shape;88;p15"/>
            <p:cNvSpPr/>
            <p:nvPr/>
          </p:nvSpPr>
          <p:spPr>
            <a:xfrm>
              <a:off x="0" y="0"/>
              <a:ext cx="12191999" cy="198582"/>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grpSp>
      <p:sp>
        <p:nvSpPr>
          <p:cNvPr id="89" name="Google Shape;89;p15"/>
          <p:cNvSpPr/>
          <p:nvPr/>
        </p:nvSpPr>
        <p:spPr>
          <a:xfrm>
            <a:off x="0" y="4198500"/>
            <a:ext cx="3444527" cy="945000"/>
          </a:xfrm>
          <a:prstGeom prst="rect">
            <a:avLst/>
          </a:prstGeom>
          <a:solidFill>
            <a:srgbClr val="FFFFFF"/>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Black">
  <p:cSld name="Title Slide Black">
    <p:bg>
      <p:bgPr>
        <a:solidFill>
          <a:schemeClr val="dk1"/>
        </a:solidFill>
        <a:effectLst/>
      </p:bgPr>
    </p:bg>
    <p:spTree>
      <p:nvGrpSpPr>
        <p:cNvPr id="1" name="Shape 90"/>
        <p:cNvGrpSpPr/>
        <p:nvPr/>
      </p:nvGrpSpPr>
      <p:grpSpPr>
        <a:xfrm>
          <a:off x="0" y="0"/>
          <a:ext cx="0" cy="0"/>
          <a:chOff x="0" y="0"/>
          <a:chExt cx="0" cy="0"/>
        </a:xfrm>
      </p:grpSpPr>
      <p:sp>
        <p:nvSpPr>
          <p:cNvPr id="91" name="Google Shape;91;p16"/>
          <p:cNvSpPr txBox="1">
            <a:spLocks noGrp="1"/>
          </p:cNvSpPr>
          <p:nvPr>
            <p:ph type="ctrTitle"/>
          </p:nvPr>
        </p:nvSpPr>
        <p:spPr>
          <a:xfrm>
            <a:off x="339555" y="771705"/>
            <a:ext cx="7128045" cy="1105586"/>
          </a:xfrm>
          <a:prstGeom prst="rect">
            <a:avLst/>
          </a:prstGeom>
          <a:noFill/>
          <a:ln>
            <a:noFill/>
          </a:ln>
        </p:spPr>
        <p:txBody>
          <a:bodyPr spcFirstLastPara="1" wrap="square" lIns="0" tIns="34275" rIns="68575" bIns="34275" anchor="b" anchorCtr="0">
            <a:noAutofit/>
          </a:bodyPr>
          <a:lstStyle>
            <a:lvl1pPr lvl="0" algn="l">
              <a:lnSpc>
                <a:spcPct val="85000"/>
              </a:lnSpc>
              <a:spcBef>
                <a:spcPts val="0"/>
              </a:spcBef>
              <a:spcAft>
                <a:spcPts val="0"/>
              </a:spcAft>
              <a:buClr>
                <a:schemeClr val="lt1"/>
              </a:buClr>
              <a:buSzPts val="4100"/>
              <a:buFont typeface="Barlow Condensed"/>
              <a:buNone/>
              <a:defRPr sz="4100" b="1" cap="none">
                <a:solidFill>
                  <a:schemeClr val="lt1"/>
                </a:solidFill>
                <a:latin typeface="Barlow Condensed"/>
                <a:ea typeface="Barlow Condensed"/>
                <a:cs typeface="Barlow Condensed"/>
                <a:sym typeface="Barlow Condensed"/>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16"/>
          <p:cNvSpPr txBox="1">
            <a:spLocks noGrp="1"/>
          </p:cNvSpPr>
          <p:nvPr>
            <p:ph type="subTitle" idx="1"/>
          </p:nvPr>
        </p:nvSpPr>
        <p:spPr>
          <a:xfrm>
            <a:off x="339555" y="3200116"/>
            <a:ext cx="4114682" cy="499912"/>
          </a:xfrm>
          <a:prstGeom prst="rect">
            <a:avLst/>
          </a:prstGeom>
          <a:noFill/>
          <a:ln>
            <a:noFill/>
          </a:ln>
        </p:spPr>
        <p:txBody>
          <a:bodyPr spcFirstLastPara="1" wrap="square" lIns="0" tIns="34275" rIns="68575" bIns="34275" anchor="t" anchorCtr="0">
            <a:normAutofit/>
          </a:bodyPr>
          <a:lstStyle>
            <a:lvl1pPr lvl="0" algn="l">
              <a:lnSpc>
                <a:spcPct val="100000"/>
              </a:lnSpc>
              <a:spcBef>
                <a:spcPts val="600"/>
              </a:spcBef>
              <a:spcAft>
                <a:spcPts val="0"/>
              </a:spcAft>
              <a:buSzPts val="1000"/>
              <a:buNone/>
              <a:defRPr sz="1100" b="0">
                <a:solidFill>
                  <a:srgbClr val="D8D8D8"/>
                </a:solidFill>
              </a:defRPr>
            </a:lvl1pPr>
            <a:lvl2pPr lvl="1" algn="ctr">
              <a:lnSpc>
                <a:spcPct val="100000"/>
              </a:lnSpc>
              <a:spcBef>
                <a:spcPts val="600"/>
              </a:spcBef>
              <a:spcAft>
                <a:spcPts val="0"/>
              </a:spcAft>
              <a:buSzPts val="1300"/>
              <a:buNone/>
              <a:defRPr sz="1500"/>
            </a:lvl2pPr>
            <a:lvl3pPr lvl="2" algn="ctr">
              <a:lnSpc>
                <a:spcPct val="100000"/>
              </a:lnSpc>
              <a:spcBef>
                <a:spcPts val="600"/>
              </a:spcBef>
              <a:spcAft>
                <a:spcPts val="0"/>
              </a:spcAft>
              <a:buSzPts val="1100"/>
              <a:buNone/>
              <a:defRPr sz="1400"/>
            </a:lvl3pPr>
            <a:lvl4pPr lvl="3" algn="ctr">
              <a:lnSpc>
                <a:spcPct val="100000"/>
              </a:lnSpc>
              <a:spcBef>
                <a:spcPts val="600"/>
              </a:spcBef>
              <a:spcAft>
                <a:spcPts val="0"/>
              </a:spcAft>
              <a:buSzPts val="1000"/>
              <a:buNone/>
              <a:defRPr sz="1200"/>
            </a:lvl4pPr>
            <a:lvl5pPr lvl="4" algn="ctr">
              <a:lnSpc>
                <a:spcPct val="100000"/>
              </a:lnSpc>
              <a:spcBef>
                <a:spcPts val="600"/>
              </a:spcBef>
              <a:spcAft>
                <a:spcPts val="0"/>
              </a:spcAft>
              <a:buSzPts val="10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93" name="Google Shape;93;p16"/>
          <p:cNvSpPr txBox="1">
            <a:spLocks noGrp="1"/>
          </p:cNvSpPr>
          <p:nvPr>
            <p:ph type="dt" idx="10"/>
          </p:nvPr>
        </p:nvSpPr>
        <p:spPr>
          <a:xfrm>
            <a:off x="339555" y="1981747"/>
            <a:ext cx="887187" cy="283472"/>
          </a:xfrm>
          <a:prstGeom prst="rect">
            <a:avLst/>
          </a:prstGeom>
          <a:solidFill>
            <a:schemeClr val="accent1"/>
          </a:solidFill>
          <a:ln>
            <a:noFill/>
          </a:ln>
        </p:spPr>
        <p:txBody>
          <a:bodyPr spcFirstLastPara="1" wrap="square" lIns="68575" tIns="34275" rIns="68575" bIns="34275" anchor="ctr" anchorCtr="0">
            <a:noAutofit/>
          </a:bodyPr>
          <a:lstStyle>
            <a:lvl1pPr lvl="0" algn="ctr">
              <a:spcBef>
                <a:spcPts val="0"/>
              </a:spcBef>
              <a:spcAft>
                <a:spcPts val="0"/>
              </a:spcAft>
              <a:buSzPts val="1100"/>
              <a:buNone/>
              <a:defRPr sz="800">
                <a:solidFill>
                  <a:schemeClr val="dk1"/>
                </a:solidFill>
                <a:latin typeface="Verdana"/>
                <a:ea typeface="Verdana"/>
                <a:cs typeface="Verdana"/>
                <a:sym typeface="Verdana"/>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6"/>
          <p:cNvSpPr txBox="1">
            <a:spLocks noGrp="1"/>
          </p:cNvSpPr>
          <p:nvPr>
            <p:ph type="ftr" idx="11"/>
          </p:nvPr>
        </p:nvSpPr>
        <p:spPr>
          <a:xfrm>
            <a:off x="4967756" y="4782923"/>
            <a:ext cx="3220281" cy="187753"/>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rgbClr val="D8D8D8"/>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5" name="Google Shape;95;p16"/>
          <p:cNvSpPr txBox="1">
            <a:spLocks noGrp="1"/>
          </p:cNvSpPr>
          <p:nvPr>
            <p:ph type="sldNum" idx="12"/>
          </p:nvPr>
        </p:nvSpPr>
        <p:spPr>
          <a:xfrm>
            <a:off x="8361312" y="4782923"/>
            <a:ext cx="415425" cy="187753"/>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b="0" i="0" u="none" strike="noStrike" cap="none">
                <a:solidFill>
                  <a:srgbClr val="D8D8D8"/>
                </a:solidFill>
                <a:latin typeface="Verdana"/>
                <a:ea typeface="Verdana"/>
                <a:cs typeface="Verdana"/>
                <a:sym typeface="Verdana"/>
              </a:defRPr>
            </a:lvl1pPr>
            <a:lvl2pPr marL="0" lvl="1" indent="0" algn="ctr">
              <a:spcBef>
                <a:spcPts val="0"/>
              </a:spcBef>
              <a:buNone/>
              <a:defRPr sz="800" b="0" i="0" u="none" strike="noStrike" cap="none">
                <a:solidFill>
                  <a:srgbClr val="D8D8D8"/>
                </a:solidFill>
                <a:latin typeface="Verdana"/>
                <a:ea typeface="Verdana"/>
                <a:cs typeface="Verdana"/>
                <a:sym typeface="Verdana"/>
              </a:defRPr>
            </a:lvl2pPr>
            <a:lvl3pPr marL="0" lvl="2" indent="0" algn="ctr">
              <a:spcBef>
                <a:spcPts val="0"/>
              </a:spcBef>
              <a:buNone/>
              <a:defRPr sz="800" b="0" i="0" u="none" strike="noStrike" cap="none">
                <a:solidFill>
                  <a:srgbClr val="D8D8D8"/>
                </a:solidFill>
                <a:latin typeface="Verdana"/>
                <a:ea typeface="Verdana"/>
                <a:cs typeface="Verdana"/>
                <a:sym typeface="Verdana"/>
              </a:defRPr>
            </a:lvl3pPr>
            <a:lvl4pPr marL="0" lvl="3" indent="0" algn="ctr">
              <a:spcBef>
                <a:spcPts val="0"/>
              </a:spcBef>
              <a:buNone/>
              <a:defRPr sz="800" b="0" i="0" u="none" strike="noStrike" cap="none">
                <a:solidFill>
                  <a:srgbClr val="D8D8D8"/>
                </a:solidFill>
                <a:latin typeface="Verdana"/>
                <a:ea typeface="Verdana"/>
                <a:cs typeface="Verdana"/>
                <a:sym typeface="Verdana"/>
              </a:defRPr>
            </a:lvl4pPr>
            <a:lvl5pPr marL="0" lvl="4" indent="0" algn="ctr">
              <a:spcBef>
                <a:spcPts val="0"/>
              </a:spcBef>
              <a:buNone/>
              <a:defRPr sz="800" b="0" i="0" u="none" strike="noStrike" cap="none">
                <a:solidFill>
                  <a:srgbClr val="D8D8D8"/>
                </a:solidFill>
                <a:latin typeface="Verdana"/>
                <a:ea typeface="Verdana"/>
                <a:cs typeface="Verdana"/>
                <a:sym typeface="Verdana"/>
              </a:defRPr>
            </a:lvl5pPr>
            <a:lvl6pPr marL="0" lvl="5" indent="0" algn="ctr">
              <a:spcBef>
                <a:spcPts val="0"/>
              </a:spcBef>
              <a:buNone/>
              <a:defRPr sz="800" b="0" i="0" u="none" strike="noStrike" cap="none">
                <a:solidFill>
                  <a:srgbClr val="D8D8D8"/>
                </a:solidFill>
                <a:latin typeface="Verdana"/>
                <a:ea typeface="Verdana"/>
                <a:cs typeface="Verdana"/>
                <a:sym typeface="Verdana"/>
              </a:defRPr>
            </a:lvl6pPr>
            <a:lvl7pPr marL="0" lvl="6" indent="0" algn="ctr">
              <a:spcBef>
                <a:spcPts val="0"/>
              </a:spcBef>
              <a:buNone/>
              <a:defRPr sz="800" b="0" i="0" u="none" strike="noStrike" cap="none">
                <a:solidFill>
                  <a:srgbClr val="D8D8D8"/>
                </a:solidFill>
                <a:latin typeface="Verdana"/>
                <a:ea typeface="Verdana"/>
                <a:cs typeface="Verdana"/>
                <a:sym typeface="Verdana"/>
              </a:defRPr>
            </a:lvl7pPr>
            <a:lvl8pPr marL="0" lvl="7" indent="0" algn="ctr">
              <a:spcBef>
                <a:spcPts val="0"/>
              </a:spcBef>
              <a:buNone/>
              <a:defRPr sz="800" b="0" i="0" u="none" strike="noStrike" cap="none">
                <a:solidFill>
                  <a:srgbClr val="D8D8D8"/>
                </a:solidFill>
                <a:latin typeface="Verdana"/>
                <a:ea typeface="Verdana"/>
                <a:cs typeface="Verdana"/>
                <a:sym typeface="Verdana"/>
              </a:defRPr>
            </a:lvl8pPr>
            <a:lvl9pPr marL="0" lvl="8" indent="0" algn="ctr">
              <a:spcBef>
                <a:spcPts val="0"/>
              </a:spcBef>
              <a:buNone/>
              <a:defRPr sz="800" b="0" i="0" u="none" strike="noStrike" cap="none">
                <a:solidFill>
                  <a:srgbClr val="D8D8D8"/>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en"/>
              <a:t>‹#›</a:t>
            </a:fld>
            <a:endParaRPr/>
          </a:p>
        </p:txBody>
      </p:sp>
      <p:grpSp>
        <p:nvGrpSpPr>
          <p:cNvPr id="96" name="Google Shape;96;p16"/>
          <p:cNvGrpSpPr/>
          <p:nvPr/>
        </p:nvGrpSpPr>
        <p:grpSpPr>
          <a:xfrm>
            <a:off x="0" y="0"/>
            <a:ext cx="9144000" cy="297873"/>
            <a:chOff x="0" y="0"/>
            <a:chExt cx="12192000" cy="397164"/>
          </a:xfrm>
        </p:grpSpPr>
        <p:sp>
          <p:nvSpPr>
            <p:cNvPr id="97" name="Google Shape;97;p16"/>
            <p:cNvSpPr/>
            <p:nvPr/>
          </p:nvSpPr>
          <p:spPr>
            <a:xfrm>
              <a:off x="1" y="198582"/>
              <a:ext cx="3082197" cy="198582"/>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98" name="Google Shape;98;p16"/>
            <p:cNvSpPr/>
            <p:nvPr/>
          </p:nvSpPr>
          <p:spPr>
            <a:xfrm>
              <a:off x="3050818" y="198582"/>
              <a:ext cx="3047061" cy="198582"/>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99" name="Google Shape;99;p16"/>
            <p:cNvSpPr/>
            <p:nvPr/>
          </p:nvSpPr>
          <p:spPr>
            <a:xfrm>
              <a:off x="6097879" y="198582"/>
              <a:ext cx="3047061" cy="19858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100" name="Google Shape;100;p16"/>
            <p:cNvSpPr/>
            <p:nvPr/>
          </p:nvSpPr>
          <p:spPr>
            <a:xfrm>
              <a:off x="9144939" y="198582"/>
              <a:ext cx="3047061" cy="198582"/>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101" name="Google Shape;101;p16"/>
            <p:cNvSpPr/>
            <p:nvPr/>
          </p:nvSpPr>
          <p:spPr>
            <a:xfrm>
              <a:off x="0" y="0"/>
              <a:ext cx="12191999" cy="198582"/>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grpSp>
      <p:sp>
        <p:nvSpPr>
          <p:cNvPr id="102" name="Google Shape;102;p16"/>
          <p:cNvSpPr/>
          <p:nvPr/>
        </p:nvSpPr>
        <p:spPr>
          <a:xfrm>
            <a:off x="0" y="4198500"/>
            <a:ext cx="3444528" cy="945000"/>
          </a:xfrm>
          <a:prstGeom prst="rect">
            <a:avLst/>
          </a:prstGeom>
          <a:solidFill>
            <a:srgbClr val="FFFFFF"/>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Black with Image">
  <p:cSld name="Title Slide Black with Image">
    <p:bg>
      <p:bgPr>
        <a:solidFill>
          <a:schemeClr val="dk1"/>
        </a:solidFill>
        <a:effectLst/>
      </p:bgPr>
    </p:bg>
    <p:spTree>
      <p:nvGrpSpPr>
        <p:cNvPr id="1" name="Shape 103"/>
        <p:cNvGrpSpPr/>
        <p:nvPr/>
      </p:nvGrpSpPr>
      <p:grpSpPr>
        <a:xfrm>
          <a:off x="0" y="0"/>
          <a:ext cx="0" cy="0"/>
          <a:chOff x="0" y="0"/>
          <a:chExt cx="0" cy="0"/>
        </a:xfrm>
      </p:grpSpPr>
      <p:sp>
        <p:nvSpPr>
          <p:cNvPr id="104" name="Google Shape;104;p17"/>
          <p:cNvSpPr>
            <a:spLocks noGrp="1"/>
          </p:cNvSpPr>
          <p:nvPr>
            <p:ph type="pic" idx="2"/>
          </p:nvPr>
        </p:nvSpPr>
        <p:spPr>
          <a:xfrm>
            <a:off x="4570593" y="297873"/>
            <a:ext cx="4573407" cy="4845627"/>
          </a:xfrm>
          <a:prstGeom prst="rect">
            <a:avLst/>
          </a:prstGeom>
          <a:noFill/>
          <a:ln>
            <a:noFill/>
          </a:ln>
        </p:spPr>
      </p:sp>
      <p:sp>
        <p:nvSpPr>
          <p:cNvPr id="105" name="Google Shape;105;p17"/>
          <p:cNvSpPr txBox="1">
            <a:spLocks noGrp="1"/>
          </p:cNvSpPr>
          <p:nvPr>
            <p:ph type="ctrTitle"/>
          </p:nvPr>
        </p:nvSpPr>
        <p:spPr>
          <a:xfrm>
            <a:off x="339555" y="771705"/>
            <a:ext cx="4114682" cy="1105586"/>
          </a:xfrm>
          <a:prstGeom prst="rect">
            <a:avLst/>
          </a:prstGeom>
          <a:noFill/>
          <a:ln>
            <a:noFill/>
          </a:ln>
        </p:spPr>
        <p:txBody>
          <a:bodyPr spcFirstLastPara="1" wrap="square" lIns="0" tIns="34275" rIns="68575" bIns="34275" anchor="b" anchorCtr="0">
            <a:noAutofit/>
          </a:bodyPr>
          <a:lstStyle>
            <a:lvl1pPr lvl="0" algn="l">
              <a:lnSpc>
                <a:spcPct val="85000"/>
              </a:lnSpc>
              <a:spcBef>
                <a:spcPts val="0"/>
              </a:spcBef>
              <a:spcAft>
                <a:spcPts val="0"/>
              </a:spcAft>
              <a:buClr>
                <a:schemeClr val="lt1"/>
              </a:buClr>
              <a:buSzPts val="4100"/>
              <a:buFont typeface="Barlow Condensed"/>
              <a:buNone/>
              <a:defRPr sz="4100" b="1" cap="none">
                <a:solidFill>
                  <a:schemeClr val="lt1"/>
                </a:solidFill>
                <a:latin typeface="Barlow Condensed"/>
                <a:ea typeface="Barlow Condensed"/>
                <a:cs typeface="Barlow Condensed"/>
                <a:sym typeface="Barlow Condensed"/>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6" name="Google Shape;106;p17"/>
          <p:cNvSpPr txBox="1">
            <a:spLocks noGrp="1"/>
          </p:cNvSpPr>
          <p:nvPr>
            <p:ph type="subTitle" idx="1"/>
          </p:nvPr>
        </p:nvSpPr>
        <p:spPr>
          <a:xfrm>
            <a:off x="339555" y="3200116"/>
            <a:ext cx="4114682" cy="499912"/>
          </a:xfrm>
          <a:prstGeom prst="rect">
            <a:avLst/>
          </a:prstGeom>
          <a:noFill/>
          <a:ln>
            <a:noFill/>
          </a:ln>
        </p:spPr>
        <p:txBody>
          <a:bodyPr spcFirstLastPara="1" wrap="square" lIns="0" tIns="34275" rIns="68575" bIns="34275" anchor="t" anchorCtr="0">
            <a:normAutofit/>
          </a:bodyPr>
          <a:lstStyle>
            <a:lvl1pPr lvl="0" algn="l">
              <a:lnSpc>
                <a:spcPct val="100000"/>
              </a:lnSpc>
              <a:spcBef>
                <a:spcPts val="600"/>
              </a:spcBef>
              <a:spcAft>
                <a:spcPts val="0"/>
              </a:spcAft>
              <a:buSzPts val="1000"/>
              <a:buNone/>
              <a:defRPr sz="1100" b="0">
                <a:solidFill>
                  <a:srgbClr val="D8D8D8"/>
                </a:solidFill>
              </a:defRPr>
            </a:lvl1pPr>
            <a:lvl2pPr lvl="1" algn="ctr">
              <a:lnSpc>
                <a:spcPct val="100000"/>
              </a:lnSpc>
              <a:spcBef>
                <a:spcPts val="600"/>
              </a:spcBef>
              <a:spcAft>
                <a:spcPts val="0"/>
              </a:spcAft>
              <a:buSzPts val="1300"/>
              <a:buNone/>
              <a:defRPr sz="1500"/>
            </a:lvl2pPr>
            <a:lvl3pPr lvl="2" algn="ctr">
              <a:lnSpc>
                <a:spcPct val="100000"/>
              </a:lnSpc>
              <a:spcBef>
                <a:spcPts val="600"/>
              </a:spcBef>
              <a:spcAft>
                <a:spcPts val="0"/>
              </a:spcAft>
              <a:buSzPts val="1100"/>
              <a:buNone/>
              <a:defRPr sz="1400"/>
            </a:lvl3pPr>
            <a:lvl4pPr lvl="3" algn="ctr">
              <a:lnSpc>
                <a:spcPct val="100000"/>
              </a:lnSpc>
              <a:spcBef>
                <a:spcPts val="600"/>
              </a:spcBef>
              <a:spcAft>
                <a:spcPts val="0"/>
              </a:spcAft>
              <a:buSzPts val="1000"/>
              <a:buNone/>
              <a:defRPr sz="1200"/>
            </a:lvl4pPr>
            <a:lvl5pPr lvl="4" algn="ctr">
              <a:lnSpc>
                <a:spcPct val="100000"/>
              </a:lnSpc>
              <a:spcBef>
                <a:spcPts val="600"/>
              </a:spcBef>
              <a:spcAft>
                <a:spcPts val="0"/>
              </a:spcAft>
              <a:buSzPts val="10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07" name="Google Shape;107;p17"/>
          <p:cNvSpPr txBox="1">
            <a:spLocks noGrp="1"/>
          </p:cNvSpPr>
          <p:nvPr>
            <p:ph type="dt" idx="10"/>
          </p:nvPr>
        </p:nvSpPr>
        <p:spPr>
          <a:xfrm>
            <a:off x="339555" y="1981747"/>
            <a:ext cx="887187" cy="283472"/>
          </a:xfrm>
          <a:prstGeom prst="rect">
            <a:avLst/>
          </a:prstGeom>
          <a:solidFill>
            <a:schemeClr val="accent1"/>
          </a:solidFill>
          <a:ln>
            <a:noFill/>
          </a:ln>
        </p:spPr>
        <p:txBody>
          <a:bodyPr spcFirstLastPara="1" wrap="square" lIns="68575" tIns="34275" rIns="68575" bIns="34275" anchor="ctr" anchorCtr="0">
            <a:noAutofit/>
          </a:bodyPr>
          <a:lstStyle>
            <a:lvl1pPr lvl="0" algn="ctr">
              <a:spcBef>
                <a:spcPts val="0"/>
              </a:spcBef>
              <a:spcAft>
                <a:spcPts val="0"/>
              </a:spcAft>
              <a:buSzPts val="1100"/>
              <a:buNone/>
              <a:defRPr sz="800">
                <a:solidFill>
                  <a:schemeClr val="dk1"/>
                </a:solidFill>
                <a:latin typeface="Verdana"/>
                <a:ea typeface="Verdana"/>
                <a:cs typeface="Verdana"/>
                <a:sym typeface="Verdana"/>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8" name="Google Shape;108;p17"/>
          <p:cNvSpPr txBox="1">
            <a:spLocks noGrp="1"/>
          </p:cNvSpPr>
          <p:nvPr>
            <p:ph type="ftr" idx="11"/>
          </p:nvPr>
        </p:nvSpPr>
        <p:spPr>
          <a:xfrm>
            <a:off x="4967756" y="4782923"/>
            <a:ext cx="3220281" cy="187753"/>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rgbClr val="D8D8D8"/>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9" name="Google Shape;109;p17"/>
          <p:cNvSpPr txBox="1">
            <a:spLocks noGrp="1"/>
          </p:cNvSpPr>
          <p:nvPr>
            <p:ph type="sldNum" idx="12"/>
          </p:nvPr>
        </p:nvSpPr>
        <p:spPr>
          <a:xfrm>
            <a:off x="8361312" y="4782923"/>
            <a:ext cx="415425" cy="187753"/>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b="0" i="0" u="none" strike="noStrike" cap="none">
                <a:solidFill>
                  <a:srgbClr val="D8D8D8"/>
                </a:solidFill>
                <a:latin typeface="Verdana"/>
                <a:ea typeface="Verdana"/>
                <a:cs typeface="Verdana"/>
                <a:sym typeface="Verdana"/>
              </a:defRPr>
            </a:lvl1pPr>
            <a:lvl2pPr marL="0" lvl="1" indent="0" algn="ctr">
              <a:spcBef>
                <a:spcPts val="0"/>
              </a:spcBef>
              <a:buNone/>
              <a:defRPr sz="800" b="0" i="0" u="none" strike="noStrike" cap="none">
                <a:solidFill>
                  <a:srgbClr val="D8D8D8"/>
                </a:solidFill>
                <a:latin typeface="Verdana"/>
                <a:ea typeface="Verdana"/>
                <a:cs typeface="Verdana"/>
                <a:sym typeface="Verdana"/>
              </a:defRPr>
            </a:lvl2pPr>
            <a:lvl3pPr marL="0" lvl="2" indent="0" algn="ctr">
              <a:spcBef>
                <a:spcPts val="0"/>
              </a:spcBef>
              <a:buNone/>
              <a:defRPr sz="800" b="0" i="0" u="none" strike="noStrike" cap="none">
                <a:solidFill>
                  <a:srgbClr val="D8D8D8"/>
                </a:solidFill>
                <a:latin typeface="Verdana"/>
                <a:ea typeface="Verdana"/>
                <a:cs typeface="Verdana"/>
                <a:sym typeface="Verdana"/>
              </a:defRPr>
            </a:lvl3pPr>
            <a:lvl4pPr marL="0" lvl="3" indent="0" algn="ctr">
              <a:spcBef>
                <a:spcPts val="0"/>
              </a:spcBef>
              <a:buNone/>
              <a:defRPr sz="800" b="0" i="0" u="none" strike="noStrike" cap="none">
                <a:solidFill>
                  <a:srgbClr val="D8D8D8"/>
                </a:solidFill>
                <a:latin typeface="Verdana"/>
                <a:ea typeface="Verdana"/>
                <a:cs typeface="Verdana"/>
                <a:sym typeface="Verdana"/>
              </a:defRPr>
            </a:lvl4pPr>
            <a:lvl5pPr marL="0" lvl="4" indent="0" algn="ctr">
              <a:spcBef>
                <a:spcPts val="0"/>
              </a:spcBef>
              <a:buNone/>
              <a:defRPr sz="800" b="0" i="0" u="none" strike="noStrike" cap="none">
                <a:solidFill>
                  <a:srgbClr val="D8D8D8"/>
                </a:solidFill>
                <a:latin typeface="Verdana"/>
                <a:ea typeface="Verdana"/>
                <a:cs typeface="Verdana"/>
                <a:sym typeface="Verdana"/>
              </a:defRPr>
            </a:lvl5pPr>
            <a:lvl6pPr marL="0" lvl="5" indent="0" algn="ctr">
              <a:spcBef>
                <a:spcPts val="0"/>
              </a:spcBef>
              <a:buNone/>
              <a:defRPr sz="800" b="0" i="0" u="none" strike="noStrike" cap="none">
                <a:solidFill>
                  <a:srgbClr val="D8D8D8"/>
                </a:solidFill>
                <a:latin typeface="Verdana"/>
                <a:ea typeface="Verdana"/>
                <a:cs typeface="Verdana"/>
                <a:sym typeface="Verdana"/>
              </a:defRPr>
            </a:lvl6pPr>
            <a:lvl7pPr marL="0" lvl="6" indent="0" algn="ctr">
              <a:spcBef>
                <a:spcPts val="0"/>
              </a:spcBef>
              <a:buNone/>
              <a:defRPr sz="800" b="0" i="0" u="none" strike="noStrike" cap="none">
                <a:solidFill>
                  <a:srgbClr val="D8D8D8"/>
                </a:solidFill>
                <a:latin typeface="Verdana"/>
                <a:ea typeface="Verdana"/>
                <a:cs typeface="Verdana"/>
                <a:sym typeface="Verdana"/>
              </a:defRPr>
            </a:lvl7pPr>
            <a:lvl8pPr marL="0" lvl="7" indent="0" algn="ctr">
              <a:spcBef>
                <a:spcPts val="0"/>
              </a:spcBef>
              <a:buNone/>
              <a:defRPr sz="800" b="0" i="0" u="none" strike="noStrike" cap="none">
                <a:solidFill>
                  <a:srgbClr val="D8D8D8"/>
                </a:solidFill>
                <a:latin typeface="Verdana"/>
                <a:ea typeface="Verdana"/>
                <a:cs typeface="Verdana"/>
                <a:sym typeface="Verdana"/>
              </a:defRPr>
            </a:lvl8pPr>
            <a:lvl9pPr marL="0" lvl="8" indent="0" algn="ctr">
              <a:spcBef>
                <a:spcPts val="0"/>
              </a:spcBef>
              <a:buNone/>
              <a:defRPr sz="800" b="0" i="0" u="none" strike="noStrike" cap="none">
                <a:solidFill>
                  <a:srgbClr val="D8D8D8"/>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en"/>
              <a:t>‹#›</a:t>
            </a:fld>
            <a:endParaRPr/>
          </a:p>
        </p:txBody>
      </p:sp>
      <p:grpSp>
        <p:nvGrpSpPr>
          <p:cNvPr id="110" name="Google Shape;110;p17"/>
          <p:cNvGrpSpPr/>
          <p:nvPr/>
        </p:nvGrpSpPr>
        <p:grpSpPr>
          <a:xfrm>
            <a:off x="0" y="0"/>
            <a:ext cx="9144000" cy="297873"/>
            <a:chOff x="0" y="0"/>
            <a:chExt cx="12192000" cy="397164"/>
          </a:xfrm>
        </p:grpSpPr>
        <p:sp>
          <p:nvSpPr>
            <p:cNvPr id="111" name="Google Shape;111;p17"/>
            <p:cNvSpPr/>
            <p:nvPr/>
          </p:nvSpPr>
          <p:spPr>
            <a:xfrm>
              <a:off x="1" y="198582"/>
              <a:ext cx="3082197" cy="198582"/>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112" name="Google Shape;112;p17"/>
            <p:cNvSpPr/>
            <p:nvPr/>
          </p:nvSpPr>
          <p:spPr>
            <a:xfrm>
              <a:off x="3050818" y="198582"/>
              <a:ext cx="3047061" cy="198582"/>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113" name="Google Shape;113;p17"/>
            <p:cNvSpPr/>
            <p:nvPr/>
          </p:nvSpPr>
          <p:spPr>
            <a:xfrm>
              <a:off x="6097879" y="198582"/>
              <a:ext cx="3047061" cy="19858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114" name="Google Shape;114;p17"/>
            <p:cNvSpPr/>
            <p:nvPr/>
          </p:nvSpPr>
          <p:spPr>
            <a:xfrm>
              <a:off x="9144939" y="198582"/>
              <a:ext cx="3047061" cy="198582"/>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115" name="Google Shape;115;p17"/>
            <p:cNvSpPr/>
            <p:nvPr/>
          </p:nvSpPr>
          <p:spPr>
            <a:xfrm>
              <a:off x="0" y="0"/>
              <a:ext cx="12191999" cy="198582"/>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grpSp>
      <p:sp>
        <p:nvSpPr>
          <p:cNvPr id="116" name="Google Shape;116;p17"/>
          <p:cNvSpPr/>
          <p:nvPr/>
        </p:nvSpPr>
        <p:spPr>
          <a:xfrm>
            <a:off x="0" y="4198500"/>
            <a:ext cx="3444528" cy="945000"/>
          </a:xfrm>
          <a:prstGeom prst="rect">
            <a:avLst/>
          </a:prstGeom>
          <a:solidFill>
            <a:srgbClr val="FFFFFF"/>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194912" y="325581"/>
            <a:ext cx="8677297" cy="671945"/>
          </a:xfrm>
          <a:prstGeom prst="rect">
            <a:avLst/>
          </a:prstGeom>
          <a:noFill/>
          <a:ln>
            <a:noFill/>
          </a:ln>
        </p:spPr>
        <p:txBody>
          <a:bodyPr spcFirstLastPara="1" wrap="square" lIns="68575" tIns="34275" rIns="68575" bIns="34275" anchor="ctr" anchorCtr="0">
            <a:normAutofit/>
          </a:bodyPr>
          <a:lstStyle>
            <a:lvl1pPr lvl="0" algn="l">
              <a:lnSpc>
                <a:spcPct val="85000"/>
              </a:lnSpc>
              <a:spcBef>
                <a:spcPts val="0"/>
              </a:spcBef>
              <a:spcAft>
                <a:spcPts val="0"/>
              </a:spcAft>
              <a:buClr>
                <a:schemeClr val="dk1"/>
              </a:buClr>
              <a:buSzPts val="2700"/>
              <a:buFont typeface="Barlow Condensed"/>
              <a:buNone/>
              <a:defRPr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9" name="Google Shape;119;p18"/>
          <p:cNvSpPr txBox="1">
            <a:spLocks noGrp="1"/>
          </p:cNvSpPr>
          <p:nvPr>
            <p:ph type="body" idx="1"/>
          </p:nvPr>
        </p:nvSpPr>
        <p:spPr>
          <a:xfrm>
            <a:off x="194912" y="1059872"/>
            <a:ext cx="8677297" cy="3446338"/>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600"/>
              </a:spcBef>
              <a:spcAft>
                <a:spcPts val="0"/>
              </a:spcAft>
              <a:buSzPts val="1100"/>
              <a:buChar char="▪"/>
              <a:defRPr/>
            </a:lvl1pPr>
            <a:lvl2pPr marL="914400" lvl="1" indent="-298450" algn="l">
              <a:lnSpc>
                <a:spcPct val="100000"/>
              </a:lnSpc>
              <a:spcBef>
                <a:spcPts val="600"/>
              </a:spcBef>
              <a:spcAft>
                <a:spcPts val="0"/>
              </a:spcAft>
              <a:buSzPts val="1100"/>
              <a:buChar char="▪"/>
              <a:defRPr/>
            </a:lvl2pPr>
            <a:lvl3pPr marL="1371600" lvl="2" indent="-298450" algn="l">
              <a:lnSpc>
                <a:spcPct val="100000"/>
              </a:lnSpc>
              <a:spcBef>
                <a:spcPts val="600"/>
              </a:spcBef>
              <a:spcAft>
                <a:spcPts val="0"/>
              </a:spcAft>
              <a:buSzPts val="1100"/>
              <a:buChar char="▪"/>
              <a:defRPr/>
            </a:lvl3pPr>
            <a:lvl4pPr marL="1828800" lvl="3" indent="-298450" algn="l">
              <a:lnSpc>
                <a:spcPct val="100000"/>
              </a:lnSpc>
              <a:spcBef>
                <a:spcPts val="600"/>
              </a:spcBef>
              <a:spcAft>
                <a:spcPts val="0"/>
              </a:spcAft>
              <a:buSzPts val="1100"/>
              <a:buChar char="▪"/>
              <a:defRPr/>
            </a:lvl4pPr>
            <a:lvl5pPr marL="2286000" lvl="4" indent="-298450" algn="l">
              <a:lnSpc>
                <a:spcPct val="100000"/>
              </a:lnSpc>
              <a:spcBef>
                <a:spcPts val="600"/>
              </a:spcBef>
              <a:spcAft>
                <a:spcPts val="0"/>
              </a:spcAft>
              <a:buSzPts val="1100"/>
              <a:buChar char="▪"/>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0" name="Google Shape;120;p18"/>
          <p:cNvSpPr txBox="1">
            <a:spLocks noGrp="1"/>
          </p:cNvSpPr>
          <p:nvPr>
            <p:ph type="dt" idx="10"/>
          </p:nvPr>
        </p:nvSpPr>
        <p:spPr>
          <a:xfrm>
            <a:off x="5653511" y="4751482"/>
            <a:ext cx="885835" cy="187753"/>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1" name="Google Shape;121;p18"/>
          <p:cNvSpPr txBox="1">
            <a:spLocks noGrp="1"/>
          </p:cNvSpPr>
          <p:nvPr>
            <p:ph type="ftr" idx="11"/>
          </p:nvPr>
        </p:nvSpPr>
        <p:spPr>
          <a:xfrm>
            <a:off x="194912" y="4751482"/>
            <a:ext cx="3919888" cy="18775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2" name="Google Shape;122;p18"/>
          <p:cNvSpPr txBox="1">
            <a:spLocks noGrp="1"/>
          </p:cNvSpPr>
          <p:nvPr>
            <p:ph type="sldNum" idx="12"/>
          </p:nvPr>
        </p:nvSpPr>
        <p:spPr>
          <a:xfrm>
            <a:off x="4191000" y="4751482"/>
            <a:ext cx="762000" cy="187753"/>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194912" y="325581"/>
            <a:ext cx="8677297" cy="671945"/>
          </a:xfrm>
          <a:prstGeom prst="rect">
            <a:avLst/>
          </a:prstGeom>
          <a:noFill/>
          <a:ln>
            <a:noFill/>
          </a:ln>
        </p:spPr>
        <p:txBody>
          <a:bodyPr spcFirstLastPara="1" wrap="square" lIns="68575" tIns="34275" rIns="68575" bIns="34275" anchor="ctr" anchorCtr="0">
            <a:normAutofit/>
          </a:bodyPr>
          <a:lstStyle>
            <a:lvl1pPr lvl="0" algn="l">
              <a:lnSpc>
                <a:spcPct val="85000"/>
              </a:lnSpc>
              <a:spcBef>
                <a:spcPts val="0"/>
              </a:spcBef>
              <a:spcAft>
                <a:spcPts val="0"/>
              </a:spcAft>
              <a:buClr>
                <a:schemeClr val="dk1"/>
              </a:buClr>
              <a:buSzPts val="2700"/>
              <a:buFont typeface="Barlow Condensed"/>
              <a:buNone/>
              <a:defRPr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5" name="Google Shape;125;p19"/>
          <p:cNvSpPr txBox="1">
            <a:spLocks noGrp="1"/>
          </p:cNvSpPr>
          <p:nvPr>
            <p:ph type="body" idx="1"/>
          </p:nvPr>
        </p:nvSpPr>
        <p:spPr>
          <a:xfrm>
            <a:off x="194912" y="1059873"/>
            <a:ext cx="4190141" cy="3442854"/>
          </a:xfrm>
          <a:prstGeom prst="rect">
            <a:avLst/>
          </a:prstGeom>
          <a:noFill/>
          <a:ln>
            <a:noFill/>
          </a:ln>
        </p:spPr>
        <p:txBody>
          <a:bodyPr spcFirstLastPara="1" wrap="square" lIns="68575" tIns="34275" rIns="68575" bIns="34275" anchor="t" anchorCtr="0">
            <a:normAutofit/>
          </a:bodyPr>
          <a:lstStyle>
            <a:lvl1pPr marL="457200" lvl="0" indent="-323850" algn="l">
              <a:lnSpc>
                <a:spcPct val="100000"/>
              </a:lnSpc>
              <a:spcBef>
                <a:spcPts val="600"/>
              </a:spcBef>
              <a:spcAft>
                <a:spcPts val="0"/>
              </a:spcAft>
              <a:buSzPts val="1500"/>
              <a:buFont typeface="Noto Sans Symbols"/>
              <a:buChar char="▪"/>
              <a:defRPr/>
            </a:lvl1pPr>
            <a:lvl2pPr marL="914400" lvl="1" indent="-311150" algn="l">
              <a:lnSpc>
                <a:spcPct val="100000"/>
              </a:lnSpc>
              <a:spcBef>
                <a:spcPts val="600"/>
              </a:spcBef>
              <a:spcAft>
                <a:spcPts val="0"/>
              </a:spcAft>
              <a:buSzPts val="1300"/>
              <a:buFont typeface="Noto Sans Symbols"/>
              <a:buChar char="▪"/>
              <a:defRPr/>
            </a:lvl2pPr>
            <a:lvl3pPr marL="1371600" lvl="2" indent="-298450" algn="l">
              <a:lnSpc>
                <a:spcPct val="100000"/>
              </a:lnSpc>
              <a:spcBef>
                <a:spcPts val="600"/>
              </a:spcBef>
              <a:spcAft>
                <a:spcPts val="0"/>
              </a:spcAft>
              <a:buSzPts val="1100"/>
              <a:buFont typeface="Noto Sans Symbols"/>
              <a:buChar char="▪"/>
              <a:defRPr/>
            </a:lvl3pPr>
            <a:lvl4pPr marL="1828800" lvl="3" indent="-292100" algn="l">
              <a:lnSpc>
                <a:spcPct val="100000"/>
              </a:lnSpc>
              <a:spcBef>
                <a:spcPts val="600"/>
              </a:spcBef>
              <a:spcAft>
                <a:spcPts val="0"/>
              </a:spcAft>
              <a:buSzPts val="1000"/>
              <a:buFont typeface="Noto Sans Symbols"/>
              <a:buChar char="▪"/>
              <a:defRPr/>
            </a:lvl4pPr>
            <a:lvl5pPr marL="2286000" lvl="4" indent="-292100" algn="l">
              <a:lnSpc>
                <a:spcPct val="100000"/>
              </a:lnSpc>
              <a:spcBef>
                <a:spcPts val="600"/>
              </a:spcBef>
              <a:spcAft>
                <a:spcPts val="0"/>
              </a:spcAft>
              <a:buSzPts val="1000"/>
              <a:buFont typeface="Noto Sans Symbols"/>
              <a:buChar char="▪"/>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6" name="Google Shape;126;p19"/>
          <p:cNvSpPr txBox="1">
            <a:spLocks noGrp="1"/>
          </p:cNvSpPr>
          <p:nvPr>
            <p:ph type="body" idx="2"/>
          </p:nvPr>
        </p:nvSpPr>
        <p:spPr>
          <a:xfrm>
            <a:off x="4628244" y="1059873"/>
            <a:ext cx="4243965" cy="3442854"/>
          </a:xfrm>
          <a:prstGeom prst="rect">
            <a:avLst/>
          </a:prstGeom>
          <a:noFill/>
          <a:ln>
            <a:noFill/>
          </a:ln>
        </p:spPr>
        <p:txBody>
          <a:bodyPr spcFirstLastPara="1" wrap="square" lIns="68575" tIns="34275" rIns="68575" bIns="34275" anchor="t" anchorCtr="0">
            <a:normAutofit/>
          </a:bodyPr>
          <a:lstStyle>
            <a:lvl1pPr marL="457200" lvl="0" indent="-323850" algn="l">
              <a:lnSpc>
                <a:spcPct val="100000"/>
              </a:lnSpc>
              <a:spcBef>
                <a:spcPts val="600"/>
              </a:spcBef>
              <a:spcAft>
                <a:spcPts val="0"/>
              </a:spcAft>
              <a:buSzPts val="1500"/>
              <a:buFont typeface="Noto Sans Symbols"/>
              <a:buChar char="▪"/>
              <a:defRPr/>
            </a:lvl1pPr>
            <a:lvl2pPr marL="914400" lvl="1" indent="-311150" algn="l">
              <a:lnSpc>
                <a:spcPct val="100000"/>
              </a:lnSpc>
              <a:spcBef>
                <a:spcPts val="600"/>
              </a:spcBef>
              <a:spcAft>
                <a:spcPts val="0"/>
              </a:spcAft>
              <a:buSzPts val="1300"/>
              <a:buFont typeface="Noto Sans Symbols"/>
              <a:buChar char="▪"/>
              <a:defRPr/>
            </a:lvl2pPr>
            <a:lvl3pPr marL="1371600" lvl="2" indent="-298450" algn="l">
              <a:lnSpc>
                <a:spcPct val="100000"/>
              </a:lnSpc>
              <a:spcBef>
                <a:spcPts val="600"/>
              </a:spcBef>
              <a:spcAft>
                <a:spcPts val="0"/>
              </a:spcAft>
              <a:buSzPts val="1100"/>
              <a:buFont typeface="Noto Sans Symbols"/>
              <a:buChar char="▪"/>
              <a:defRPr/>
            </a:lvl3pPr>
            <a:lvl4pPr marL="1828800" lvl="3" indent="-292100" algn="l">
              <a:lnSpc>
                <a:spcPct val="100000"/>
              </a:lnSpc>
              <a:spcBef>
                <a:spcPts val="600"/>
              </a:spcBef>
              <a:spcAft>
                <a:spcPts val="0"/>
              </a:spcAft>
              <a:buSzPts val="1000"/>
              <a:buFont typeface="Noto Sans Symbols"/>
              <a:buChar char="▪"/>
              <a:defRPr/>
            </a:lvl4pPr>
            <a:lvl5pPr marL="2286000" lvl="4" indent="-292100" algn="l">
              <a:lnSpc>
                <a:spcPct val="100000"/>
              </a:lnSpc>
              <a:spcBef>
                <a:spcPts val="600"/>
              </a:spcBef>
              <a:spcAft>
                <a:spcPts val="0"/>
              </a:spcAft>
              <a:buSzPts val="1000"/>
              <a:buFont typeface="Noto Sans Symbols"/>
              <a:buChar char="▪"/>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7" name="Google Shape;127;p19"/>
          <p:cNvSpPr txBox="1">
            <a:spLocks noGrp="1"/>
          </p:cNvSpPr>
          <p:nvPr>
            <p:ph type="dt" idx="10"/>
          </p:nvPr>
        </p:nvSpPr>
        <p:spPr>
          <a:xfrm>
            <a:off x="5653511" y="4751482"/>
            <a:ext cx="885835" cy="187753"/>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8" name="Google Shape;128;p19"/>
          <p:cNvSpPr txBox="1">
            <a:spLocks noGrp="1"/>
          </p:cNvSpPr>
          <p:nvPr>
            <p:ph type="ftr" idx="11"/>
          </p:nvPr>
        </p:nvSpPr>
        <p:spPr>
          <a:xfrm>
            <a:off x="194912" y="4751482"/>
            <a:ext cx="3919888" cy="18775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9" name="Google Shape;129;p19"/>
          <p:cNvSpPr txBox="1">
            <a:spLocks noGrp="1"/>
          </p:cNvSpPr>
          <p:nvPr>
            <p:ph type="sldNum" idx="12"/>
          </p:nvPr>
        </p:nvSpPr>
        <p:spPr>
          <a:xfrm>
            <a:off x="4191000" y="4751482"/>
            <a:ext cx="762000" cy="187753"/>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194912" y="325581"/>
            <a:ext cx="8677297" cy="671945"/>
          </a:xfrm>
          <a:prstGeom prst="rect">
            <a:avLst/>
          </a:prstGeom>
          <a:noFill/>
          <a:ln>
            <a:noFill/>
          </a:ln>
        </p:spPr>
        <p:txBody>
          <a:bodyPr spcFirstLastPara="1" wrap="square" lIns="68575" tIns="34275" rIns="68575" bIns="34275" anchor="ctr" anchorCtr="0">
            <a:normAutofit/>
          </a:bodyPr>
          <a:lstStyle>
            <a:lvl1pPr lvl="0" algn="l">
              <a:lnSpc>
                <a:spcPct val="85000"/>
              </a:lnSpc>
              <a:spcBef>
                <a:spcPts val="0"/>
              </a:spcBef>
              <a:spcAft>
                <a:spcPts val="0"/>
              </a:spcAft>
              <a:buClr>
                <a:schemeClr val="dk1"/>
              </a:buClr>
              <a:buSzPts val="2700"/>
              <a:buFont typeface="Barlow Condensed"/>
              <a:buNone/>
              <a:defRPr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2" name="Google Shape;132;p20"/>
          <p:cNvSpPr txBox="1">
            <a:spLocks noGrp="1"/>
          </p:cNvSpPr>
          <p:nvPr>
            <p:ph type="dt" idx="10"/>
          </p:nvPr>
        </p:nvSpPr>
        <p:spPr>
          <a:xfrm>
            <a:off x="5653511" y="4751482"/>
            <a:ext cx="885835" cy="187753"/>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3" name="Google Shape;133;p20"/>
          <p:cNvSpPr txBox="1">
            <a:spLocks noGrp="1"/>
          </p:cNvSpPr>
          <p:nvPr>
            <p:ph type="ftr" idx="11"/>
          </p:nvPr>
        </p:nvSpPr>
        <p:spPr>
          <a:xfrm>
            <a:off x="194912" y="4751482"/>
            <a:ext cx="3919888" cy="18775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4" name="Google Shape;134;p20"/>
          <p:cNvSpPr txBox="1">
            <a:spLocks noGrp="1"/>
          </p:cNvSpPr>
          <p:nvPr>
            <p:ph type="sldNum" idx="12"/>
          </p:nvPr>
        </p:nvSpPr>
        <p:spPr>
          <a:xfrm>
            <a:off x="4191000" y="4751482"/>
            <a:ext cx="762000" cy="187753"/>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ontext or Quote">
  <p:cSld name="Context or Quote">
    <p:bg>
      <p:bgPr>
        <a:solidFill>
          <a:schemeClr val="lt2"/>
        </a:solidFill>
        <a:effectLst/>
      </p:bgPr>
    </p:bg>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2947553" y="928256"/>
            <a:ext cx="3248891" cy="682651"/>
          </a:xfrm>
          <a:prstGeom prst="rect">
            <a:avLst/>
          </a:prstGeom>
          <a:noFill/>
          <a:ln>
            <a:noFill/>
          </a:ln>
        </p:spPr>
        <p:txBody>
          <a:bodyPr spcFirstLastPara="1" wrap="square" lIns="68575" tIns="34275" rIns="68575" bIns="34275" anchor="b" anchorCtr="0">
            <a:normAutofit/>
          </a:bodyPr>
          <a:lstStyle>
            <a:lvl1pPr lvl="0" algn="ctr">
              <a:lnSpc>
                <a:spcPct val="85000"/>
              </a:lnSpc>
              <a:spcBef>
                <a:spcPts val="0"/>
              </a:spcBef>
              <a:spcAft>
                <a:spcPts val="0"/>
              </a:spcAft>
              <a:buClr>
                <a:schemeClr val="dk1"/>
              </a:buClr>
              <a:buSzPts val="2100"/>
              <a:buFont typeface="Barlow Condensed"/>
              <a:buNone/>
              <a:defRPr sz="2100" b="1"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7" name="Google Shape;137;p21"/>
          <p:cNvSpPr txBox="1">
            <a:spLocks noGrp="1"/>
          </p:cNvSpPr>
          <p:nvPr>
            <p:ph type="dt" idx="10"/>
          </p:nvPr>
        </p:nvSpPr>
        <p:spPr>
          <a:xfrm>
            <a:off x="8063253" y="4751482"/>
            <a:ext cx="885835" cy="187753"/>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8" name="Google Shape;138;p21"/>
          <p:cNvSpPr txBox="1">
            <a:spLocks noGrp="1"/>
          </p:cNvSpPr>
          <p:nvPr>
            <p:ph type="ftr" idx="11"/>
          </p:nvPr>
        </p:nvSpPr>
        <p:spPr>
          <a:xfrm>
            <a:off x="194912" y="4751482"/>
            <a:ext cx="3919888" cy="18775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9" name="Google Shape;139;p21"/>
          <p:cNvSpPr txBox="1">
            <a:spLocks noGrp="1"/>
          </p:cNvSpPr>
          <p:nvPr>
            <p:ph type="sldNum" idx="12"/>
          </p:nvPr>
        </p:nvSpPr>
        <p:spPr>
          <a:xfrm>
            <a:off x="4191000" y="4751482"/>
            <a:ext cx="762000" cy="187753"/>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cxnSp>
        <p:nvCxnSpPr>
          <p:cNvPr id="140" name="Google Shape;140;p21"/>
          <p:cNvCxnSpPr/>
          <p:nvPr/>
        </p:nvCxnSpPr>
        <p:spPr>
          <a:xfrm>
            <a:off x="2947555" y="1683328"/>
            <a:ext cx="3248891" cy="0"/>
          </a:xfrm>
          <a:prstGeom prst="straightConnector1">
            <a:avLst/>
          </a:prstGeom>
          <a:noFill/>
          <a:ln w="15875" cap="rnd" cmpd="sng">
            <a:solidFill>
              <a:schemeClr val="dk1"/>
            </a:solidFill>
            <a:prstDash val="solid"/>
            <a:miter lim="800000"/>
            <a:headEnd type="none" w="sm" len="sm"/>
            <a:tailEnd type="none" w="sm" len="sm"/>
          </a:ln>
        </p:spPr>
      </p:cxnSp>
      <p:cxnSp>
        <p:nvCxnSpPr>
          <p:cNvPr id="141" name="Google Shape;141;p21"/>
          <p:cNvCxnSpPr/>
          <p:nvPr/>
        </p:nvCxnSpPr>
        <p:spPr>
          <a:xfrm>
            <a:off x="2947555" y="3501737"/>
            <a:ext cx="3248891" cy="0"/>
          </a:xfrm>
          <a:prstGeom prst="straightConnector1">
            <a:avLst/>
          </a:prstGeom>
          <a:noFill/>
          <a:ln w="15875" cap="rnd" cmpd="sng">
            <a:solidFill>
              <a:schemeClr val="dk1"/>
            </a:solidFill>
            <a:prstDash val="solid"/>
            <a:miter lim="800000"/>
            <a:headEnd type="none" w="sm" len="sm"/>
            <a:tailEnd type="none" w="sm" len="sm"/>
          </a:ln>
        </p:spPr>
      </p:cxnSp>
      <p:sp>
        <p:nvSpPr>
          <p:cNvPr id="142" name="Google Shape;142;p21"/>
          <p:cNvSpPr txBox="1">
            <a:spLocks noGrp="1"/>
          </p:cNvSpPr>
          <p:nvPr>
            <p:ph type="body" idx="1"/>
          </p:nvPr>
        </p:nvSpPr>
        <p:spPr>
          <a:xfrm>
            <a:off x="495300" y="1815270"/>
            <a:ext cx="8153400" cy="1585913"/>
          </a:xfrm>
          <a:prstGeom prst="rect">
            <a:avLst/>
          </a:prstGeom>
          <a:noFill/>
          <a:ln>
            <a:noFill/>
          </a:ln>
        </p:spPr>
        <p:txBody>
          <a:bodyPr spcFirstLastPara="1" wrap="square" lIns="68575" tIns="34275" rIns="68575" bIns="34275" anchor="ctr" anchorCtr="0">
            <a:normAutofit/>
          </a:bodyPr>
          <a:lstStyle>
            <a:lvl1pPr marL="457200" lvl="0" indent="-228600" algn="ctr">
              <a:lnSpc>
                <a:spcPct val="100000"/>
              </a:lnSpc>
              <a:spcBef>
                <a:spcPts val="600"/>
              </a:spcBef>
              <a:spcAft>
                <a:spcPts val="0"/>
              </a:spcAft>
              <a:buSzPts val="1800"/>
              <a:buNone/>
              <a:defRPr sz="2100"/>
            </a:lvl1pPr>
            <a:lvl2pPr marL="914400" lvl="1" indent="-311150" algn="ctr">
              <a:lnSpc>
                <a:spcPct val="100000"/>
              </a:lnSpc>
              <a:spcBef>
                <a:spcPts val="600"/>
              </a:spcBef>
              <a:spcAft>
                <a:spcPts val="0"/>
              </a:spcAft>
              <a:buSzPts val="1300"/>
              <a:buChar char="▪"/>
              <a:defRPr/>
            </a:lvl2pPr>
            <a:lvl3pPr marL="1371600" lvl="2" indent="-298450" algn="ctr">
              <a:lnSpc>
                <a:spcPct val="100000"/>
              </a:lnSpc>
              <a:spcBef>
                <a:spcPts val="600"/>
              </a:spcBef>
              <a:spcAft>
                <a:spcPts val="0"/>
              </a:spcAft>
              <a:buSzPts val="1100"/>
              <a:buChar char="▪"/>
              <a:defRPr/>
            </a:lvl3pPr>
            <a:lvl4pPr marL="1828800" lvl="3" indent="-292100" algn="ctr">
              <a:lnSpc>
                <a:spcPct val="100000"/>
              </a:lnSpc>
              <a:spcBef>
                <a:spcPts val="600"/>
              </a:spcBef>
              <a:spcAft>
                <a:spcPts val="0"/>
              </a:spcAft>
              <a:buSzPts val="1000"/>
              <a:buChar char="▪"/>
              <a:defRPr/>
            </a:lvl4pPr>
            <a:lvl5pPr marL="2286000" lvl="4" indent="-292100" algn="ctr">
              <a:lnSpc>
                <a:spcPct val="100000"/>
              </a:lnSpc>
              <a:spcBef>
                <a:spcPts val="600"/>
              </a:spcBef>
              <a:spcAft>
                <a:spcPts val="0"/>
              </a:spcAft>
              <a:buSzPts val="1000"/>
              <a:buChar char="▪"/>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3" name="Google Shape;143;p21"/>
          <p:cNvSpPr txBox="1">
            <a:spLocks noGrp="1"/>
          </p:cNvSpPr>
          <p:nvPr>
            <p:ph type="body" idx="2"/>
          </p:nvPr>
        </p:nvSpPr>
        <p:spPr>
          <a:xfrm>
            <a:off x="2947554" y="3588544"/>
            <a:ext cx="3248891" cy="207169"/>
          </a:xfrm>
          <a:prstGeom prst="rect">
            <a:avLst/>
          </a:prstGeom>
          <a:noFill/>
          <a:ln>
            <a:noFill/>
          </a:ln>
        </p:spPr>
        <p:txBody>
          <a:bodyPr spcFirstLastPara="1" wrap="square" lIns="68575" tIns="34275" rIns="68575" bIns="34275" anchor="ctr" anchorCtr="0">
            <a:normAutofit/>
          </a:bodyPr>
          <a:lstStyle>
            <a:lvl1pPr marL="457200" lvl="0" indent="-228600" algn="ctr">
              <a:lnSpc>
                <a:spcPct val="100000"/>
              </a:lnSpc>
              <a:spcBef>
                <a:spcPts val="600"/>
              </a:spcBef>
              <a:spcAft>
                <a:spcPts val="0"/>
              </a:spcAft>
              <a:buSzPts val="800"/>
              <a:buNone/>
              <a:defRPr sz="900" b="1" cap="none">
                <a:solidFill>
                  <a:srgbClr val="595959"/>
                </a:solidFill>
                <a:latin typeface="Verdana"/>
                <a:ea typeface="Verdana"/>
                <a:cs typeface="Verdana"/>
                <a:sym typeface="Verdana"/>
              </a:defRPr>
            </a:lvl1pPr>
            <a:lvl2pPr marL="914400" lvl="1" indent="-298450" algn="l">
              <a:lnSpc>
                <a:spcPct val="100000"/>
              </a:lnSpc>
              <a:spcBef>
                <a:spcPts val="600"/>
              </a:spcBef>
              <a:spcAft>
                <a:spcPts val="0"/>
              </a:spcAft>
              <a:buSzPts val="1100"/>
              <a:buChar char="▪"/>
              <a:defRPr/>
            </a:lvl2pPr>
            <a:lvl3pPr marL="1371600" lvl="2" indent="-298450" algn="l">
              <a:lnSpc>
                <a:spcPct val="100000"/>
              </a:lnSpc>
              <a:spcBef>
                <a:spcPts val="600"/>
              </a:spcBef>
              <a:spcAft>
                <a:spcPts val="0"/>
              </a:spcAft>
              <a:buSzPts val="1100"/>
              <a:buChar char="▪"/>
              <a:defRPr/>
            </a:lvl3pPr>
            <a:lvl4pPr marL="1828800" lvl="3" indent="-298450" algn="l">
              <a:lnSpc>
                <a:spcPct val="100000"/>
              </a:lnSpc>
              <a:spcBef>
                <a:spcPts val="600"/>
              </a:spcBef>
              <a:spcAft>
                <a:spcPts val="0"/>
              </a:spcAft>
              <a:buSzPts val="1100"/>
              <a:buChar char="▪"/>
              <a:defRPr/>
            </a:lvl4pPr>
            <a:lvl5pPr marL="2286000" lvl="4" indent="-298450" algn="l">
              <a:lnSpc>
                <a:spcPct val="100000"/>
              </a:lnSpc>
              <a:spcBef>
                <a:spcPts val="600"/>
              </a:spcBef>
              <a:spcAft>
                <a:spcPts val="0"/>
              </a:spcAft>
              <a:buSzPts val="1100"/>
              <a:buChar char="▪"/>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144" name="Google Shape;144;p21"/>
          <p:cNvGrpSpPr/>
          <p:nvPr/>
        </p:nvGrpSpPr>
        <p:grpSpPr>
          <a:xfrm>
            <a:off x="0" y="0"/>
            <a:ext cx="9144000" cy="297873"/>
            <a:chOff x="0" y="0"/>
            <a:chExt cx="12192000" cy="397164"/>
          </a:xfrm>
        </p:grpSpPr>
        <p:sp>
          <p:nvSpPr>
            <p:cNvPr id="145" name="Google Shape;145;p21"/>
            <p:cNvSpPr/>
            <p:nvPr/>
          </p:nvSpPr>
          <p:spPr>
            <a:xfrm>
              <a:off x="1" y="198582"/>
              <a:ext cx="3082197" cy="198582"/>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46" name="Google Shape;146;p21"/>
            <p:cNvSpPr/>
            <p:nvPr/>
          </p:nvSpPr>
          <p:spPr>
            <a:xfrm>
              <a:off x="3050818" y="198582"/>
              <a:ext cx="3047061" cy="198582"/>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47" name="Google Shape;147;p21"/>
            <p:cNvSpPr/>
            <p:nvPr/>
          </p:nvSpPr>
          <p:spPr>
            <a:xfrm>
              <a:off x="6097879" y="198582"/>
              <a:ext cx="3047061" cy="19858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48" name="Google Shape;148;p21"/>
            <p:cNvSpPr/>
            <p:nvPr/>
          </p:nvSpPr>
          <p:spPr>
            <a:xfrm>
              <a:off x="9144939" y="198582"/>
              <a:ext cx="3047061" cy="198582"/>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49" name="Google Shape;149;p21"/>
            <p:cNvSpPr/>
            <p:nvPr/>
          </p:nvSpPr>
          <p:spPr>
            <a:xfrm>
              <a:off x="0" y="0"/>
              <a:ext cx="12191999" cy="198582"/>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atin typeface="Abadi" panose="020B0604020104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atin typeface="Abadi" panose="020B060402010402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Context or Quote with Photo">
  <p:cSld name="Context or Quote with Photo">
    <p:bg>
      <p:bgPr>
        <a:solidFill>
          <a:schemeClr val="lt2"/>
        </a:solidFill>
        <a:effectLst/>
      </p:bgPr>
    </p:bg>
    <p:spTree>
      <p:nvGrpSpPr>
        <p:cNvPr id="1" name="Shape 150"/>
        <p:cNvGrpSpPr/>
        <p:nvPr/>
      </p:nvGrpSpPr>
      <p:grpSpPr>
        <a:xfrm>
          <a:off x="0" y="0"/>
          <a:ext cx="0" cy="0"/>
          <a:chOff x="0" y="0"/>
          <a:chExt cx="0" cy="0"/>
        </a:xfrm>
      </p:grpSpPr>
      <p:sp>
        <p:nvSpPr>
          <p:cNvPr id="151" name="Google Shape;151;p22"/>
          <p:cNvSpPr>
            <a:spLocks noGrp="1"/>
          </p:cNvSpPr>
          <p:nvPr>
            <p:ph type="pic" idx="2"/>
          </p:nvPr>
        </p:nvSpPr>
        <p:spPr>
          <a:xfrm>
            <a:off x="4762714" y="605900"/>
            <a:ext cx="4080486" cy="4083865"/>
          </a:xfrm>
          <a:prstGeom prst="rect">
            <a:avLst/>
          </a:prstGeom>
          <a:noFill/>
          <a:ln>
            <a:noFill/>
          </a:ln>
        </p:spPr>
      </p:sp>
      <p:sp>
        <p:nvSpPr>
          <p:cNvPr id="152" name="Google Shape;152;p22"/>
          <p:cNvSpPr txBox="1">
            <a:spLocks noGrp="1"/>
          </p:cNvSpPr>
          <p:nvPr>
            <p:ph type="title"/>
          </p:nvPr>
        </p:nvSpPr>
        <p:spPr>
          <a:xfrm>
            <a:off x="640772" y="928256"/>
            <a:ext cx="3248891" cy="682651"/>
          </a:xfrm>
          <a:prstGeom prst="rect">
            <a:avLst/>
          </a:prstGeom>
          <a:noFill/>
          <a:ln>
            <a:noFill/>
          </a:ln>
        </p:spPr>
        <p:txBody>
          <a:bodyPr spcFirstLastPara="1" wrap="square" lIns="68575" tIns="34275" rIns="68575" bIns="34275" anchor="b" anchorCtr="0">
            <a:normAutofit/>
          </a:bodyPr>
          <a:lstStyle>
            <a:lvl1pPr lvl="0" algn="ctr">
              <a:lnSpc>
                <a:spcPct val="85000"/>
              </a:lnSpc>
              <a:spcBef>
                <a:spcPts val="0"/>
              </a:spcBef>
              <a:spcAft>
                <a:spcPts val="0"/>
              </a:spcAft>
              <a:buClr>
                <a:schemeClr val="dk1"/>
              </a:buClr>
              <a:buSzPts val="2100"/>
              <a:buFont typeface="Barlow Condensed"/>
              <a:buNone/>
              <a:defRPr sz="2100" b="1"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3" name="Google Shape;153;p22"/>
          <p:cNvSpPr txBox="1">
            <a:spLocks noGrp="1"/>
          </p:cNvSpPr>
          <p:nvPr>
            <p:ph type="dt" idx="10"/>
          </p:nvPr>
        </p:nvSpPr>
        <p:spPr>
          <a:xfrm>
            <a:off x="8063253" y="4751482"/>
            <a:ext cx="885835" cy="187753"/>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4" name="Google Shape;154;p22"/>
          <p:cNvSpPr txBox="1">
            <a:spLocks noGrp="1"/>
          </p:cNvSpPr>
          <p:nvPr>
            <p:ph type="ftr" idx="11"/>
          </p:nvPr>
        </p:nvSpPr>
        <p:spPr>
          <a:xfrm>
            <a:off x="194912" y="4751482"/>
            <a:ext cx="2915434" cy="18775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5" name="Google Shape;155;p22"/>
          <p:cNvSpPr txBox="1">
            <a:spLocks noGrp="1"/>
          </p:cNvSpPr>
          <p:nvPr>
            <p:ph type="sldNum" idx="12"/>
          </p:nvPr>
        </p:nvSpPr>
        <p:spPr>
          <a:xfrm>
            <a:off x="4190999" y="4751482"/>
            <a:ext cx="762000" cy="187753"/>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sp>
        <p:nvSpPr>
          <p:cNvPr id="156" name="Google Shape;156;p22"/>
          <p:cNvSpPr txBox="1">
            <a:spLocks noGrp="1"/>
          </p:cNvSpPr>
          <p:nvPr>
            <p:ph type="body" idx="1"/>
          </p:nvPr>
        </p:nvSpPr>
        <p:spPr>
          <a:xfrm>
            <a:off x="408707" y="1806769"/>
            <a:ext cx="3713021" cy="1585913"/>
          </a:xfrm>
          <a:prstGeom prst="rect">
            <a:avLst/>
          </a:prstGeom>
          <a:noFill/>
          <a:ln>
            <a:noFill/>
          </a:ln>
        </p:spPr>
        <p:txBody>
          <a:bodyPr spcFirstLastPara="1" wrap="square" lIns="68575" tIns="34275" rIns="68575" bIns="34275" anchor="ctr" anchorCtr="0">
            <a:normAutofit/>
          </a:bodyPr>
          <a:lstStyle>
            <a:lvl1pPr marL="457200" lvl="0" indent="-228600" algn="ctr">
              <a:lnSpc>
                <a:spcPct val="100000"/>
              </a:lnSpc>
              <a:spcBef>
                <a:spcPts val="600"/>
              </a:spcBef>
              <a:spcAft>
                <a:spcPts val="0"/>
              </a:spcAft>
              <a:buSzPts val="1400"/>
              <a:buNone/>
              <a:defRPr sz="1700"/>
            </a:lvl1pPr>
            <a:lvl2pPr marL="914400" lvl="1" indent="-311150" algn="ctr">
              <a:lnSpc>
                <a:spcPct val="100000"/>
              </a:lnSpc>
              <a:spcBef>
                <a:spcPts val="600"/>
              </a:spcBef>
              <a:spcAft>
                <a:spcPts val="0"/>
              </a:spcAft>
              <a:buSzPts val="1300"/>
              <a:buChar char="▪"/>
              <a:defRPr/>
            </a:lvl2pPr>
            <a:lvl3pPr marL="1371600" lvl="2" indent="-298450" algn="ctr">
              <a:lnSpc>
                <a:spcPct val="100000"/>
              </a:lnSpc>
              <a:spcBef>
                <a:spcPts val="600"/>
              </a:spcBef>
              <a:spcAft>
                <a:spcPts val="0"/>
              </a:spcAft>
              <a:buSzPts val="1100"/>
              <a:buChar char="▪"/>
              <a:defRPr/>
            </a:lvl3pPr>
            <a:lvl4pPr marL="1828800" lvl="3" indent="-292100" algn="ctr">
              <a:lnSpc>
                <a:spcPct val="100000"/>
              </a:lnSpc>
              <a:spcBef>
                <a:spcPts val="600"/>
              </a:spcBef>
              <a:spcAft>
                <a:spcPts val="0"/>
              </a:spcAft>
              <a:buSzPts val="1000"/>
              <a:buChar char="▪"/>
              <a:defRPr/>
            </a:lvl4pPr>
            <a:lvl5pPr marL="2286000" lvl="4" indent="-292100" algn="ctr">
              <a:lnSpc>
                <a:spcPct val="100000"/>
              </a:lnSpc>
              <a:spcBef>
                <a:spcPts val="600"/>
              </a:spcBef>
              <a:spcAft>
                <a:spcPts val="0"/>
              </a:spcAft>
              <a:buSzPts val="1000"/>
              <a:buChar char="▪"/>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7" name="Google Shape;157;p22"/>
          <p:cNvSpPr txBox="1">
            <a:spLocks noGrp="1"/>
          </p:cNvSpPr>
          <p:nvPr>
            <p:ph type="body" idx="3"/>
          </p:nvPr>
        </p:nvSpPr>
        <p:spPr>
          <a:xfrm>
            <a:off x="640772" y="3588544"/>
            <a:ext cx="3248891" cy="207169"/>
          </a:xfrm>
          <a:prstGeom prst="rect">
            <a:avLst/>
          </a:prstGeom>
          <a:noFill/>
          <a:ln>
            <a:noFill/>
          </a:ln>
        </p:spPr>
        <p:txBody>
          <a:bodyPr spcFirstLastPara="1" wrap="square" lIns="68575" tIns="34275" rIns="68575" bIns="34275" anchor="ctr" anchorCtr="0">
            <a:normAutofit/>
          </a:bodyPr>
          <a:lstStyle>
            <a:lvl1pPr marL="457200" lvl="0" indent="-228600" algn="ctr">
              <a:lnSpc>
                <a:spcPct val="100000"/>
              </a:lnSpc>
              <a:spcBef>
                <a:spcPts val="600"/>
              </a:spcBef>
              <a:spcAft>
                <a:spcPts val="0"/>
              </a:spcAft>
              <a:buSzPts val="800"/>
              <a:buNone/>
              <a:defRPr sz="900" b="1" cap="none">
                <a:solidFill>
                  <a:srgbClr val="595959"/>
                </a:solidFill>
                <a:latin typeface="Verdana"/>
                <a:ea typeface="Verdana"/>
                <a:cs typeface="Verdana"/>
                <a:sym typeface="Verdana"/>
              </a:defRPr>
            </a:lvl1pPr>
            <a:lvl2pPr marL="914400" lvl="1" indent="-298450" algn="l">
              <a:lnSpc>
                <a:spcPct val="100000"/>
              </a:lnSpc>
              <a:spcBef>
                <a:spcPts val="600"/>
              </a:spcBef>
              <a:spcAft>
                <a:spcPts val="0"/>
              </a:spcAft>
              <a:buSzPts val="1100"/>
              <a:buChar char="▪"/>
              <a:defRPr/>
            </a:lvl2pPr>
            <a:lvl3pPr marL="1371600" lvl="2" indent="-298450" algn="l">
              <a:lnSpc>
                <a:spcPct val="100000"/>
              </a:lnSpc>
              <a:spcBef>
                <a:spcPts val="600"/>
              </a:spcBef>
              <a:spcAft>
                <a:spcPts val="0"/>
              </a:spcAft>
              <a:buSzPts val="1100"/>
              <a:buChar char="▪"/>
              <a:defRPr/>
            </a:lvl3pPr>
            <a:lvl4pPr marL="1828800" lvl="3" indent="-298450" algn="l">
              <a:lnSpc>
                <a:spcPct val="100000"/>
              </a:lnSpc>
              <a:spcBef>
                <a:spcPts val="600"/>
              </a:spcBef>
              <a:spcAft>
                <a:spcPts val="0"/>
              </a:spcAft>
              <a:buSzPts val="1100"/>
              <a:buChar char="▪"/>
              <a:defRPr/>
            </a:lvl4pPr>
            <a:lvl5pPr marL="2286000" lvl="4" indent="-298450" algn="l">
              <a:lnSpc>
                <a:spcPct val="100000"/>
              </a:lnSpc>
              <a:spcBef>
                <a:spcPts val="600"/>
              </a:spcBef>
              <a:spcAft>
                <a:spcPts val="0"/>
              </a:spcAft>
              <a:buSzPts val="1100"/>
              <a:buChar char="▪"/>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158" name="Google Shape;158;p22"/>
          <p:cNvCxnSpPr/>
          <p:nvPr/>
        </p:nvCxnSpPr>
        <p:spPr>
          <a:xfrm>
            <a:off x="640772" y="1683328"/>
            <a:ext cx="3248891" cy="0"/>
          </a:xfrm>
          <a:prstGeom prst="straightConnector1">
            <a:avLst/>
          </a:prstGeom>
          <a:noFill/>
          <a:ln w="15875" cap="rnd" cmpd="sng">
            <a:solidFill>
              <a:schemeClr val="dk1"/>
            </a:solidFill>
            <a:prstDash val="solid"/>
            <a:miter lim="800000"/>
            <a:headEnd type="none" w="sm" len="sm"/>
            <a:tailEnd type="none" w="sm" len="sm"/>
          </a:ln>
        </p:spPr>
      </p:cxnSp>
      <p:cxnSp>
        <p:nvCxnSpPr>
          <p:cNvPr id="159" name="Google Shape;159;p22"/>
          <p:cNvCxnSpPr/>
          <p:nvPr/>
        </p:nvCxnSpPr>
        <p:spPr>
          <a:xfrm>
            <a:off x="640772" y="3501737"/>
            <a:ext cx="3248891" cy="0"/>
          </a:xfrm>
          <a:prstGeom prst="straightConnector1">
            <a:avLst/>
          </a:prstGeom>
          <a:noFill/>
          <a:ln w="15875" cap="rnd" cmpd="sng">
            <a:solidFill>
              <a:schemeClr val="dk1"/>
            </a:solidFill>
            <a:prstDash val="solid"/>
            <a:miter lim="800000"/>
            <a:headEnd type="none" w="sm" len="sm"/>
            <a:tailEnd type="none" w="sm" len="sm"/>
          </a:ln>
        </p:spPr>
      </p:cxnSp>
      <p:grpSp>
        <p:nvGrpSpPr>
          <p:cNvPr id="160" name="Google Shape;160;p22"/>
          <p:cNvGrpSpPr/>
          <p:nvPr/>
        </p:nvGrpSpPr>
        <p:grpSpPr>
          <a:xfrm>
            <a:off x="0" y="0"/>
            <a:ext cx="9144000" cy="297873"/>
            <a:chOff x="0" y="0"/>
            <a:chExt cx="12192000" cy="397164"/>
          </a:xfrm>
        </p:grpSpPr>
        <p:sp>
          <p:nvSpPr>
            <p:cNvPr id="161" name="Google Shape;161;p22"/>
            <p:cNvSpPr/>
            <p:nvPr/>
          </p:nvSpPr>
          <p:spPr>
            <a:xfrm>
              <a:off x="1" y="198582"/>
              <a:ext cx="3082197" cy="198582"/>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62" name="Google Shape;162;p22"/>
            <p:cNvSpPr/>
            <p:nvPr/>
          </p:nvSpPr>
          <p:spPr>
            <a:xfrm>
              <a:off x="3050818" y="198582"/>
              <a:ext cx="3047061" cy="198582"/>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63" name="Google Shape;163;p22"/>
            <p:cNvSpPr/>
            <p:nvPr/>
          </p:nvSpPr>
          <p:spPr>
            <a:xfrm>
              <a:off x="6097879" y="198582"/>
              <a:ext cx="3047061" cy="19858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64" name="Google Shape;164;p22"/>
            <p:cNvSpPr/>
            <p:nvPr/>
          </p:nvSpPr>
          <p:spPr>
            <a:xfrm>
              <a:off x="9144939" y="198582"/>
              <a:ext cx="3047061" cy="198582"/>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65" name="Google Shape;165;p22"/>
            <p:cNvSpPr/>
            <p:nvPr/>
          </p:nvSpPr>
          <p:spPr>
            <a:xfrm>
              <a:off x="0" y="0"/>
              <a:ext cx="12191999" cy="198582"/>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Section Divider 1">
  <p:cSld name="Section Divider 1">
    <p:spTree>
      <p:nvGrpSpPr>
        <p:cNvPr id="1" name="Shape 166"/>
        <p:cNvGrpSpPr/>
        <p:nvPr/>
      </p:nvGrpSpPr>
      <p:grpSpPr>
        <a:xfrm>
          <a:off x="0" y="0"/>
          <a:ext cx="0" cy="0"/>
          <a:chOff x="0" y="0"/>
          <a:chExt cx="0" cy="0"/>
        </a:xfrm>
      </p:grpSpPr>
      <p:sp>
        <p:nvSpPr>
          <p:cNvPr id="167" name="Google Shape;167;p23"/>
          <p:cNvSpPr txBox="1">
            <a:spLocks noGrp="1"/>
          </p:cNvSpPr>
          <p:nvPr>
            <p:ph type="body" idx="1"/>
          </p:nvPr>
        </p:nvSpPr>
        <p:spPr>
          <a:xfrm>
            <a:off x="1163241" y="2596169"/>
            <a:ext cx="6803231" cy="448866"/>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600"/>
              </a:spcBef>
              <a:spcAft>
                <a:spcPts val="0"/>
              </a:spcAft>
              <a:buSzPts val="2000"/>
              <a:buNone/>
              <a:defRPr sz="2400"/>
            </a:lvl1pPr>
            <a:lvl2pPr marL="914400" lvl="1" indent="-228600" algn="ctr">
              <a:lnSpc>
                <a:spcPct val="100000"/>
              </a:lnSpc>
              <a:spcBef>
                <a:spcPts val="600"/>
              </a:spcBef>
              <a:spcAft>
                <a:spcPts val="0"/>
              </a:spcAft>
              <a:buSzPts val="1300"/>
              <a:buNone/>
              <a:defRPr/>
            </a:lvl2pPr>
            <a:lvl3pPr marL="1371600" lvl="2" indent="-228600" algn="ctr">
              <a:lnSpc>
                <a:spcPct val="100000"/>
              </a:lnSpc>
              <a:spcBef>
                <a:spcPts val="600"/>
              </a:spcBef>
              <a:spcAft>
                <a:spcPts val="0"/>
              </a:spcAft>
              <a:buSzPts val="1100"/>
              <a:buNone/>
              <a:defRPr/>
            </a:lvl3pPr>
            <a:lvl4pPr marL="1828800" lvl="3" indent="-228600" algn="ctr">
              <a:lnSpc>
                <a:spcPct val="100000"/>
              </a:lnSpc>
              <a:spcBef>
                <a:spcPts val="600"/>
              </a:spcBef>
              <a:spcAft>
                <a:spcPts val="0"/>
              </a:spcAft>
              <a:buSzPts val="1000"/>
              <a:buNone/>
              <a:defRPr/>
            </a:lvl4pPr>
            <a:lvl5pPr marL="2286000" lvl="4" indent="-228600" algn="ctr">
              <a:lnSpc>
                <a:spcPct val="100000"/>
              </a:lnSpc>
              <a:spcBef>
                <a:spcPts val="600"/>
              </a:spcBef>
              <a:spcAft>
                <a:spcPts val="0"/>
              </a:spcAft>
              <a:buSzPts val="1000"/>
              <a:buNone/>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8" name="Google Shape;168;p23"/>
          <p:cNvSpPr txBox="1">
            <a:spLocks noGrp="1"/>
          </p:cNvSpPr>
          <p:nvPr>
            <p:ph type="title"/>
          </p:nvPr>
        </p:nvSpPr>
        <p:spPr>
          <a:xfrm>
            <a:off x="215693" y="1787236"/>
            <a:ext cx="8677297" cy="784514"/>
          </a:xfrm>
          <a:prstGeom prst="rect">
            <a:avLst/>
          </a:prstGeom>
          <a:noFill/>
          <a:ln>
            <a:noFill/>
          </a:ln>
        </p:spPr>
        <p:txBody>
          <a:bodyPr spcFirstLastPara="1" wrap="square" lIns="68575" tIns="34275" rIns="68575" bIns="34275" anchor="b" anchorCtr="0">
            <a:normAutofit/>
          </a:bodyPr>
          <a:lstStyle>
            <a:lvl1pPr lvl="0" algn="ctr">
              <a:lnSpc>
                <a:spcPct val="85000"/>
              </a:lnSpc>
              <a:spcBef>
                <a:spcPts val="0"/>
              </a:spcBef>
              <a:spcAft>
                <a:spcPts val="0"/>
              </a:spcAft>
              <a:buClr>
                <a:schemeClr val="dk1"/>
              </a:buClr>
              <a:buSzPts val="4500"/>
              <a:buFont typeface="Barlow Condensed"/>
              <a:buNone/>
              <a:defRPr sz="4500" b="1"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9" name="Google Shape;169;p23"/>
          <p:cNvSpPr txBox="1">
            <a:spLocks noGrp="1"/>
          </p:cNvSpPr>
          <p:nvPr>
            <p:ph type="dt" idx="10"/>
          </p:nvPr>
        </p:nvSpPr>
        <p:spPr>
          <a:xfrm>
            <a:off x="8063253" y="4751482"/>
            <a:ext cx="885835" cy="187753"/>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0" name="Google Shape;170;p23"/>
          <p:cNvSpPr txBox="1">
            <a:spLocks noGrp="1"/>
          </p:cNvSpPr>
          <p:nvPr>
            <p:ph type="ftr" idx="11"/>
          </p:nvPr>
        </p:nvSpPr>
        <p:spPr>
          <a:xfrm>
            <a:off x="194912" y="4751482"/>
            <a:ext cx="3919888" cy="18775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1" name="Google Shape;171;p23"/>
          <p:cNvSpPr txBox="1">
            <a:spLocks noGrp="1"/>
          </p:cNvSpPr>
          <p:nvPr>
            <p:ph type="sldNum" idx="12"/>
          </p:nvPr>
        </p:nvSpPr>
        <p:spPr>
          <a:xfrm>
            <a:off x="4191000" y="4751482"/>
            <a:ext cx="762000" cy="187753"/>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grpSp>
        <p:nvGrpSpPr>
          <p:cNvPr id="172" name="Google Shape;172;p23"/>
          <p:cNvGrpSpPr/>
          <p:nvPr/>
        </p:nvGrpSpPr>
        <p:grpSpPr>
          <a:xfrm>
            <a:off x="0" y="0"/>
            <a:ext cx="9144000" cy="297873"/>
            <a:chOff x="0" y="0"/>
            <a:chExt cx="12192000" cy="397164"/>
          </a:xfrm>
        </p:grpSpPr>
        <p:sp>
          <p:nvSpPr>
            <p:cNvPr id="173" name="Google Shape;173;p23"/>
            <p:cNvSpPr/>
            <p:nvPr/>
          </p:nvSpPr>
          <p:spPr>
            <a:xfrm>
              <a:off x="1" y="198582"/>
              <a:ext cx="3082197" cy="198582"/>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74" name="Google Shape;174;p23"/>
            <p:cNvSpPr/>
            <p:nvPr/>
          </p:nvSpPr>
          <p:spPr>
            <a:xfrm>
              <a:off x="3050818" y="198582"/>
              <a:ext cx="3047061" cy="198582"/>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75" name="Google Shape;175;p23"/>
            <p:cNvSpPr/>
            <p:nvPr/>
          </p:nvSpPr>
          <p:spPr>
            <a:xfrm>
              <a:off x="6097879" y="198582"/>
              <a:ext cx="3047061" cy="19858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76" name="Google Shape;176;p23"/>
            <p:cNvSpPr/>
            <p:nvPr/>
          </p:nvSpPr>
          <p:spPr>
            <a:xfrm>
              <a:off x="9144939" y="198582"/>
              <a:ext cx="3047061" cy="198582"/>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77" name="Google Shape;177;p23"/>
            <p:cNvSpPr/>
            <p:nvPr/>
          </p:nvSpPr>
          <p:spPr>
            <a:xfrm>
              <a:off x="0" y="0"/>
              <a:ext cx="12191999" cy="198582"/>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Section Divider 2">
  <p:cSld name="Section Divider 2">
    <p:bg>
      <p:bgPr>
        <a:solidFill>
          <a:schemeClr val="accent1"/>
        </a:solidFill>
        <a:effectLst/>
      </p:bgPr>
    </p:bg>
    <p:spTree>
      <p:nvGrpSpPr>
        <p:cNvPr id="1" name="Shape 178"/>
        <p:cNvGrpSpPr/>
        <p:nvPr/>
      </p:nvGrpSpPr>
      <p:grpSpPr>
        <a:xfrm>
          <a:off x="0" y="0"/>
          <a:ext cx="0" cy="0"/>
          <a:chOff x="0" y="0"/>
          <a:chExt cx="0" cy="0"/>
        </a:xfrm>
      </p:grpSpPr>
      <p:sp>
        <p:nvSpPr>
          <p:cNvPr id="179" name="Google Shape;179;p24"/>
          <p:cNvSpPr txBox="1">
            <a:spLocks noGrp="1"/>
          </p:cNvSpPr>
          <p:nvPr>
            <p:ph type="body" idx="1"/>
          </p:nvPr>
        </p:nvSpPr>
        <p:spPr>
          <a:xfrm>
            <a:off x="1163241" y="2596169"/>
            <a:ext cx="6803231" cy="448866"/>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600"/>
              </a:spcBef>
              <a:spcAft>
                <a:spcPts val="0"/>
              </a:spcAft>
              <a:buSzPts val="2000"/>
              <a:buNone/>
              <a:defRPr sz="2400"/>
            </a:lvl1pPr>
            <a:lvl2pPr marL="914400" lvl="1" indent="-228600" algn="ctr">
              <a:lnSpc>
                <a:spcPct val="100000"/>
              </a:lnSpc>
              <a:spcBef>
                <a:spcPts val="600"/>
              </a:spcBef>
              <a:spcAft>
                <a:spcPts val="0"/>
              </a:spcAft>
              <a:buSzPts val="1300"/>
              <a:buNone/>
              <a:defRPr/>
            </a:lvl2pPr>
            <a:lvl3pPr marL="1371600" lvl="2" indent="-228600" algn="ctr">
              <a:lnSpc>
                <a:spcPct val="100000"/>
              </a:lnSpc>
              <a:spcBef>
                <a:spcPts val="600"/>
              </a:spcBef>
              <a:spcAft>
                <a:spcPts val="0"/>
              </a:spcAft>
              <a:buSzPts val="1100"/>
              <a:buNone/>
              <a:defRPr/>
            </a:lvl3pPr>
            <a:lvl4pPr marL="1828800" lvl="3" indent="-228600" algn="ctr">
              <a:lnSpc>
                <a:spcPct val="100000"/>
              </a:lnSpc>
              <a:spcBef>
                <a:spcPts val="600"/>
              </a:spcBef>
              <a:spcAft>
                <a:spcPts val="0"/>
              </a:spcAft>
              <a:buSzPts val="1000"/>
              <a:buNone/>
              <a:defRPr/>
            </a:lvl4pPr>
            <a:lvl5pPr marL="2286000" lvl="4" indent="-228600" algn="ctr">
              <a:lnSpc>
                <a:spcPct val="100000"/>
              </a:lnSpc>
              <a:spcBef>
                <a:spcPts val="600"/>
              </a:spcBef>
              <a:spcAft>
                <a:spcPts val="0"/>
              </a:spcAft>
              <a:buSzPts val="1000"/>
              <a:buNone/>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0" name="Google Shape;180;p24"/>
          <p:cNvSpPr txBox="1">
            <a:spLocks noGrp="1"/>
          </p:cNvSpPr>
          <p:nvPr>
            <p:ph type="title"/>
          </p:nvPr>
        </p:nvSpPr>
        <p:spPr>
          <a:xfrm>
            <a:off x="215693" y="1787236"/>
            <a:ext cx="8677297" cy="784514"/>
          </a:xfrm>
          <a:prstGeom prst="rect">
            <a:avLst/>
          </a:prstGeom>
          <a:noFill/>
          <a:ln>
            <a:noFill/>
          </a:ln>
        </p:spPr>
        <p:txBody>
          <a:bodyPr spcFirstLastPara="1" wrap="square" lIns="68575" tIns="34275" rIns="68575" bIns="34275" anchor="b" anchorCtr="0">
            <a:normAutofit/>
          </a:bodyPr>
          <a:lstStyle>
            <a:lvl1pPr lvl="0" algn="ctr">
              <a:lnSpc>
                <a:spcPct val="85000"/>
              </a:lnSpc>
              <a:spcBef>
                <a:spcPts val="0"/>
              </a:spcBef>
              <a:spcAft>
                <a:spcPts val="0"/>
              </a:spcAft>
              <a:buClr>
                <a:schemeClr val="dk1"/>
              </a:buClr>
              <a:buSzPts val="4500"/>
              <a:buFont typeface="Barlow Condensed"/>
              <a:buNone/>
              <a:defRPr sz="4500" b="1"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1" name="Google Shape;181;p24"/>
          <p:cNvSpPr txBox="1">
            <a:spLocks noGrp="1"/>
          </p:cNvSpPr>
          <p:nvPr>
            <p:ph type="dt" idx="10"/>
          </p:nvPr>
        </p:nvSpPr>
        <p:spPr>
          <a:xfrm>
            <a:off x="8063253" y="4751482"/>
            <a:ext cx="885835" cy="187753"/>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2" name="Google Shape;182;p24"/>
          <p:cNvSpPr txBox="1">
            <a:spLocks noGrp="1"/>
          </p:cNvSpPr>
          <p:nvPr>
            <p:ph type="ftr" idx="11"/>
          </p:nvPr>
        </p:nvSpPr>
        <p:spPr>
          <a:xfrm>
            <a:off x="194912" y="4751482"/>
            <a:ext cx="3919888" cy="18775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3" name="Google Shape;183;p24"/>
          <p:cNvSpPr txBox="1">
            <a:spLocks noGrp="1"/>
          </p:cNvSpPr>
          <p:nvPr>
            <p:ph type="sldNum" idx="12"/>
          </p:nvPr>
        </p:nvSpPr>
        <p:spPr>
          <a:xfrm>
            <a:off x="4191000" y="4751482"/>
            <a:ext cx="762000" cy="187753"/>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grpSp>
        <p:nvGrpSpPr>
          <p:cNvPr id="184" name="Google Shape;184;p24"/>
          <p:cNvGrpSpPr/>
          <p:nvPr/>
        </p:nvGrpSpPr>
        <p:grpSpPr>
          <a:xfrm>
            <a:off x="0" y="0"/>
            <a:ext cx="9144000" cy="297873"/>
            <a:chOff x="0" y="0"/>
            <a:chExt cx="12192000" cy="397164"/>
          </a:xfrm>
        </p:grpSpPr>
        <p:sp>
          <p:nvSpPr>
            <p:cNvPr id="185" name="Google Shape;185;p24"/>
            <p:cNvSpPr/>
            <p:nvPr/>
          </p:nvSpPr>
          <p:spPr>
            <a:xfrm>
              <a:off x="1" y="198582"/>
              <a:ext cx="3082197" cy="198582"/>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86" name="Google Shape;186;p24"/>
            <p:cNvSpPr/>
            <p:nvPr/>
          </p:nvSpPr>
          <p:spPr>
            <a:xfrm>
              <a:off x="3050818" y="198582"/>
              <a:ext cx="3047061" cy="198582"/>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87" name="Google Shape;187;p24"/>
            <p:cNvSpPr/>
            <p:nvPr/>
          </p:nvSpPr>
          <p:spPr>
            <a:xfrm>
              <a:off x="6097879" y="198582"/>
              <a:ext cx="3047061" cy="19858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88" name="Google Shape;188;p24"/>
            <p:cNvSpPr/>
            <p:nvPr/>
          </p:nvSpPr>
          <p:spPr>
            <a:xfrm>
              <a:off x="9144939" y="198582"/>
              <a:ext cx="3047061" cy="198582"/>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89" name="Google Shape;189;p24"/>
            <p:cNvSpPr/>
            <p:nvPr/>
          </p:nvSpPr>
          <p:spPr>
            <a:xfrm>
              <a:off x="0" y="0"/>
              <a:ext cx="12191999" cy="198582"/>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Section Divider 3">
  <p:cSld name="Section Divider 3">
    <p:bg>
      <p:bgPr>
        <a:solidFill>
          <a:schemeClr val="dk1"/>
        </a:solidFill>
        <a:effectLst/>
      </p:bgPr>
    </p:bg>
    <p:spTree>
      <p:nvGrpSpPr>
        <p:cNvPr id="1" name="Shape 190"/>
        <p:cNvGrpSpPr/>
        <p:nvPr/>
      </p:nvGrpSpPr>
      <p:grpSpPr>
        <a:xfrm>
          <a:off x="0" y="0"/>
          <a:ext cx="0" cy="0"/>
          <a:chOff x="0" y="0"/>
          <a:chExt cx="0" cy="0"/>
        </a:xfrm>
      </p:grpSpPr>
      <p:sp>
        <p:nvSpPr>
          <p:cNvPr id="191" name="Google Shape;191;p25"/>
          <p:cNvSpPr txBox="1">
            <a:spLocks noGrp="1"/>
          </p:cNvSpPr>
          <p:nvPr>
            <p:ph type="body" idx="1"/>
          </p:nvPr>
        </p:nvSpPr>
        <p:spPr>
          <a:xfrm>
            <a:off x="1163241" y="2596169"/>
            <a:ext cx="6803231" cy="448866"/>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600"/>
              </a:spcBef>
              <a:spcAft>
                <a:spcPts val="0"/>
              </a:spcAft>
              <a:buSzPts val="2000"/>
              <a:buNone/>
              <a:defRPr sz="2400">
                <a:solidFill>
                  <a:schemeClr val="lt1"/>
                </a:solidFill>
              </a:defRPr>
            </a:lvl1pPr>
            <a:lvl2pPr marL="914400" lvl="1" indent="-228600" algn="ctr">
              <a:lnSpc>
                <a:spcPct val="100000"/>
              </a:lnSpc>
              <a:spcBef>
                <a:spcPts val="600"/>
              </a:spcBef>
              <a:spcAft>
                <a:spcPts val="0"/>
              </a:spcAft>
              <a:buSzPts val="1300"/>
              <a:buNone/>
              <a:defRPr/>
            </a:lvl2pPr>
            <a:lvl3pPr marL="1371600" lvl="2" indent="-228600" algn="ctr">
              <a:lnSpc>
                <a:spcPct val="100000"/>
              </a:lnSpc>
              <a:spcBef>
                <a:spcPts val="600"/>
              </a:spcBef>
              <a:spcAft>
                <a:spcPts val="0"/>
              </a:spcAft>
              <a:buSzPts val="1100"/>
              <a:buNone/>
              <a:defRPr/>
            </a:lvl3pPr>
            <a:lvl4pPr marL="1828800" lvl="3" indent="-228600" algn="ctr">
              <a:lnSpc>
                <a:spcPct val="100000"/>
              </a:lnSpc>
              <a:spcBef>
                <a:spcPts val="600"/>
              </a:spcBef>
              <a:spcAft>
                <a:spcPts val="0"/>
              </a:spcAft>
              <a:buSzPts val="1000"/>
              <a:buNone/>
              <a:defRPr/>
            </a:lvl4pPr>
            <a:lvl5pPr marL="2286000" lvl="4" indent="-228600" algn="ctr">
              <a:lnSpc>
                <a:spcPct val="100000"/>
              </a:lnSpc>
              <a:spcBef>
                <a:spcPts val="600"/>
              </a:spcBef>
              <a:spcAft>
                <a:spcPts val="0"/>
              </a:spcAft>
              <a:buSzPts val="1000"/>
              <a:buNone/>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2" name="Google Shape;192;p25"/>
          <p:cNvSpPr txBox="1">
            <a:spLocks noGrp="1"/>
          </p:cNvSpPr>
          <p:nvPr>
            <p:ph type="title"/>
          </p:nvPr>
        </p:nvSpPr>
        <p:spPr>
          <a:xfrm>
            <a:off x="215693" y="1787236"/>
            <a:ext cx="8677297" cy="784514"/>
          </a:xfrm>
          <a:prstGeom prst="rect">
            <a:avLst/>
          </a:prstGeom>
          <a:noFill/>
          <a:ln>
            <a:noFill/>
          </a:ln>
        </p:spPr>
        <p:txBody>
          <a:bodyPr spcFirstLastPara="1" wrap="square" lIns="68575" tIns="34275" rIns="68575" bIns="34275" anchor="b" anchorCtr="0">
            <a:normAutofit/>
          </a:bodyPr>
          <a:lstStyle>
            <a:lvl1pPr lvl="0" algn="ctr">
              <a:lnSpc>
                <a:spcPct val="85000"/>
              </a:lnSpc>
              <a:spcBef>
                <a:spcPts val="0"/>
              </a:spcBef>
              <a:spcAft>
                <a:spcPts val="0"/>
              </a:spcAft>
              <a:buClr>
                <a:schemeClr val="lt1"/>
              </a:buClr>
              <a:buSzPts val="4500"/>
              <a:buFont typeface="Barlow Condensed"/>
              <a:buNone/>
              <a:defRPr sz="4500" b="1" cap="none">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3" name="Google Shape;193;p25"/>
          <p:cNvSpPr txBox="1">
            <a:spLocks noGrp="1"/>
          </p:cNvSpPr>
          <p:nvPr>
            <p:ph type="dt" idx="10"/>
          </p:nvPr>
        </p:nvSpPr>
        <p:spPr>
          <a:xfrm>
            <a:off x="8063253" y="4751482"/>
            <a:ext cx="885835" cy="187753"/>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4" name="Google Shape;194;p25"/>
          <p:cNvSpPr txBox="1">
            <a:spLocks noGrp="1"/>
          </p:cNvSpPr>
          <p:nvPr>
            <p:ph type="ftr" idx="11"/>
          </p:nvPr>
        </p:nvSpPr>
        <p:spPr>
          <a:xfrm>
            <a:off x="194912" y="4751482"/>
            <a:ext cx="3919888" cy="18775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5" name="Google Shape;195;p25"/>
          <p:cNvSpPr txBox="1">
            <a:spLocks noGrp="1"/>
          </p:cNvSpPr>
          <p:nvPr>
            <p:ph type="sldNum" idx="12"/>
          </p:nvPr>
        </p:nvSpPr>
        <p:spPr>
          <a:xfrm>
            <a:off x="4191000" y="4751482"/>
            <a:ext cx="762000" cy="187753"/>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chemeClr val="lt1"/>
                </a:solidFill>
                <a:latin typeface="Verdana"/>
                <a:ea typeface="Verdana"/>
                <a:cs typeface="Verdana"/>
                <a:sym typeface="Verdana"/>
              </a:defRPr>
            </a:lvl1pPr>
            <a:lvl2pPr marL="0" lvl="1" indent="0" algn="ctr">
              <a:spcBef>
                <a:spcPts val="0"/>
              </a:spcBef>
              <a:buNone/>
              <a:defRPr sz="800">
                <a:solidFill>
                  <a:schemeClr val="lt1"/>
                </a:solidFill>
                <a:latin typeface="Verdana"/>
                <a:ea typeface="Verdana"/>
                <a:cs typeface="Verdana"/>
                <a:sym typeface="Verdana"/>
              </a:defRPr>
            </a:lvl2pPr>
            <a:lvl3pPr marL="0" lvl="2" indent="0" algn="ctr">
              <a:spcBef>
                <a:spcPts val="0"/>
              </a:spcBef>
              <a:buNone/>
              <a:defRPr sz="800">
                <a:solidFill>
                  <a:schemeClr val="lt1"/>
                </a:solidFill>
                <a:latin typeface="Verdana"/>
                <a:ea typeface="Verdana"/>
                <a:cs typeface="Verdana"/>
                <a:sym typeface="Verdana"/>
              </a:defRPr>
            </a:lvl3pPr>
            <a:lvl4pPr marL="0" lvl="3" indent="0" algn="ctr">
              <a:spcBef>
                <a:spcPts val="0"/>
              </a:spcBef>
              <a:buNone/>
              <a:defRPr sz="800">
                <a:solidFill>
                  <a:schemeClr val="lt1"/>
                </a:solidFill>
                <a:latin typeface="Verdana"/>
                <a:ea typeface="Verdana"/>
                <a:cs typeface="Verdana"/>
                <a:sym typeface="Verdana"/>
              </a:defRPr>
            </a:lvl4pPr>
            <a:lvl5pPr marL="0" lvl="4" indent="0" algn="ctr">
              <a:spcBef>
                <a:spcPts val="0"/>
              </a:spcBef>
              <a:buNone/>
              <a:defRPr sz="800">
                <a:solidFill>
                  <a:schemeClr val="lt1"/>
                </a:solidFill>
                <a:latin typeface="Verdana"/>
                <a:ea typeface="Verdana"/>
                <a:cs typeface="Verdana"/>
                <a:sym typeface="Verdana"/>
              </a:defRPr>
            </a:lvl5pPr>
            <a:lvl6pPr marL="0" lvl="5" indent="0" algn="ctr">
              <a:spcBef>
                <a:spcPts val="0"/>
              </a:spcBef>
              <a:buNone/>
              <a:defRPr sz="800">
                <a:solidFill>
                  <a:schemeClr val="lt1"/>
                </a:solidFill>
                <a:latin typeface="Verdana"/>
                <a:ea typeface="Verdana"/>
                <a:cs typeface="Verdana"/>
                <a:sym typeface="Verdana"/>
              </a:defRPr>
            </a:lvl6pPr>
            <a:lvl7pPr marL="0" lvl="6" indent="0" algn="ctr">
              <a:spcBef>
                <a:spcPts val="0"/>
              </a:spcBef>
              <a:buNone/>
              <a:defRPr sz="800">
                <a:solidFill>
                  <a:schemeClr val="lt1"/>
                </a:solidFill>
                <a:latin typeface="Verdana"/>
                <a:ea typeface="Verdana"/>
                <a:cs typeface="Verdana"/>
                <a:sym typeface="Verdana"/>
              </a:defRPr>
            </a:lvl7pPr>
            <a:lvl8pPr marL="0" lvl="7" indent="0" algn="ctr">
              <a:spcBef>
                <a:spcPts val="0"/>
              </a:spcBef>
              <a:buNone/>
              <a:defRPr sz="800">
                <a:solidFill>
                  <a:schemeClr val="lt1"/>
                </a:solidFill>
                <a:latin typeface="Verdana"/>
                <a:ea typeface="Verdana"/>
                <a:cs typeface="Verdana"/>
                <a:sym typeface="Verdana"/>
              </a:defRPr>
            </a:lvl8pPr>
            <a:lvl9pPr marL="0" lvl="8" indent="0" algn="ctr">
              <a:spcBef>
                <a:spcPts val="0"/>
              </a:spcBef>
              <a:buNone/>
              <a:defRPr sz="800">
                <a:solidFill>
                  <a:schemeClr val="lt1"/>
                </a:solidFill>
                <a:latin typeface="Verdana"/>
                <a:ea typeface="Verdana"/>
                <a:cs typeface="Verdana"/>
                <a:sym typeface="Verdana"/>
              </a:defRPr>
            </a:lvl9pPr>
          </a:lstStyle>
          <a:p>
            <a:pPr marL="0" lvl="0" indent="0" algn="ctr" rtl="0">
              <a:spcBef>
                <a:spcPts val="0"/>
              </a:spcBef>
              <a:spcAft>
                <a:spcPts val="0"/>
              </a:spcAft>
              <a:buNone/>
            </a:pPr>
            <a:r>
              <a:rPr lang="en"/>
              <a:t>PAGE  </a:t>
            </a:r>
            <a:fld id="{00000000-1234-1234-1234-123412341234}" type="slidenum">
              <a:rPr lang="en"/>
              <a:t>‹#›</a:t>
            </a:fld>
            <a:endParaRPr/>
          </a:p>
        </p:txBody>
      </p:sp>
      <p:grpSp>
        <p:nvGrpSpPr>
          <p:cNvPr id="196" name="Google Shape;196;p25"/>
          <p:cNvGrpSpPr/>
          <p:nvPr/>
        </p:nvGrpSpPr>
        <p:grpSpPr>
          <a:xfrm>
            <a:off x="0" y="0"/>
            <a:ext cx="9144000" cy="297873"/>
            <a:chOff x="0" y="0"/>
            <a:chExt cx="12192000" cy="397164"/>
          </a:xfrm>
        </p:grpSpPr>
        <p:sp>
          <p:nvSpPr>
            <p:cNvPr id="197" name="Google Shape;197;p25"/>
            <p:cNvSpPr/>
            <p:nvPr/>
          </p:nvSpPr>
          <p:spPr>
            <a:xfrm>
              <a:off x="1" y="198582"/>
              <a:ext cx="3082197" cy="198582"/>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98" name="Google Shape;198;p25"/>
            <p:cNvSpPr/>
            <p:nvPr/>
          </p:nvSpPr>
          <p:spPr>
            <a:xfrm>
              <a:off x="3050818" y="198582"/>
              <a:ext cx="3047061" cy="198582"/>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99" name="Google Shape;199;p25"/>
            <p:cNvSpPr/>
            <p:nvPr/>
          </p:nvSpPr>
          <p:spPr>
            <a:xfrm>
              <a:off x="6097879" y="198582"/>
              <a:ext cx="3047061" cy="19858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00" name="Google Shape;200;p25"/>
            <p:cNvSpPr/>
            <p:nvPr/>
          </p:nvSpPr>
          <p:spPr>
            <a:xfrm>
              <a:off x="9144939" y="198582"/>
              <a:ext cx="3047061" cy="198582"/>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01" name="Google Shape;201;p25"/>
            <p:cNvSpPr/>
            <p:nvPr/>
          </p:nvSpPr>
          <p:spPr>
            <a:xfrm>
              <a:off x="0" y="0"/>
              <a:ext cx="12191999" cy="198582"/>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Closing Slide">
  <p:cSld name="Closing Slide">
    <p:spTree>
      <p:nvGrpSpPr>
        <p:cNvPr id="1" name="Shape 202"/>
        <p:cNvGrpSpPr/>
        <p:nvPr/>
      </p:nvGrpSpPr>
      <p:grpSpPr>
        <a:xfrm>
          <a:off x="0" y="0"/>
          <a:ext cx="0" cy="0"/>
          <a:chOff x="0" y="0"/>
          <a:chExt cx="0" cy="0"/>
        </a:xfrm>
      </p:grpSpPr>
      <p:sp>
        <p:nvSpPr>
          <p:cNvPr id="203" name="Google Shape;203;p26"/>
          <p:cNvSpPr txBox="1">
            <a:spLocks noGrp="1"/>
          </p:cNvSpPr>
          <p:nvPr>
            <p:ph type="title"/>
          </p:nvPr>
        </p:nvSpPr>
        <p:spPr>
          <a:xfrm>
            <a:off x="492919" y="3435927"/>
            <a:ext cx="8158162" cy="1198418"/>
          </a:xfrm>
          <a:prstGeom prst="rect">
            <a:avLst/>
          </a:prstGeom>
          <a:noFill/>
          <a:ln>
            <a:noFill/>
          </a:ln>
        </p:spPr>
        <p:txBody>
          <a:bodyPr spcFirstLastPara="1" wrap="square" lIns="68575" tIns="34275" rIns="68575" bIns="34275" anchor="ctr" anchorCtr="1">
            <a:noAutofit/>
          </a:bodyPr>
          <a:lstStyle>
            <a:lvl1pPr lvl="0" algn="ctr">
              <a:lnSpc>
                <a:spcPct val="85000"/>
              </a:lnSpc>
              <a:spcBef>
                <a:spcPts val="0"/>
              </a:spcBef>
              <a:spcAft>
                <a:spcPts val="0"/>
              </a:spcAft>
              <a:buClr>
                <a:schemeClr val="dk1"/>
              </a:buClr>
              <a:buSzPts val="1400"/>
              <a:buFont typeface="Verdana"/>
              <a:buNone/>
              <a:defRPr sz="1400" b="0" i="0" cap="none">
                <a:solidFill>
                  <a:schemeClr val="dk1"/>
                </a:solidFill>
                <a:latin typeface="Verdana"/>
                <a:ea typeface="Verdana"/>
                <a:cs typeface="Verdana"/>
                <a:sym typeface="Verdan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4" name="Google Shape;204;p26"/>
          <p:cNvSpPr txBox="1">
            <a:spLocks noGrp="1"/>
          </p:cNvSpPr>
          <p:nvPr>
            <p:ph type="dt" idx="10"/>
          </p:nvPr>
        </p:nvSpPr>
        <p:spPr>
          <a:xfrm>
            <a:off x="8039300" y="4751482"/>
            <a:ext cx="885835" cy="187753"/>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5" name="Google Shape;205;p26"/>
          <p:cNvSpPr txBox="1">
            <a:spLocks noGrp="1"/>
          </p:cNvSpPr>
          <p:nvPr>
            <p:ph type="ftr" idx="11"/>
          </p:nvPr>
        </p:nvSpPr>
        <p:spPr>
          <a:xfrm>
            <a:off x="218864" y="4751482"/>
            <a:ext cx="3621880" cy="18775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6" name="Google Shape;206;p26"/>
          <p:cNvSpPr txBox="1">
            <a:spLocks noGrp="1"/>
          </p:cNvSpPr>
          <p:nvPr>
            <p:ph type="sldNum" idx="12"/>
          </p:nvPr>
        </p:nvSpPr>
        <p:spPr>
          <a:xfrm>
            <a:off x="4191000" y="4751482"/>
            <a:ext cx="762000" cy="187753"/>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grpSp>
        <p:nvGrpSpPr>
          <p:cNvPr id="207" name="Google Shape;207;p26"/>
          <p:cNvGrpSpPr/>
          <p:nvPr/>
        </p:nvGrpSpPr>
        <p:grpSpPr>
          <a:xfrm>
            <a:off x="0" y="0"/>
            <a:ext cx="9144000" cy="297873"/>
            <a:chOff x="0" y="0"/>
            <a:chExt cx="12192000" cy="397164"/>
          </a:xfrm>
        </p:grpSpPr>
        <p:sp>
          <p:nvSpPr>
            <p:cNvPr id="208" name="Google Shape;208;p26"/>
            <p:cNvSpPr/>
            <p:nvPr/>
          </p:nvSpPr>
          <p:spPr>
            <a:xfrm>
              <a:off x="1" y="198582"/>
              <a:ext cx="3082197" cy="198582"/>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09" name="Google Shape;209;p26"/>
            <p:cNvSpPr/>
            <p:nvPr/>
          </p:nvSpPr>
          <p:spPr>
            <a:xfrm>
              <a:off x="3050818" y="198582"/>
              <a:ext cx="3047061" cy="198582"/>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10" name="Google Shape;210;p26"/>
            <p:cNvSpPr/>
            <p:nvPr/>
          </p:nvSpPr>
          <p:spPr>
            <a:xfrm>
              <a:off x="6097879" y="198582"/>
              <a:ext cx="3047061" cy="19858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11" name="Google Shape;211;p26"/>
            <p:cNvSpPr/>
            <p:nvPr/>
          </p:nvSpPr>
          <p:spPr>
            <a:xfrm>
              <a:off x="9144939" y="198582"/>
              <a:ext cx="3047061" cy="198582"/>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12" name="Google Shape;212;p26"/>
            <p:cNvSpPr/>
            <p:nvPr/>
          </p:nvSpPr>
          <p:spPr>
            <a:xfrm>
              <a:off x="0" y="0"/>
              <a:ext cx="12191999" cy="198582"/>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grpSp>
      <p:sp>
        <p:nvSpPr>
          <p:cNvPr id="213" name="Google Shape;213;p26"/>
          <p:cNvSpPr/>
          <p:nvPr/>
        </p:nvSpPr>
        <p:spPr>
          <a:xfrm>
            <a:off x="2256797" y="739190"/>
            <a:ext cx="4630404" cy="3056400"/>
          </a:xfrm>
          <a:prstGeom prst="rect">
            <a:avLst/>
          </a:prstGeom>
          <a:solidFill>
            <a:srgbClr val="FFFFFF"/>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Closing Slide_ALT">
  <p:cSld name="Closing Slide_ALT">
    <p:bg>
      <p:bgPr>
        <a:solidFill>
          <a:schemeClr val="dk1"/>
        </a:solidFill>
        <a:effectLst/>
      </p:bgPr>
    </p:bg>
    <p:spTree>
      <p:nvGrpSpPr>
        <p:cNvPr id="1" name="Shape 214"/>
        <p:cNvGrpSpPr/>
        <p:nvPr/>
      </p:nvGrpSpPr>
      <p:grpSpPr>
        <a:xfrm>
          <a:off x="0" y="0"/>
          <a:ext cx="0" cy="0"/>
          <a:chOff x="0" y="0"/>
          <a:chExt cx="0" cy="0"/>
        </a:xfrm>
      </p:grpSpPr>
      <p:sp>
        <p:nvSpPr>
          <p:cNvPr id="215" name="Google Shape;215;p27"/>
          <p:cNvSpPr txBox="1">
            <a:spLocks noGrp="1"/>
          </p:cNvSpPr>
          <p:nvPr>
            <p:ph type="title"/>
          </p:nvPr>
        </p:nvSpPr>
        <p:spPr>
          <a:xfrm>
            <a:off x="550069" y="3512127"/>
            <a:ext cx="8043863" cy="1169836"/>
          </a:xfrm>
          <a:prstGeom prst="rect">
            <a:avLst/>
          </a:prstGeom>
          <a:noFill/>
          <a:ln>
            <a:noFill/>
          </a:ln>
        </p:spPr>
        <p:txBody>
          <a:bodyPr spcFirstLastPara="1" wrap="square" lIns="68575" tIns="34275" rIns="68575" bIns="34275" anchor="ctr" anchorCtr="1">
            <a:noAutofit/>
          </a:bodyPr>
          <a:lstStyle>
            <a:lvl1pPr lvl="0" algn="ctr">
              <a:lnSpc>
                <a:spcPct val="75000"/>
              </a:lnSpc>
              <a:spcBef>
                <a:spcPts val="0"/>
              </a:spcBef>
              <a:spcAft>
                <a:spcPts val="0"/>
              </a:spcAft>
              <a:buClr>
                <a:schemeClr val="lt1"/>
              </a:buClr>
              <a:buSzPts val="1400"/>
              <a:buFont typeface="Verdana"/>
              <a:buNone/>
              <a:defRPr sz="1400" b="0" i="0">
                <a:solidFill>
                  <a:schemeClr val="lt1"/>
                </a:solidFill>
                <a:latin typeface="Verdana"/>
                <a:ea typeface="Verdana"/>
                <a:cs typeface="Verdana"/>
                <a:sym typeface="Verdan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6" name="Google Shape;216;p27"/>
          <p:cNvSpPr txBox="1">
            <a:spLocks noGrp="1"/>
          </p:cNvSpPr>
          <p:nvPr>
            <p:ph type="dt" idx="10"/>
          </p:nvPr>
        </p:nvSpPr>
        <p:spPr>
          <a:xfrm>
            <a:off x="8074299" y="4751482"/>
            <a:ext cx="885835" cy="187753"/>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7" name="Google Shape;217;p27"/>
          <p:cNvSpPr txBox="1">
            <a:spLocks noGrp="1"/>
          </p:cNvSpPr>
          <p:nvPr>
            <p:ph type="ftr" idx="11"/>
          </p:nvPr>
        </p:nvSpPr>
        <p:spPr>
          <a:xfrm>
            <a:off x="183866" y="4751482"/>
            <a:ext cx="3564731" cy="18775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8" name="Google Shape;218;p27"/>
          <p:cNvSpPr txBox="1">
            <a:spLocks noGrp="1"/>
          </p:cNvSpPr>
          <p:nvPr>
            <p:ph type="sldNum" idx="12"/>
          </p:nvPr>
        </p:nvSpPr>
        <p:spPr>
          <a:xfrm>
            <a:off x="4191000" y="4751482"/>
            <a:ext cx="762000" cy="187753"/>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chemeClr val="lt1"/>
                </a:solidFill>
                <a:latin typeface="Verdana"/>
                <a:ea typeface="Verdana"/>
                <a:cs typeface="Verdana"/>
                <a:sym typeface="Verdana"/>
              </a:defRPr>
            </a:lvl1pPr>
            <a:lvl2pPr marL="0" lvl="1" indent="0" algn="ctr">
              <a:spcBef>
                <a:spcPts val="0"/>
              </a:spcBef>
              <a:buNone/>
              <a:defRPr sz="800">
                <a:solidFill>
                  <a:schemeClr val="lt1"/>
                </a:solidFill>
                <a:latin typeface="Verdana"/>
                <a:ea typeface="Verdana"/>
                <a:cs typeface="Verdana"/>
                <a:sym typeface="Verdana"/>
              </a:defRPr>
            </a:lvl2pPr>
            <a:lvl3pPr marL="0" lvl="2" indent="0" algn="ctr">
              <a:spcBef>
                <a:spcPts val="0"/>
              </a:spcBef>
              <a:buNone/>
              <a:defRPr sz="800">
                <a:solidFill>
                  <a:schemeClr val="lt1"/>
                </a:solidFill>
                <a:latin typeface="Verdana"/>
                <a:ea typeface="Verdana"/>
                <a:cs typeface="Verdana"/>
                <a:sym typeface="Verdana"/>
              </a:defRPr>
            </a:lvl3pPr>
            <a:lvl4pPr marL="0" lvl="3" indent="0" algn="ctr">
              <a:spcBef>
                <a:spcPts val="0"/>
              </a:spcBef>
              <a:buNone/>
              <a:defRPr sz="800">
                <a:solidFill>
                  <a:schemeClr val="lt1"/>
                </a:solidFill>
                <a:latin typeface="Verdana"/>
                <a:ea typeface="Verdana"/>
                <a:cs typeface="Verdana"/>
                <a:sym typeface="Verdana"/>
              </a:defRPr>
            </a:lvl4pPr>
            <a:lvl5pPr marL="0" lvl="4" indent="0" algn="ctr">
              <a:spcBef>
                <a:spcPts val="0"/>
              </a:spcBef>
              <a:buNone/>
              <a:defRPr sz="800">
                <a:solidFill>
                  <a:schemeClr val="lt1"/>
                </a:solidFill>
                <a:latin typeface="Verdana"/>
                <a:ea typeface="Verdana"/>
                <a:cs typeface="Verdana"/>
                <a:sym typeface="Verdana"/>
              </a:defRPr>
            </a:lvl5pPr>
            <a:lvl6pPr marL="0" lvl="5" indent="0" algn="ctr">
              <a:spcBef>
                <a:spcPts val="0"/>
              </a:spcBef>
              <a:buNone/>
              <a:defRPr sz="800">
                <a:solidFill>
                  <a:schemeClr val="lt1"/>
                </a:solidFill>
                <a:latin typeface="Verdana"/>
                <a:ea typeface="Verdana"/>
                <a:cs typeface="Verdana"/>
                <a:sym typeface="Verdana"/>
              </a:defRPr>
            </a:lvl6pPr>
            <a:lvl7pPr marL="0" lvl="6" indent="0" algn="ctr">
              <a:spcBef>
                <a:spcPts val="0"/>
              </a:spcBef>
              <a:buNone/>
              <a:defRPr sz="800">
                <a:solidFill>
                  <a:schemeClr val="lt1"/>
                </a:solidFill>
                <a:latin typeface="Verdana"/>
                <a:ea typeface="Verdana"/>
                <a:cs typeface="Verdana"/>
                <a:sym typeface="Verdana"/>
              </a:defRPr>
            </a:lvl7pPr>
            <a:lvl8pPr marL="0" lvl="7" indent="0" algn="ctr">
              <a:spcBef>
                <a:spcPts val="0"/>
              </a:spcBef>
              <a:buNone/>
              <a:defRPr sz="800">
                <a:solidFill>
                  <a:schemeClr val="lt1"/>
                </a:solidFill>
                <a:latin typeface="Verdana"/>
                <a:ea typeface="Verdana"/>
                <a:cs typeface="Verdana"/>
                <a:sym typeface="Verdana"/>
              </a:defRPr>
            </a:lvl8pPr>
            <a:lvl9pPr marL="0" lvl="8" indent="0" algn="ctr">
              <a:spcBef>
                <a:spcPts val="0"/>
              </a:spcBef>
              <a:buNone/>
              <a:defRPr sz="800">
                <a:solidFill>
                  <a:schemeClr val="lt1"/>
                </a:solidFill>
                <a:latin typeface="Verdana"/>
                <a:ea typeface="Verdana"/>
                <a:cs typeface="Verdana"/>
                <a:sym typeface="Verdana"/>
              </a:defRPr>
            </a:lvl9pPr>
          </a:lstStyle>
          <a:p>
            <a:pPr marL="0" lvl="0" indent="0" algn="ctr" rtl="0">
              <a:spcBef>
                <a:spcPts val="0"/>
              </a:spcBef>
              <a:spcAft>
                <a:spcPts val="0"/>
              </a:spcAft>
              <a:buNone/>
            </a:pPr>
            <a:r>
              <a:rPr lang="en"/>
              <a:t>PAGE  </a:t>
            </a:r>
            <a:fld id="{00000000-1234-1234-1234-123412341234}" type="slidenum">
              <a:rPr lang="en"/>
              <a:t>‹#›</a:t>
            </a:fld>
            <a:endParaRPr/>
          </a:p>
        </p:txBody>
      </p:sp>
      <p:sp>
        <p:nvSpPr>
          <p:cNvPr id="219" name="Google Shape;219;p27"/>
          <p:cNvSpPr/>
          <p:nvPr/>
        </p:nvSpPr>
        <p:spPr>
          <a:xfrm>
            <a:off x="2256798" y="739190"/>
            <a:ext cx="4630404" cy="3056400"/>
          </a:xfrm>
          <a:prstGeom prst="rect">
            <a:avLst/>
          </a:prstGeom>
          <a:solidFill>
            <a:srgbClr val="FFFFFF"/>
          </a:solidFill>
          <a:ln>
            <a:noFill/>
          </a:ln>
        </p:spPr>
      </p:sp>
      <p:grpSp>
        <p:nvGrpSpPr>
          <p:cNvPr id="220" name="Google Shape;220;p27"/>
          <p:cNvGrpSpPr/>
          <p:nvPr/>
        </p:nvGrpSpPr>
        <p:grpSpPr>
          <a:xfrm>
            <a:off x="0" y="0"/>
            <a:ext cx="9144000" cy="297873"/>
            <a:chOff x="0" y="0"/>
            <a:chExt cx="12192000" cy="397164"/>
          </a:xfrm>
        </p:grpSpPr>
        <p:sp>
          <p:nvSpPr>
            <p:cNvPr id="221" name="Google Shape;221;p27"/>
            <p:cNvSpPr/>
            <p:nvPr/>
          </p:nvSpPr>
          <p:spPr>
            <a:xfrm>
              <a:off x="1" y="198582"/>
              <a:ext cx="3082197" cy="198582"/>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22" name="Google Shape;222;p27"/>
            <p:cNvSpPr/>
            <p:nvPr/>
          </p:nvSpPr>
          <p:spPr>
            <a:xfrm>
              <a:off x="3050818" y="198582"/>
              <a:ext cx="3047061" cy="198582"/>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23" name="Google Shape;223;p27"/>
            <p:cNvSpPr/>
            <p:nvPr/>
          </p:nvSpPr>
          <p:spPr>
            <a:xfrm>
              <a:off x="6097879" y="198582"/>
              <a:ext cx="3047061" cy="19858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24" name="Google Shape;224;p27"/>
            <p:cNvSpPr/>
            <p:nvPr/>
          </p:nvSpPr>
          <p:spPr>
            <a:xfrm>
              <a:off x="9144939" y="198582"/>
              <a:ext cx="3047061" cy="198582"/>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25" name="Google Shape;225;p27"/>
            <p:cNvSpPr/>
            <p:nvPr/>
          </p:nvSpPr>
          <p:spPr>
            <a:xfrm>
              <a:off x="0" y="0"/>
              <a:ext cx="12191999" cy="198582"/>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1_Closing Slide_Y+W">
  <p:cSld name="1_Closing Slide_Y+W">
    <p:spTree>
      <p:nvGrpSpPr>
        <p:cNvPr id="1" name="Shape 226"/>
        <p:cNvGrpSpPr/>
        <p:nvPr/>
      </p:nvGrpSpPr>
      <p:grpSpPr>
        <a:xfrm>
          <a:off x="0" y="0"/>
          <a:ext cx="0" cy="0"/>
          <a:chOff x="0" y="0"/>
          <a:chExt cx="0" cy="0"/>
        </a:xfrm>
      </p:grpSpPr>
      <p:sp>
        <p:nvSpPr>
          <p:cNvPr id="227" name="Google Shape;227;p28"/>
          <p:cNvSpPr txBox="1">
            <a:spLocks noGrp="1"/>
          </p:cNvSpPr>
          <p:nvPr>
            <p:ph type="dt" idx="10"/>
          </p:nvPr>
        </p:nvSpPr>
        <p:spPr>
          <a:xfrm>
            <a:off x="8039300" y="4751482"/>
            <a:ext cx="885835" cy="187753"/>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8" name="Google Shape;228;p28"/>
          <p:cNvSpPr txBox="1">
            <a:spLocks noGrp="1"/>
          </p:cNvSpPr>
          <p:nvPr>
            <p:ph type="ftr" idx="11"/>
          </p:nvPr>
        </p:nvSpPr>
        <p:spPr>
          <a:xfrm>
            <a:off x="218864" y="4751482"/>
            <a:ext cx="3621880" cy="18775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9" name="Google Shape;229;p28"/>
          <p:cNvSpPr txBox="1">
            <a:spLocks noGrp="1"/>
          </p:cNvSpPr>
          <p:nvPr>
            <p:ph type="sldNum" idx="12"/>
          </p:nvPr>
        </p:nvSpPr>
        <p:spPr>
          <a:xfrm>
            <a:off x="4191000" y="4751482"/>
            <a:ext cx="762000" cy="187753"/>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grpSp>
        <p:nvGrpSpPr>
          <p:cNvPr id="230" name="Google Shape;230;p28"/>
          <p:cNvGrpSpPr/>
          <p:nvPr/>
        </p:nvGrpSpPr>
        <p:grpSpPr>
          <a:xfrm>
            <a:off x="0" y="0"/>
            <a:ext cx="9144000" cy="297873"/>
            <a:chOff x="0" y="0"/>
            <a:chExt cx="12192000" cy="397164"/>
          </a:xfrm>
        </p:grpSpPr>
        <p:sp>
          <p:nvSpPr>
            <p:cNvPr id="231" name="Google Shape;231;p28"/>
            <p:cNvSpPr/>
            <p:nvPr/>
          </p:nvSpPr>
          <p:spPr>
            <a:xfrm>
              <a:off x="1" y="198582"/>
              <a:ext cx="3082197" cy="198582"/>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32" name="Google Shape;232;p28"/>
            <p:cNvSpPr/>
            <p:nvPr/>
          </p:nvSpPr>
          <p:spPr>
            <a:xfrm>
              <a:off x="3050818" y="198582"/>
              <a:ext cx="3047061" cy="198582"/>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33" name="Google Shape;233;p28"/>
            <p:cNvSpPr/>
            <p:nvPr/>
          </p:nvSpPr>
          <p:spPr>
            <a:xfrm>
              <a:off x="6097879" y="198582"/>
              <a:ext cx="3047061" cy="19858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34" name="Google Shape;234;p28"/>
            <p:cNvSpPr/>
            <p:nvPr/>
          </p:nvSpPr>
          <p:spPr>
            <a:xfrm>
              <a:off x="9144939" y="198582"/>
              <a:ext cx="3047061" cy="198582"/>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35" name="Google Shape;235;p28"/>
            <p:cNvSpPr/>
            <p:nvPr/>
          </p:nvSpPr>
          <p:spPr>
            <a:xfrm>
              <a:off x="0" y="0"/>
              <a:ext cx="12191999" cy="198582"/>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grpSp>
      <p:sp>
        <p:nvSpPr>
          <p:cNvPr id="236" name="Google Shape;236;p28"/>
          <p:cNvSpPr/>
          <p:nvPr/>
        </p:nvSpPr>
        <p:spPr>
          <a:xfrm>
            <a:off x="2256798" y="603820"/>
            <a:ext cx="4630404" cy="3056400"/>
          </a:xfrm>
          <a:prstGeom prst="rect">
            <a:avLst/>
          </a:prstGeom>
          <a:solidFill>
            <a:srgbClr val="FFFFFF"/>
          </a:solidFill>
          <a:ln>
            <a:noFill/>
          </a:ln>
        </p:spPr>
      </p:sp>
      <p:sp>
        <p:nvSpPr>
          <p:cNvPr id="237" name="Google Shape;237;p28"/>
          <p:cNvSpPr/>
          <p:nvPr/>
        </p:nvSpPr>
        <p:spPr>
          <a:xfrm>
            <a:off x="3890486" y="3640586"/>
            <a:ext cx="1363028" cy="385763"/>
          </a:xfrm>
          <a:prstGeom prst="rect">
            <a:avLst/>
          </a:prstGeom>
          <a:solidFill>
            <a:srgbClr val="FFFFFF"/>
          </a:solidFill>
          <a:ln>
            <a:noFill/>
          </a:ln>
        </p:spPr>
      </p:sp>
      <p:sp>
        <p:nvSpPr>
          <p:cNvPr id="238" name="Google Shape;238;p28"/>
          <p:cNvSpPr/>
          <p:nvPr/>
        </p:nvSpPr>
        <p:spPr>
          <a:xfrm>
            <a:off x="3178112" y="4154496"/>
            <a:ext cx="2787777" cy="182594"/>
          </a:xfrm>
          <a:prstGeom prst="rect">
            <a:avLst/>
          </a:prstGeom>
          <a:solidFill>
            <a:srgbClr val="FFFFFF"/>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1_Closing Slide_Y+W_ALT">
  <p:cSld name="1_Closing Slide_Y+W_ALT">
    <p:bg>
      <p:bgPr>
        <a:solidFill>
          <a:schemeClr val="dk1"/>
        </a:solidFill>
        <a:effectLst/>
      </p:bgPr>
    </p:bg>
    <p:spTree>
      <p:nvGrpSpPr>
        <p:cNvPr id="1" name="Shape 239"/>
        <p:cNvGrpSpPr/>
        <p:nvPr/>
      </p:nvGrpSpPr>
      <p:grpSpPr>
        <a:xfrm>
          <a:off x="0" y="0"/>
          <a:ext cx="0" cy="0"/>
          <a:chOff x="0" y="0"/>
          <a:chExt cx="0" cy="0"/>
        </a:xfrm>
      </p:grpSpPr>
      <p:sp>
        <p:nvSpPr>
          <p:cNvPr id="240" name="Google Shape;240;p29"/>
          <p:cNvSpPr txBox="1">
            <a:spLocks noGrp="1"/>
          </p:cNvSpPr>
          <p:nvPr>
            <p:ph type="dt" idx="10"/>
          </p:nvPr>
        </p:nvSpPr>
        <p:spPr>
          <a:xfrm>
            <a:off x="8074299" y="4751482"/>
            <a:ext cx="885835" cy="187753"/>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41" name="Google Shape;241;p29"/>
          <p:cNvSpPr txBox="1">
            <a:spLocks noGrp="1"/>
          </p:cNvSpPr>
          <p:nvPr>
            <p:ph type="ftr" idx="11"/>
          </p:nvPr>
        </p:nvSpPr>
        <p:spPr>
          <a:xfrm>
            <a:off x="183866" y="4751482"/>
            <a:ext cx="3564731" cy="18775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42" name="Google Shape;242;p29"/>
          <p:cNvSpPr txBox="1">
            <a:spLocks noGrp="1"/>
          </p:cNvSpPr>
          <p:nvPr>
            <p:ph type="sldNum" idx="12"/>
          </p:nvPr>
        </p:nvSpPr>
        <p:spPr>
          <a:xfrm>
            <a:off x="4191000" y="4751482"/>
            <a:ext cx="762000" cy="187753"/>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chemeClr val="lt1"/>
                </a:solidFill>
                <a:latin typeface="Verdana"/>
                <a:ea typeface="Verdana"/>
                <a:cs typeface="Verdana"/>
                <a:sym typeface="Verdana"/>
              </a:defRPr>
            </a:lvl1pPr>
            <a:lvl2pPr marL="0" lvl="1" indent="0" algn="ctr">
              <a:spcBef>
                <a:spcPts val="0"/>
              </a:spcBef>
              <a:buNone/>
              <a:defRPr sz="800">
                <a:solidFill>
                  <a:schemeClr val="lt1"/>
                </a:solidFill>
                <a:latin typeface="Verdana"/>
                <a:ea typeface="Verdana"/>
                <a:cs typeface="Verdana"/>
                <a:sym typeface="Verdana"/>
              </a:defRPr>
            </a:lvl2pPr>
            <a:lvl3pPr marL="0" lvl="2" indent="0" algn="ctr">
              <a:spcBef>
                <a:spcPts val="0"/>
              </a:spcBef>
              <a:buNone/>
              <a:defRPr sz="800">
                <a:solidFill>
                  <a:schemeClr val="lt1"/>
                </a:solidFill>
                <a:latin typeface="Verdana"/>
                <a:ea typeface="Verdana"/>
                <a:cs typeface="Verdana"/>
                <a:sym typeface="Verdana"/>
              </a:defRPr>
            </a:lvl3pPr>
            <a:lvl4pPr marL="0" lvl="3" indent="0" algn="ctr">
              <a:spcBef>
                <a:spcPts val="0"/>
              </a:spcBef>
              <a:buNone/>
              <a:defRPr sz="800">
                <a:solidFill>
                  <a:schemeClr val="lt1"/>
                </a:solidFill>
                <a:latin typeface="Verdana"/>
                <a:ea typeface="Verdana"/>
                <a:cs typeface="Verdana"/>
                <a:sym typeface="Verdana"/>
              </a:defRPr>
            </a:lvl4pPr>
            <a:lvl5pPr marL="0" lvl="4" indent="0" algn="ctr">
              <a:spcBef>
                <a:spcPts val="0"/>
              </a:spcBef>
              <a:buNone/>
              <a:defRPr sz="800">
                <a:solidFill>
                  <a:schemeClr val="lt1"/>
                </a:solidFill>
                <a:latin typeface="Verdana"/>
                <a:ea typeface="Verdana"/>
                <a:cs typeface="Verdana"/>
                <a:sym typeface="Verdana"/>
              </a:defRPr>
            </a:lvl5pPr>
            <a:lvl6pPr marL="0" lvl="5" indent="0" algn="ctr">
              <a:spcBef>
                <a:spcPts val="0"/>
              </a:spcBef>
              <a:buNone/>
              <a:defRPr sz="800">
                <a:solidFill>
                  <a:schemeClr val="lt1"/>
                </a:solidFill>
                <a:latin typeface="Verdana"/>
                <a:ea typeface="Verdana"/>
                <a:cs typeface="Verdana"/>
                <a:sym typeface="Verdana"/>
              </a:defRPr>
            </a:lvl6pPr>
            <a:lvl7pPr marL="0" lvl="6" indent="0" algn="ctr">
              <a:spcBef>
                <a:spcPts val="0"/>
              </a:spcBef>
              <a:buNone/>
              <a:defRPr sz="800">
                <a:solidFill>
                  <a:schemeClr val="lt1"/>
                </a:solidFill>
                <a:latin typeface="Verdana"/>
                <a:ea typeface="Verdana"/>
                <a:cs typeface="Verdana"/>
                <a:sym typeface="Verdana"/>
              </a:defRPr>
            </a:lvl7pPr>
            <a:lvl8pPr marL="0" lvl="7" indent="0" algn="ctr">
              <a:spcBef>
                <a:spcPts val="0"/>
              </a:spcBef>
              <a:buNone/>
              <a:defRPr sz="800">
                <a:solidFill>
                  <a:schemeClr val="lt1"/>
                </a:solidFill>
                <a:latin typeface="Verdana"/>
                <a:ea typeface="Verdana"/>
                <a:cs typeface="Verdana"/>
                <a:sym typeface="Verdana"/>
              </a:defRPr>
            </a:lvl8pPr>
            <a:lvl9pPr marL="0" lvl="8" indent="0" algn="ctr">
              <a:spcBef>
                <a:spcPts val="0"/>
              </a:spcBef>
              <a:buNone/>
              <a:defRPr sz="800">
                <a:solidFill>
                  <a:schemeClr val="lt1"/>
                </a:solidFill>
                <a:latin typeface="Verdana"/>
                <a:ea typeface="Verdana"/>
                <a:cs typeface="Verdana"/>
                <a:sym typeface="Verdana"/>
              </a:defRPr>
            </a:lvl9pPr>
          </a:lstStyle>
          <a:p>
            <a:pPr marL="0" lvl="0" indent="0" algn="ctr" rtl="0">
              <a:spcBef>
                <a:spcPts val="0"/>
              </a:spcBef>
              <a:spcAft>
                <a:spcPts val="0"/>
              </a:spcAft>
              <a:buNone/>
            </a:pPr>
            <a:r>
              <a:rPr lang="en"/>
              <a:t>PAGE  </a:t>
            </a:r>
            <a:fld id="{00000000-1234-1234-1234-123412341234}" type="slidenum">
              <a:rPr lang="en"/>
              <a:t>‹#›</a:t>
            </a:fld>
            <a:endParaRPr/>
          </a:p>
        </p:txBody>
      </p:sp>
      <p:sp>
        <p:nvSpPr>
          <p:cNvPr id="243" name="Google Shape;243;p29"/>
          <p:cNvSpPr/>
          <p:nvPr/>
        </p:nvSpPr>
        <p:spPr>
          <a:xfrm>
            <a:off x="2256798" y="599348"/>
            <a:ext cx="4630404" cy="3056400"/>
          </a:xfrm>
          <a:prstGeom prst="rect">
            <a:avLst/>
          </a:prstGeom>
          <a:solidFill>
            <a:srgbClr val="FFFFFF"/>
          </a:solidFill>
          <a:ln>
            <a:noFill/>
          </a:ln>
        </p:spPr>
      </p:sp>
      <p:grpSp>
        <p:nvGrpSpPr>
          <p:cNvPr id="244" name="Google Shape;244;p29"/>
          <p:cNvGrpSpPr/>
          <p:nvPr/>
        </p:nvGrpSpPr>
        <p:grpSpPr>
          <a:xfrm>
            <a:off x="0" y="0"/>
            <a:ext cx="9144000" cy="297873"/>
            <a:chOff x="0" y="0"/>
            <a:chExt cx="12192000" cy="397164"/>
          </a:xfrm>
        </p:grpSpPr>
        <p:sp>
          <p:nvSpPr>
            <p:cNvPr id="245" name="Google Shape;245;p29"/>
            <p:cNvSpPr/>
            <p:nvPr/>
          </p:nvSpPr>
          <p:spPr>
            <a:xfrm>
              <a:off x="1" y="198582"/>
              <a:ext cx="3082197" cy="198582"/>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46" name="Google Shape;246;p29"/>
            <p:cNvSpPr/>
            <p:nvPr/>
          </p:nvSpPr>
          <p:spPr>
            <a:xfrm>
              <a:off x="3050818" y="198582"/>
              <a:ext cx="3047061" cy="198582"/>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47" name="Google Shape;247;p29"/>
            <p:cNvSpPr/>
            <p:nvPr/>
          </p:nvSpPr>
          <p:spPr>
            <a:xfrm>
              <a:off x="6097879" y="198582"/>
              <a:ext cx="3047061" cy="19858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48" name="Google Shape;248;p29"/>
            <p:cNvSpPr/>
            <p:nvPr/>
          </p:nvSpPr>
          <p:spPr>
            <a:xfrm>
              <a:off x="9144939" y="198582"/>
              <a:ext cx="3047061" cy="198582"/>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49" name="Google Shape;249;p29"/>
            <p:cNvSpPr/>
            <p:nvPr/>
          </p:nvSpPr>
          <p:spPr>
            <a:xfrm>
              <a:off x="0" y="0"/>
              <a:ext cx="12191999" cy="198582"/>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grpSp>
      <p:sp>
        <p:nvSpPr>
          <p:cNvPr id="250" name="Google Shape;250;p29"/>
          <p:cNvSpPr/>
          <p:nvPr/>
        </p:nvSpPr>
        <p:spPr>
          <a:xfrm>
            <a:off x="3890486" y="3640586"/>
            <a:ext cx="1363028" cy="385763"/>
          </a:xfrm>
          <a:prstGeom prst="rect">
            <a:avLst/>
          </a:prstGeom>
          <a:solidFill>
            <a:srgbClr val="FFFFFF"/>
          </a:solidFill>
          <a:ln>
            <a:noFill/>
          </a:ln>
        </p:spPr>
      </p:sp>
      <p:sp>
        <p:nvSpPr>
          <p:cNvPr id="251" name="Google Shape;251;p29"/>
          <p:cNvSpPr/>
          <p:nvPr/>
        </p:nvSpPr>
        <p:spPr>
          <a:xfrm>
            <a:off x="3178112" y="4154496"/>
            <a:ext cx="2787777" cy="182594"/>
          </a:xfrm>
          <a:prstGeom prst="rect">
            <a:avLst/>
          </a:prstGeom>
          <a:solidFill>
            <a:srgbClr val="FFFFFF"/>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_Menu">
  <p:cSld name="Title and Content_Menu">
    <p:spTree>
      <p:nvGrpSpPr>
        <p:cNvPr id="1" name="Shape 252"/>
        <p:cNvGrpSpPr/>
        <p:nvPr/>
      </p:nvGrpSpPr>
      <p:grpSpPr>
        <a:xfrm>
          <a:off x="0" y="0"/>
          <a:ext cx="0" cy="0"/>
          <a:chOff x="0" y="0"/>
          <a:chExt cx="0" cy="0"/>
        </a:xfrm>
      </p:grpSpPr>
      <p:sp>
        <p:nvSpPr>
          <p:cNvPr id="253" name="Google Shape;253;p30"/>
          <p:cNvSpPr txBox="1">
            <a:spLocks noGrp="1"/>
          </p:cNvSpPr>
          <p:nvPr>
            <p:ph type="body" idx="1"/>
          </p:nvPr>
        </p:nvSpPr>
        <p:spPr>
          <a:xfrm>
            <a:off x="194912" y="1059872"/>
            <a:ext cx="8677297" cy="3446338"/>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600"/>
              </a:spcBef>
              <a:spcAft>
                <a:spcPts val="0"/>
              </a:spcAft>
              <a:buSzPts val="1100"/>
              <a:buChar char="▪"/>
              <a:defRPr/>
            </a:lvl1pPr>
            <a:lvl2pPr marL="914400" lvl="1" indent="-298450" algn="l">
              <a:lnSpc>
                <a:spcPct val="100000"/>
              </a:lnSpc>
              <a:spcBef>
                <a:spcPts val="600"/>
              </a:spcBef>
              <a:spcAft>
                <a:spcPts val="0"/>
              </a:spcAft>
              <a:buSzPts val="1100"/>
              <a:buChar char="▪"/>
              <a:defRPr/>
            </a:lvl2pPr>
            <a:lvl3pPr marL="1371600" lvl="2" indent="-298450" algn="l">
              <a:lnSpc>
                <a:spcPct val="100000"/>
              </a:lnSpc>
              <a:spcBef>
                <a:spcPts val="600"/>
              </a:spcBef>
              <a:spcAft>
                <a:spcPts val="0"/>
              </a:spcAft>
              <a:buSzPts val="1100"/>
              <a:buChar char="▪"/>
              <a:defRPr/>
            </a:lvl3pPr>
            <a:lvl4pPr marL="1828800" lvl="3" indent="-298450" algn="l">
              <a:lnSpc>
                <a:spcPct val="100000"/>
              </a:lnSpc>
              <a:spcBef>
                <a:spcPts val="600"/>
              </a:spcBef>
              <a:spcAft>
                <a:spcPts val="0"/>
              </a:spcAft>
              <a:buSzPts val="1100"/>
              <a:buChar char="▪"/>
              <a:defRPr/>
            </a:lvl4pPr>
            <a:lvl5pPr marL="2286000" lvl="4" indent="-298450" algn="l">
              <a:lnSpc>
                <a:spcPct val="100000"/>
              </a:lnSpc>
              <a:spcBef>
                <a:spcPts val="600"/>
              </a:spcBef>
              <a:spcAft>
                <a:spcPts val="0"/>
              </a:spcAft>
              <a:buSzPts val="1100"/>
              <a:buChar char="▪"/>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4" name="Google Shape;254;p30"/>
          <p:cNvSpPr txBox="1">
            <a:spLocks noGrp="1"/>
          </p:cNvSpPr>
          <p:nvPr>
            <p:ph type="body" idx="2"/>
          </p:nvPr>
        </p:nvSpPr>
        <p:spPr>
          <a:xfrm>
            <a:off x="5555772" y="513795"/>
            <a:ext cx="1065644" cy="214539"/>
          </a:xfrm>
          <a:prstGeom prst="rect">
            <a:avLst/>
          </a:prstGeom>
          <a:noFill/>
          <a:ln>
            <a:noFill/>
          </a:ln>
        </p:spPr>
        <p:txBody>
          <a:bodyPr spcFirstLastPara="1" wrap="square" lIns="68575" tIns="34275" rIns="68575" bIns="34275" anchor="ctr" anchorCtr="0">
            <a:noAutofit/>
          </a:bodyPr>
          <a:lstStyle>
            <a:lvl1pPr marL="457200" lvl="0" indent="-228600" algn="ctr">
              <a:lnSpc>
                <a:spcPct val="100000"/>
              </a:lnSpc>
              <a:spcBef>
                <a:spcPts val="600"/>
              </a:spcBef>
              <a:spcAft>
                <a:spcPts val="0"/>
              </a:spcAft>
              <a:buSzPts val="700"/>
              <a:buNone/>
              <a:defRPr sz="800" b="0">
                <a:solidFill>
                  <a:srgbClr val="7F7F7F"/>
                </a:solidFill>
                <a:latin typeface="Verdana"/>
                <a:ea typeface="Verdana"/>
                <a:cs typeface="Verdana"/>
                <a:sym typeface="Verdana"/>
              </a:defRPr>
            </a:lvl1pPr>
            <a:lvl2pPr marL="914400" lvl="1" indent="-298450" algn="l">
              <a:lnSpc>
                <a:spcPct val="100000"/>
              </a:lnSpc>
              <a:spcBef>
                <a:spcPts val="600"/>
              </a:spcBef>
              <a:spcAft>
                <a:spcPts val="0"/>
              </a:spcAft>
              <a:buSzPts val="1100"/>
              <a:buChar char="▪"/>
              <a:defRPr/>
            </a:lvl2pPr>
            <a:lvl3pPr marL="1371600" lvl="2" indent="-298450" algn="l">
              <a:lnSpc>
                <a:spcPct val="100000"/>
              </a:lnSpc>
              <a:spcBef>
                <a:spcPts val="600"/>
              </a:spcBef>
              <a:spcAft>
                <a:spcPts val="0"/>
              </a:spcAft>
              <a:buSzPts val="1100"/>
              <a:buChar char="▪"/>
              <a:defRPr/>
            </a:lvl3pPr>
            <a:lvl4pPr marL="1828800" lvl="3" indent="-298450" algn="l">
              <a:lnSpc>
                <a:spcPct val="100000"/>
              </a:lnSpc>
              <a:spcBef>
                <a:spcPts val="600"/>
              </a:spcBef>
              <a:spcAft>
                <a:spcPts val="0"/>
              </a:spcAft>
              <a:buSzPts val="1100"/>
              <a:buChar char="▪"/>
              <a:defRPr/>
            </a:lvl4pPr>
            <a:lvl5pPr marL="2286000" lvl="4" indent="-298450" algn="l">
              <a:lnSpc>
                <a:spcPct val="100000"/>
              </a:lnSpc>
              <a:spcBef>
                <a:spcPts val="600"/>
              </a:spcBef>
              <a:spcAft>
                <a:spcPts val="0"/>
              </a:spcAft>
              <a:buSzPts val="1100"/>
              <a:buChar char="▪"/>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5" name="Google Shape;255;p30"/>
          <p:cNvSpPr txBox="1">
            <a:spLocks noGrp="1"/>
          </p:cNvSpPr>
          <p:nvPr>
            <p:ph type="body" idx="3"/>
          </p:nvPr>
        </p:nvSpPr>
        <p:spPr>
          <a:xfrm>
            <a:off x="6681168" y="513795"/>
            <a:ext cx="1065644" cy="214539"/>
          </a:xfrm>
          <a:prstGeom prst="rect">
            <a:avLst/>
          </a:prstGeom>
          <a:noFill/>
          <a:ln>
            <a:noFill/>
          </a:ln>
        </p:spPr>
        <p:txBody>
          <a:bodyPr spcFirstLastPara="1" wrap="square" lIns="68575" tIns="34275" rIns="68575" bIns="34275" anchor="ctr" anchorCtr="0">
            <a:noAutofit/>
          </a:bodyPr>
          <a:lstStyle>
            <a:lvl1pPr marL="457200" lvl="0" indent="-228600" algn="ctr">
              <a:lnSpc>
                <a:spcPct val="100000"/>
              </a:lnSpc>
              <a:spcBef>
                <a:spcPts val="600"/>
              </a:spcBef>
              <a:spcAft>
                <a:spcPts val="0"/>
              </a:spcAft>
              <a:buSzPts val="700"/>
              <a:buNone/>
              <a:defRPr sz="800" b="0">
                <a:solidFill>
                  <a:srgbClr val="7F7F7F"/>
                </a:solidFill>
                <a:latin typeface="Verdana"/>
                <a:ea typeface="Verdana"/>
                <a:cs typeface="Verdana"/>
                <a:sym typeface="Verdana"/>
              </a:defRPr>
            </a:lvl1pPr>
            <a:lvl2pPr marL="914400" lvl="1" indent="-298450" algn="l">
              <a:lnSpc>
                <a:spcPct val="100000"/>
              </a:lnSpc>
              <a:spcBef>
                <a:spcPts val="600"/>
              </a:spcBef>
              <a:spcAft>
                <a:spcPts val="0"/>
              </a:spcAft>
              <a:buSzPts val="1100"/>
              <a:buChar char="▪"/>
              <a:defRPr/>
            </a:lvl2pPr>
            <a:lvl3pPr marL="1371600" lvl="2" indent="-298450" algn="l">
              <a:lnSpc>
                <a:spcPct val="100000"/>
              </a:lnSpc>
              <a:spcBef>
                <a:spcPts val="600"/>
              </a:spcBef>
              <a:spcAft>
                <a:spcPts val="0"/>
              </a:spcAft>
              <a:buSzPts val="1100"/>
              <a:buChar char="▪"/>
              <a:defRPr/>
            </a:lvl3pPr>
            <a:lvl4pPr marL="1828800" lvl="3" indent="-298450" algn="l">
              <a:lnSpc>
                <a:spcPct val="100000"/>
              </a:lnSpc>
              <a:spcBef>
                <a:spcPts val="600"/>
              </a:spcBef>
              <a:spcAft>
                <a:spcPts val="0"/>
              </a:spcAft>
              <a:buSzPts val="1100"/>
              <a:buChar char="▪"/>
              <a:defRPr/>
            </a:lvl4pPr>
            <a:lvl5pPr marL="2286000" lvl="4" indent="-298450" algn="l">
              <a:lnSpc>
                <a:spcPct val="100000"/>
              </a:lnSpc>
              <a:spcBef>
                <a:spcPts val="600"/>
              </a:spcBef>
              <a:spcAft>
                <a:spcPts val="0"/>
              </a:spcAft>
              <a:buSzPts val="1100"/>
              <a:buChar char="▪"/>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6" name="Google Shape;256;p30"/>
          <p:cNvSpPr txBox="1">
            <a:spLocks noGrp="1"/>
          </p:cNvSpPr>
          <p:nvPr>
            <p:ph type="body" idx="4"/>
          </p:nvPr>
        </p:nvSpPr>
        <p:spPr>
          <a:xfrm>
            <a:off x="7806564" y="513795"/>
            <a:ext cx="1065644" cy="214539"/>
          </a:xfrm>
          <a:prstGeom prst="rect">
            <a:avLst/>
          </a:prstGeom>
          <a:noFill/>
          <a:ln>
            <a:noFill/>
          </a:ln>
        </p:spPr>
        <p:txBody>
          <a:bodyPr spcFirstLastPara="1" wrap="square" lIns="68575" tIns="34275" rIns="68575" bIns="34275" anchor="ctr" anchorCtr="0">
            <a:noAutofit/>
          </a:bodyPr>
          <a:lstStyle>
            <a:lvl1pPr marL="457200" lvl="0" indent="-228600" algn="ctr">
              <a:lnSpc>
                <a:spcPct val="100000"/>
              </a:lnSpc>
              <a:spcBef>
                <a:spcPts val="600"/>
              </a:spcBef>
              <a:spcAft>
                <a:spcPts val="0"/>
              </a:spcAft>
              <a:buSzPts val="700"/>
              <a:buNone/>
              <a:defRPr sz="800" b="0">
                <a:solidFill>
                  <a:srgbClr val="7F7F7F"/>
                </a:solidFill>
                <a:latin typeface="Verdana"/>
                <a:ea typeface="Verdana"/>
                <a:cs typeface="Verdana"/>
                <a:sym typeface="Verdana"/>
              </a:defRPr>
            </a:lvl1pPr>
            <a:lvl2pPr marL="914400" lvl="1" indent="-298450" algn="l">
              <a:lnSpc>
                <a:spcPct val="100000"/>
              </a:lnSpc>
              <a:spcBef>
                <a:spcPts val="600"/>
              </a:spcBef>
              <a:spcAft>
                <a:spcPts val="0"/>
              </a:spcAft>
              <a:buSzPts val="1100"/>
              <a:buChar char="▪"/>
              <a:defRPr/>
            </a:lvl2pPr>
            <a:lvl3pPr marL="1371600" lvl="2" indent="-298450" algn="l">
              <a:lnSpc>
                <a:spcPct val="100000"/>
              </a:lnSpc>
              <a:spcBef>
                <a:spcPts val="600"/>
              </a:spcBef>
              <a:spcAft>
                <a:spcPts val="0"/>
              </a:spcAft>
              <a:buSzPts val="1100"/>
              <a:buChar char="▪"/>
              <a:defRPr/>
            </a:lvl3pPr>
            <a:lvl4pPr marL="1828800" lvl="3" indent="-298450" algn="l">
              <a:lnSpc>
                <a:spcPct val="100000"/>
              </a:lnSpc>
              <a:spcBef>
                <a:spcPts val="600"/>
              </a:spcBef>
              <a:spcAft>
                <a:spcPts val="0"/>
              </a:spcAft>
              <a:buSzPts val="1100"/>
              <a:buChar char="▪"/>
              <a:defRPr/>
            </a:lvl4pPr>
            <a:lvl5pPr marL="2286000" lvl="4" indent="-298450" algn="l">
              <a:lnSpc>
                <a:spcPct val="100000"/>
              </a:lnSpc>
              <a:spcBef>
                <a:spcPts val="600"/>
              </a:spcBef>
              <a:spcAft>
                <a:spcPts val="0"/>
              </a:spcAft>
              <a:buSzPts val="1100"/>
              <a:buChar char="▪"/>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7" name="Google Shape;257;p30"/>
          <p:cNvSpPr txBox="1">
            <a:spLocks noGrp="1"/>
          </p:cNvSpPr>
          <p:nvPr>
            <p:ph type="dt" idx="10"/>
          </p:nvPr>
        </p:nvSpPr>
        <p:spPr>
          <a:xfrm>
            <a:off x="5653511" y="4751482"/>
            <a:ext cx="885835" cy="187753"/>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8" name="Google Shape;258;p30"/>
          <p:cNvSpPr txBox="1">
            <a:spLocks noGrp="1"/>
          </p:cNvSpPr>
          <p:nvPr>
            <p:ph type="ftr" idx="11"/>
          </p:nvPr>
        </p:nvSpPr>
        <p:spPr>
          <a:xfrm>
            <a:off x="194912" y="4751482"/>
            <a:ext cx="3919888" cy="18775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9" name="Google Shape;259;p30"/>
          <p:cNvSpPr txBox="1">
            <a:spLocks noGrp="1"/>
          </p:cNvSpPr>
          <p:nvPr>
            <p:ph type="sldNum" idx="12"/>
          </p:nvPr>
        </p:nvSpPr>
        <p:spPr>
          <a:xfrm>
            <a:off x="4191000" y="4751482"/>
            <a:ext cx="762000" cy="187753"/>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sp>
        <p:nvSpPr>
          <p:cNvPr id="260" name="Google Shape;260;p30"/>
          <p:cNvSpPr txBox="1">
            <a:spLocks noGrp="1"/>
          </p:cNvSpPr>
          <p:nvPr>
            <p:ph type="title"/>
          </p:nvPr>
        </p:nvSpPr>
        <p:spPr>
          <a:xfrm>
            <a:off x="194912" y="325581"/>
            <a:ext cx="5284561" cy="671945"/>
          </a:xfrm>
          <a:prstGeom prst="rect">
            <a:avLst/>
          </a:prstGeom>
          <a:noFill/>
          <a:ln>
            <a:noFill/>
          </a:ln>
        </p:spPr>
        <p:txBody>
          <a:bodyPr spcFirstLastPara="1" wrap="square" lIns="68575" tIns="34275" rIns="68575" bIns="34275" anchor="ctr" anchorCtr="0">
            <a:normAutofit/>
          </a:bodyPr>
          <a:lstStyle>
            <a:lvl1pPr lvl="0" algn="l">
              <a:lnSpc>
                <a:spcPct val="85000"/>
              </a:lnSpc>
              <a:spcBef>
                <a:spcPts val="0"/>
              </a:spcBef>
              <a:spcAft>
                <a:spcPts val="0"/>
              </a:spcAft>
              <a:buClr>
                <a:schemeClr val="dk1"/>
              </a:buClr>
              <a:buSzPts val="2700"/>
              <a:buFont typeface="Barlow Condensed"/>
              <a:buNone/>
              <a:defRPr b="1"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1"/>
        <p:cNvGrpSpPr/>
        <p:nvPr/>
      </p:nvGrpSpPr>
      <p:grpSpPr>
        <a:xfrm>
          <a:off x="0" y="0"/>
          <a:ext cx="0" cy="0"/>
          <a:chOff x="0" y="0"/>
          <a:chExt cx="0" cy="0"/>
        </a:xfrm>
      </p:grpSpPr>
      <p:sp>
        <p:nvSpPr>
          <p:cNvPr id="262" name="Google Shape;262;p31"/>
          <p:cNvSpPr txBox="1">
            <a:spLocks noGrp="1"/>
          </p:cNvSpPr>
          <p:nvPr>
            <p:ph type="title"/>
          </p:nvPr>
        </p:nvSpPr>
        <p:spPr>
          <a:xfrm>
            <a:off x="194912" y="1282304"/>
            <a:ext cx="7049630" cy="2139553"/>
          </a:xfrm>
          <a:prstGeom prst="rect">
            <a:avLst/>
          </a:prstGeom>
          <a:noFill/>
          <a:ln>
            <a:noFill/>
          </a:ln>
        </p:spPr>
        <p:txBody>
          <a:bodyPr spcFirstLastPara="1" wrap="square" lIns="68575" tIns="34275" rIns="68575" bIns="34275" anchor="b" anchorCtr="0">
            <a:normAutofit/>
          </a:bodyPr>
          <a:lstStyle>
            <a:lvl1pPr lvl="0" algn="l">
              <a:lnSpc>
                <a:spcPct val="85000"/>
              </a:lnSpc>
              <a:spcBef>
                <a:spcPts val="0"/>
              </a:spcBef>
              <a:spcAft>
                <a:spcPts val="0"/>
              </a:spcAft>
              <a:buClr>
                <a:schemeClr val="dk1"/>
              </a:buClr>
              <a:buSzPts val="3000"/>
              <a:buFont typeface="Barlow Condensed"/>
              <a:buNone/>
              <a:defRPr sz="3000" b="1" cap="none">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3" name="Google Shape;263;p31"/>
          <p:cNvSpPr txBox="1">
            <a:spLocks noGrp="1"/>
          </p:cNvSpPr>
          <p:nvPr>
            <p:ph type="body" idx="1"/>
          </p:nvPr>
        </p:nvSpPr>
        <p:spPr>
          <a:xfrm>
            <a:off x="194912" y="3442097"/>
            <a:ext cx="704963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600"/>
              </a:spcBef>
              <a:spcAft>
                <a:spcPts val="0"/>
              </a:spcAft>
              <a:buSzPts val="1500"/>
              <a:buNone/>
              <a:defRPr sz="1800">
                <a:solidFill>
                  <a:srgbClr val="888888"/>
                </a:solidFill>
              </a:defRPr>
            </a:lvl1pPr>
            <a:lvl2pPr marL="914400" lvl="1" indent="-228600" algn="l">
              <a:lnSpc>
                <a:spcPct val="100000"/>
              </a:lnSpc>
              <a:spcBef>
                <a:spcPts val="600"/>
              </a:spcBef>
              <a:spcAft>
                <a:spcPts val="0"/>
              </a:spcAft>
              <a:buSzPts val="1300"/>
              <a:buNone/>
              <a:defRPr sz="1500">
                <a:solidFill>
                  <a:srgbClr val="888888"/>
                </a:solidFill>
              </a:defRPr>
            </a:lvl2pPr>
            <a:lvl3pPr marL="1371600" lvl="2" indent="-228600" algn="l">
              <a:lnSpc>
                <a:spcPct val="100000"/>
              </a:lnSpc>
              <a:spcBef>
                <a:spcPts val="600"/>
              </a:spcBef>
              <a:spcAft>
                <a:spcPts val="0"/>
              </a:spcAft>
              <a:buSzPts val="1100"/>
              <a:buNone/>
              <a:defRPr sz="1400">
                <a:solidFill>
                  <a:srgbClr val="888888"/>
                </a:solidFill>
              </a:defRPr>
            </a:lvl3pPr>
            <a:lvl4pPr marL="1828800" lvl="3" indent="-228600" algn="l">
              <a:lnSpc>
                <a:spcPct val="100000"/>
              </a:lnSpc>
              <a:spcBef>
                <a:spcPts val="600"/>
              </a:spcBef>
              <a:spcAft>
                <a:spcPts val="0"/>
              </a:spcAft>
              <a:buSzPts val="1000"/>
              <a:buNone/>
              <a:defRPr sz="1200">
                <a:solidFill>
                  <a:srgbClr val="888888"/>
                </a:solidFill>
              </a:defRPr>
            </a:lvl4pPr>
            <a:lvl5pPr marL="2286000" lvl="4" indent="-228600" algn="l">
              <a:lnSpc>
                <a:spcPct val="100000"/>
              </a:lnSpc>
              <a:spcBef>
                <a:spcPts val="600"/>
              </a:spcBef>
              <a:spcAft>
                <a:spcPts val="0"/>
              </a:spcAft>
              <a:buSzPts val="1000"/>
              <a:buNone/>
              <a:defRPr sz="1200">
                <a:solidFill>
                  <a:srgbClr val="888888"/>
                </a:solidFill>
              </a:defRPr>
            </a:lvl5pPr>
            <a:lvl6pPr marL="2743200" lvl="5" indent="-228600" algn="l">
              <a:lnSpc>
                <a:spcPct val="90000"/>
              </a:lnSpc>
              <a:spcBef>
                <a:spcPts val="6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64" name="Google Shape;264;p31"/>
          <p:cNvSpPr txBox="1">
            <a:spLocks noGrp="1"/>
          </p:cNvSpPr>
          <p:nvPr>
            <p:ph type="dt" idx="10"/>
          </p:nvPr>
        </p:nvSpPr>
        <p:spPr>
          <a:xfrm>
            <a:off x="5653511" y="4751482"/>
            <a:ext cx="885835" cy="187753"/>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65" name="Google Shape;265;p31"/>
          <p:cNvSpPr txBox="1">
            <a:spLocks noGrp="1"/>
          </p:cNvSpPr>
          <p:nvPr>
            <p:ph type="ftr" idx="11"/>
          </p:nvPr>
        </p:nvSpPr>
        <p:spPr>
          <a:xfrm>
            <a:off x="194912" y="4751482"/>
            <a:ext cx="3919888" cy="18775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66" name="Google Shape;266;p31"/>
          <p:cNvSpPr txBox="1">
            <a:spLocks noGrp="1"/>
          </p:cNvSpPr>
          <p:nvPr>
            <p:ph type="sldNum" idx="12"/>
          </p:nvPr>
        </p:nvSpPr>
        <p:spPr>
          <a:xfrm>
            <a:off x="4191000" y="4751482"/>
            <a:ext cx="762000" cy="187753"/>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atin typeface="Abadi" panose="020B0604020104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atin typeface="Abadi" panose="020B0604020104020204" pitchFamily="34"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atin typeface="Abadi" panose="020B060402010402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Section Header_ALT">
  <p:cSld name="Section Header_ALT">
    <p:spTree>
      <p:nvGrpSpPr>
        <p:cNvPr id="1" name="Shape 267"/>
        <p:cNvGrpSpPr/>
        <p:nvPr/>
      </p:nvGrpSpPr>
      <p:grpSpPr>
        <a:xfrm>
          <a:off x="0" y="0"/>
          <a:ext cx="0" cy="0"/>
          <a:chOff x="0" y="0"/>
          <a:chExt cx="0" cy="0"/>
        </a:xfrm>
      </p:grpSpPr>
      <p:sp>
        <p:nvSpPr>
          <p:cNvPr id="268" name="Google Shape;268;p32"/>
          <p:cNvSpPr txBox="1">
            <a:spLocks noGrp="1"/>
          </p:cNvSpPr>
          <p:nvPr>
            <p:ph type="ctrTitle"/>
          </p:nvPr>
        </p:nvSpPr>
        <p:spPr>
          <a:xfrm>
            <a:off x="720391" y="2414687"/>
            <a:ext cx="6577965" cy="909042"/>
          </a:xfrm>
          <a:prstGeom prst="rect">
            <a:avLst/>
          </a:prstGeom>
          <a:noFill/>
          <a:ln>
            <a:noFill/>
          </a:ln>
        </p:spPr>
        <p:txBody>
          <a:bodyPr spcFirstLastPara="1" wrap="square" lIns="68575" tIns="34275" rIns="68575" bIns="34275" anchor="b" anchorCtr="0">
            <a:noAutofit/>
          </a:bodyPr>
          <a:lstStyle>
            <a:lvl1pPr lvl="0" algn="l">
              <a:lnSpc>
                <a:spcPct val="85000"/>
              </a:lnSpc>
              <a:spcBef>
                <a:spcPts val="0"/>
              </a:spcBef>
              <a:spcAft>
                <a:spcPts val="0"/>
              </a:spcAft>
              <a:buClr>
                <a:schemeClr val="dk1"/>
              </a:buClr>
              <a:buSzPts val="3000"/>
              <a:buFont typeface="Barlow Condensed"/>
              <a:buNone/>
              <a:defRPr sz="3000" b="1" cap="none">
                <a:solidFill>
                  <a:schemeClr val="dk1"/>
                </a:solidFill>
                <a:latin typeface="Barlow Condensed"/>
                <a:ea typeface="Barlow Condensed"/>
                <a:cs typeface="Barlow Condensed"/>
                <a:sym typeface="Barlow Condensed"/>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9" name="Google Shape;269;p32"/>
          <p:cNvSpPr txBox="1">
            <a:spLocks noGrp="1"/>
          </p:cNvSpPr>
          <p:nvPr>
            <p:ph type="subTitle" idx="1"/>
          </p:nvPr>
        </p:nvSpPr>
        <p:spPr>
          <a:xfrm>
            <a:off x="720391" y="3329602"/>
            <a:ext cx="6577965" cy="499912"/>
          </a:xfrm>
          <a:prstGeom prst="rect">
            <a:avLst/>
          </a:prstGeom>
          <a:noFill/>
          <a:ln>
            <a:noFill/>
          </a:ln>
        </p:spPr>
        <p:txBody>
          <a:bodyPr spcFirstLastPara="1" wrap="square" lIns="68575" tIns="34275" rIns="68575" bIns="34275" anchor="t" anchorCtr="0">
            <a:normAutofit/>
          </a:bodyPr>
          <a:lstStyle>
            <a:lvl1pPr lvl="0" algn="l">
              <a:lnSpc>
                <a:spcPct val="100000"/>
              </a:lnSpc>
              <a:spcBef>
                <a:spcPts val="600"/>
              </a:spcBef>
              <a:spcAft>
                <a:spcPts val="0"/>
              </a:spcAft>
              <a:buSzPts val="1500"/>
              <a:buNone/>
              <a:defRPr sz="1800">
                <a:solidFill>
                  <a:srgbClr val="7F7F7F"/>
                </a:solidFill>
              </a:defRPr>
            </a:lvl1pPr>
            <a:lvl2pPr lvl="1" algn="ctr">
              <a:lnSpc>
                <a:spcPct val="100000"/>
              </a:lnSpc>
              <a:spcBef>
                <a:spcPts val="600"/>
              </a:spcBef>
              <a:spcAft>
                <a:spcPts val="0"/>
              </a:spcAft>
              <a:buSzPts val="1300"/>
              <a:buNone/>
              <a:defRPr sz="1500"/>
            </a:lvl2pPr>
            <a:lvl3pPr lvl="2" algn="ctr">
              <a:lnSpc>
                <a:spcPct val="100000"/>
              </a:lnSpc>
              <a:spcBef>
                <a:spcPts val="600"/>
              </a:spcBef>
              <a:spcAft>
                <a:spcPts val="0"/>
              </a:spcAft>
              <a:buSzPts val="1100"/>
              <a:buNone/>
              <a:defRPr sz="1400"/>
            </a:lvl3pPr>
            <a:lvl4pPr lvl="3" algn="ctr">
              <a:lnSpc>
                <a:spcPct val="100000"/>
              </a:lnSpc>
              <a:spcBef>
                <a:spcPts val="600"/>
              </a:spcBef>
              <a:spcAft>
                <a:spcPts val="0"/>
              </a:spcAft>
              <a:buSzPts val="1000"/>
              <a:buNone/>
              <a:defRPr sz="1200"/>
            </a:lvl4pPr>
            <a:lvl5pPr lvl="4" algn="ctr">
              <a:lnSpc>
                <a:spcPct val="100000"/>
              </a:lnSpc>
              <a:spcBef>
                <a:spcPts val="600"/>
              </a:spcBef>
              <a:spcAft>
                <a:spcPts val="0"/>
              </a:spcAft>
              <a:buSzPts val="10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70" name="Google Shape;270;p32"/>
          <p:cNvSpPr txBox="1">
            <a:spLocks noGrp="1"/>
          </p:cNvSpPr>
          <p:nvPr>
            <p:ph type="dt" idx="10"/>
          </p:nvPr>
        </p:nvSpPr>
        <p:spPr>
          <a:xfrm>
            <a:off x="8061830" y="4751482"/>
            <a:ext cx="885835" cy="187753"/>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71" name="Google Shape;271;p32"/>
          <p:cNvSpPr txBox="1">
            <a:spLocks noGrp="1"/>
          </p:cNvSpPr>
          <p:nvPr>
            <p:ph type="ftr" idx="11"/>
          </p:nvPr>
        </p:nvSpPr>
        <p:spPr>
          <a:xfrm>
            <a:off x="196334" y="4751482"/>
            <a:ext cx="3394408" cy="18775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72" name="Google Shape;272;p32"/>
          <p:cNvSpPr txBox="1">
            <a:spLocks noGrp="1"/>
          </p:cNvSpPr>
          <p:nvPr>
            <p:ph type="sldNum" idx="12"/>
          </p:nvPr>
        </p:nvSpPr>
        <p:spPr>
          <a:xfrm>
            <a:off x="4191000" y="4751482"/>
            <a:ext cx="762000" cy="187753"/>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grpSp>
        <p:nvGrpSpPr>
          <p:cNvPr id="273" name="Google Shape;273;p32"/>
          <p:cNvGrpSpPr/>
          <p:nvPr/>
        </p:nvGrpSpPr>
        <p:grpSpPr>
          <a:xfrm>
            <a:off x="0" y="0"/>
            <a:ext cx="9144000" cy="297873"/>
            <a:chOff x="0" y="0"/>
            <a:chExt cx="12192000" cy="397164"/>
          </a:xfrm>
        </p:grpSpPr>
        <p:sp>
          <p:nvSpPr>
            <p:cNvPr id="274" name="Google Shape;274;p32"/>
            <p:cNvSpPr/>
            <p:nvPr/>
          </p:nvSpPr>
          <p:spPr>
            <a:xfrm>
              <a:off x="1" y="198582"/>
              <a:ext cx="3082197" cy="198582"/>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75" name="Google Shape;275;p32"/>
            <p:cNvSpPr/>
            <p:nvPr/>
          </p:nvSpPr>
          <p:spPr>
            <a:xfrm>
              <a:off x="3050818" y="198582"/>
              <a:ext cx="3047061" cy="198582"/>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76" name="Google Shape;276;p32"/>
            <p:cNvSpPr/>
            <p:nvPr/>
          </p:nvSpPr>
          <p:spPr>
            <a:xfrm>
              <a:off x="6097879" y="198582"/>
              <a:ext cx="3047061" cy="19858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77" name="Google Shape;277;p32"/>
            <p:cNvSpPr/>
            <p:nvPr/>
          </p:nvSpPr>
          <p:spPr>
            <a:xfrm>
              <a:off x="9144939" y="198582"/>
              <a:ext cx="3047061" cy="198582"/>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78" name="Google Shape;278;p32"/>
            <p:cNvSpPr/>
            <p:nvPr/>
          </p:nvSpPr>
          <p:spPr>
            <a:xfrm>
              <a:off x="0" y="0"/>
              <a:ext cx="12191999" cy="198582"/>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79"/>
        <p:cNvGrpSpPr/>
        <p:nvPr/>
      </p:nvGrpSpPr>
      <p:grpSpPr>
        <a:xfrm>
          <a:off x="0" y="0"/>
          <a:ext cx="0" cy="0"/>
          <a:chOff x="0" y="0"/>
          <a:chExt cx="0" cy="0"/>
        </a:xfrm>
      </p:grpSpPr>
      <p:sp>
        <p:nvSpPr>
          <p:cNvPr id="280" name="Google Shape;280;p33"/>
          <p:cNvSpPr txBox="1">
            <a:spLocks noGrp="1"/>
          </p:cNvSpPr>
          <p:nvPr>
            <p:ph type="body" idx="1"/>
          </p:nvPr>
        </p:nvSpPr>
        <p:spPr>
          <a:xfrm>
            <a:off x="194911" y="1047144"/>
            <a:ext cx="4157035" cy="502702"/>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600"/>
              </a:spcBef>
              <a:spcAft>
                <a:spcPts val="0"/>
              </a:spcAft>
              <a:buSzPts val="1800"/>
              <a:buNone/>
              <a:defRPr sz="2100" b="1">
                <a:latin typeface="Georgia"/>
                <a:ea typeface="Georgia"/>
                <a:cs typeface="Georgia"/>
                <a:sym typeface="Georgia"/>
              </a:defRPr>
            </a:lvl1pPr>
            <a:lvl2pPr marL="914400" lvl="1" indent="-228600" algn="l">
              <a:lnSpc>
                <a:spcPct val="100000"/>
              </a:lnSpc>
              <a:spcBef>
                <a:spcPts val="600"/>
              </a:spcBef>
              <a:spcAft>
                <a:spcPts val="0"/>
              </a:spcAft>
              <a:buSzPts val="1300"/>
              <a:buNone/>
              <a:defRPr sz="1500" b="1"/>
            </a:lvl2pPr>
            <a:lvl3pPr marL="1371600" lvl="2" indent="-228600" algn="l">
              <a:lnSpc>
                <a:spcPct val="100000"/>
              </a:lnSpc>
              <a:spcBef>
                <a:spcPts val="600"/>
              </a:spcBef>
              <a:spcAft>
                <a:spcPts val="0"/>
              </a:spcAft>
              <a:buSzPts val="1100"/>
              <a:buNone/>
              <a:defRPr sz="1400" b="1"/>
            </a:lvl3pPr>
            <a:lvl4pPr marL="1828800" lvl="3" indent="-228600" algn="l">
              <a:lnSpc>
                <a:spcPct val="100000"/>
              </a:lnSpc>
              <a:spcBef>
                <a:spcPts val="600"/>
              </a:spcBef>
              <a:spcAft>
                <a:spcPts val="0"/>
              </a:spcAft>
              <a:buSzPts val="1000"/>
              <a:buNone/>
              <a:defRPr sz="1200" b="1"/>
            </a:lvl4pPr>
            <a:lvl5pPr marL="2286000" lvl="4" indent="-228600" algn="l">
              <a:lnSpc>
                <a:spcPct val="100000"/>
              </a:lnSpc>
              <a:spcBef>
                <a:spcPts val="600"/>
              </a:spcBef>
              <a:spcAft>
                <a:spcPts val="0"/>
              </a:spcAft>
              <a:buSzPts val="1000"/>
              <a:buNone/>
              <a:defRPr sz="1200" b="1"/>
            </a:lvl5pPr>
            <a:lvl6pPr marL="2743200" lvl="5" indent="-228600" algn="l">
              <a:lnSpc>
                <a:spcPct val="90000"/>
              </a:lnSpc>
              <a:spcBef>
                <a:spcPts val="6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81" name="Google Shape;281;p33"/>
          <p:cNvSpPr txBox="1">
            <a:spLocks noGrp="1"/>
          </p:cNvSpPr>
          <p:nvPr>
            <p:ph type="body" idx="2"/>
          </p:nvPr>
        </p:nvSpPr>
        <p:spPr>
          <a:xfrm>
            <a:off x="194911" y="1638300"/>
            <a:ext cx="4157035" cy="2885209"/>
          </a:xfrm>
          <a:prstGeom prst="rect">
            <a:avLst/>
          </a:prstGeom>
          <a:noFill/>
          <a:ln>
            <a:noFill/>
          </a:ln>
        </p:spPr>
        <p:txBody>
          <a:bodyPr spcFirstLastPara="1" wrap="square" lIns="68575" tIns="34275" rIns="68575" bIns="34275" anchor="t" anchorCtr="0">
            <a:normAutofit/>
          </a:bodyPr>
          <a:lstStyle>
            <a:lvl1pPr marL="457200" lvl="0" indent="-311150" algn="l">
              <a:lnSpc>
                <a:spcPct val="100000"/>
              </a:lnSpc>
              <a:spcBef>
                <a:spcPts val="600"/>
              </a:spcBef>
              <a:spcAft>
                <a:spcPts val="0"/>
              </a:spcAft>
              <a:buSzPts val="1300"/>
              <a:buFont typeface="Noto Sans Symbols"/>
              <a:buChar char="▪"/>
              <a:defRPr sz="1500"/>
            </a:lvl1pPr>
            <a:lvl2pPr marL="914400" lvl="1" indent="-298450" algn="l">
              <a:lnSpc>
                <a:spcPct val="100000"/>
              </a:lnSpc>
              <a:spcBef>
                <a:spcPts val="600"/>
              </a:spcBef>
              <a:spcAft>
                <a:spcPts val="0"/>
              </a:spcAft>
              <a:buSzPts val="1100"/>
              <a:buFont typeface="Noto Sans Symbols"/>
              <a:buChar char="▪"/>
              <a:defRPr sz="1400"/>
            </a:lvl2pPr>
            <a:lvl3pPr marL="1371600" lvl="2" indent="-292100" algn="l">
              <a:lnSpc>
                <a:spcPct val="100000"/>
              </a:lnSpc>
              <a:spcBef>
                <a:spcPts val="600"/>
              </a:spcBef>
              <a:spcAft>
                <a:spcPts val="0"/>
              </a:spcAft>
              <a:buSzPts val="1000"/>
              <a:buFont typeface="Noto Sans Symbols"/>
              <a:buChar char="▪"/>
              <a:defRPr sz="1200"/>
            </a:lvl3pPr>
            <a:lvl4pPr marL="1828800" lvl="3" indent="-285750" algn="l">
              <a:lnSpc>
                <a:spcPct val="100000"/>
              </a:lnSpc>
              <a:spcBef>
                <a:spcPts val="600"/>
              </a:spcBef>
              <a:spcAft>
                <a:spcPts val="0"/>
              </a:spcAft>
              <a:buSzPts val="900"/>
              <a:buFont typeface="Noto Sans Symbols"/>
              <a:buChar char="▪"/>
              <a:defRPr sz="1100"/>
            </a:lvl4pPr>
            <a:lvl5pPr marL="2286000" lvl="4" indent="-285750" algn="l">
              <a:lnSpc>
                <a:spcPct val="100000"/>
              </a:lnSpc>
              <a:spcBef>
                <a:spcPts val="600"/>
              </a:spcBef>
              <a:spcAft>
                <a:spcPts val="0"/>
              </a:spcAft>
              <a:buSzPts val="900"/>
              <a:buFont typeface="Noto Sans Symbols"/>
              <a:buChar char="▪"/>
              <a:defRPr sz="1100"/>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2" name="Google Shape;282;p33"/>
          <p:cNvSpPr txBox="1">
            <a:spLocks noGrp="1"/>
          </p:cNvSpPr>
          <p:nvPr>
            <p:ph type="body" idx="3"/>
          </p:nvPr>
        </p:nvSpPr>
        <p:spPr>
          <a:xfrm>
            <a:off x="4677115" y="1047144"/>
            <a:ext cx="4195093" cy="502702"/>
          </a:xfrm>
          <a:prstGeom prst="rect">
            <a:avLst/>
          </a:prstGeom>
          <a:noFill/>
          <a:ln>
            <a:noFill/>
          </a:ln>
        </p:spPr>
        <p:txBody>
          <a:bodyPr spcFirstLastPara="1" wrap="square" lIns="68575" tIns="34275" rIns="68575" bIns="34275" anchor="b" anchorCtr="0">
            <a:normAutofit/>
          </a:bodyPr>
          <a:lstStyle>
            <a:lvl1pPr marL="457200" lvl="0" indent="-228600" algn="l">
              <a:lnSpc>
                <a:spcPct val="100000"/>
              </a:lnSpc>
              <a:spcBef>
                <a:spcPts val="600"/>
              </a:spcBef>
              <a:spcAft>
                <a:spcPts val="0"/>
              </a:spcAft>
              <a:buSzPts val="1800"/>
              <a:buNone/>
              <a:defRPr sz="2100" b="1">
                <a:latin typeface="Georgia"/>
                <a:ea typeface="Georgia"/>
                <a:cs typeface="Georgia"/>
                <a:sym typeface="Georgia"/>
              </a:defRPr>
            </a:lvl1pPr>
            <a:lvl2pPr marL="914400" lvl="1" indent="-228600" algn="l">
              <a:lnSpc>
                <a:spcPct val="100000"/>
              </a:lnSpc>
              <a:spcBef>
                <a:spcPts val="600"/>
              </a:spcBef>
              <a:spcAft>
                <a:spcPts val="0"/>
              </a:spcAft>
              <a:buSzPts val="1300"/>
              <a:buNone/>
              <a:defRPr sz="1500" b="1"/>
            </a:lvl2pPr>
            <a:lvl3pPr marL="1371600" lvl="2" indent="-228600" algn="l">
              <a:lnSpc>
                <a:spcPct val="100000"/>
              </a:lnSpc>
              <a:spcBef>
                <a:spcPts val="600"/>
              </a:spcBef>
              <a:spcAft>
                <a:spcPts val="0"/>
              </a:spcAft>
              <a:buSzPts val="1100"/>
              <a:buNone/>
              <a:defRPr sz="1400" b="1"/>
            </a:lvl3pPr>
            <a:lvl4pPr marL="1828800" lvl="3" indent="-228600" algn="l">
              <a:lnSpc>
                <a:spcPct val="100000"/>
              </a:lnSpc>
              <a:spcBef>
                <a:spcPts val="600"/>
              </a:spcBef>
              <a:spcAft>
                <a:spcPts val="0"/>
              </a:spcAft>
              <a:buSzPts val="1000"/>
              <a:buNone/>
              <a:defRPr sz="1200" b="1"/>
            </a:lvl4pPr>
            <a:lvl5pPr marL="2286000" lvl="4" indent="-228600" algn="l">
              <a:lnSpc>
                <a:spcPct val="100000"/>
              </a:lnSpc>
              <a:spcBef>
                <a:spcPts val="600"/>
              </a:spcBef>
              <a:spcAft>
                <a:spcPts val="0"/>
              </a:spcAft>
              <a:buSzPts val="1000"/>
              <a:buNone/>
              <a:defRPr sz="1200" b="1"/>
            </a:lvl5pPr>
            <a:lvl6pPr marL="2743200" lvl="5" indent="-228600" algn="l">
              <a:lnSpc>
                <a:spcPct val="90000"/>
              </a:lnSpc>
              <a:spcBef>
                <a:spcPts val="6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83" name="Google Shape;283;p33"/>
          <p:cNvSpPr txBox="1">
            <a:spLocks noGrp="1"/>
          </p:cNvSpPr>
          <p:nvPr>
            <p:ph type="body" idx="4"/>
          </p:nvPr>
        </p:nvSpPr>
        <p:spPr>
          <a:xfrm>
            <a:off x="4677115" y="1638300"/>
            <a:ext cx="4195093" cy="2885209"/>
          </a:xfrm>
          <a:prstGeom prst="rect">
            <a:avLst/>
          </a:prstGeom>
          <a:noFill/>
          <a:ln>
            <a:noFill/>
          </a:ln>
        </p:spPr>
        <p:txBody>
          <a:bodyPr spcFirstLastPara="1" wrap="square" lIns="68575" tIns="34275" rIns="68575" bIns="34275" anchor="t" anchorCtr="0">
            <a:normAutofit/>
          </a:bodyPr>
          <a:lstStyle>
            <a:lvl1pPr marL="457200" lvl="0" indent="-311150" algn="l">
              <a:lnSpc>
                <a:spcPct val="100000"/>
              </a:lnSpc>
              <a:spcBef>
                <a:spcPts val="600"/>
              </a:spcBef>
              <a:spcAft>
                <a:spcPts val="0"/>
              </a:spcAft>
              <a:buSzPts val="1300"/>
              <a:buFont typeface="Noto Sans Symbols"/>
              <a:buChar char="▪"/>
              <a:defRPr sz="1500"/>
            </a:lvl1pPr>
            <a:lvl2pPr marL="914400" lvl="1" indent="-298450" algn="l">
              <a:lnSpc>
                <a:spcPct val="100000"/>
              </a:lnSpc>
              <a:spcBef>
                <a:spcPts val="600"/>
              </a:spcBef>
              <a:spcAft>
                <a:spcPts val="0"/>
              </a:spcAft>
              <a:buSzPts val="1100"/>
              <a:buFont typeface="Noto Sans Symbols"/>
              <a:buChar char="▪"/>
              <a:defRPr sz="1400"/>
            </a:lvl2pPr>
            <a:lvl3pPr marL="1371600" lvl="2" indent="-292100" algn="l">
              <a:lnSpc>
                <a:spcPct val="100000"/>
              </a:lnSpc>
              <a:spcBef>
                <a:spcPts val="600"/>
              </a:spcBef>
              <a:spcAft>
                <a:spcPts val="0"/>
              </a:spcAft>
              <a:buSzPts val="1000"/>
              <a:buFont typeface="Noto Sans Symbols"/>
              <a:buChar char="▪"/>
              <a:defRPr sz="1200"/>
            </a:lvl3pPr>
            <a:lvl4pPr marL="1828800" lvl="3" indent="-285750" algn="l">
              <a:lnSpc>
                <a:spcPct val="100000"/>
              </a:lnSpc>
              <a:spcBef>
                <a:spcPts val="600"/>
              </a:spcBef>
              <a:spcAft>
                <a:spcPts val="0"/>
              </a:spcAft>
              <a:buSzPts val="900"/>
              <a:buFont typeface="Noto Sans Symbols"/>
              <a:buChar char="▪"/>
              <a:defRPr sz="1100"/>
            </a:lvl4pPr>
            <a:lvl5pPr marL="2286000" lvl="4" indent="-285750" algn="l">
              <a:lnSpc>
                <a:spcPct val="100000"/>
              </a:lnSpc>
              <a:spcBef>
                <a:spcPts val="600"/>
              </a:spcBef>
              <a:spcAft>
                <a:spcPts val="0"/>
              </a:spcAft>
              <a:buSzPts val="900"/>
              <a:buFont typeface="Noto Sans Symbols"/>
              <a:buChar char="▪"/>
              <a:defRPr sz="1100"/>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4" name="Google Shape;284;p33"/>
          <p:cNvSpPr txBox="1">
            <a:spLocks noGrp="1"/>
          </p:cNvSpPr>
          <p:nvPr>
            <p:ph type="title"/>
          </p:nvPr>
        </p:nvSpPr>
        <p:spPr>
          <a:xfrm>
            <a:off x="194912" y="325581"/>
            <a:ext cx="8677297" cy="671945"/>
          </a:xfrm>
          <a:prstGeom prst="rect">
            <a:avLst/>
          </a:prstGeom>
          <a:noFill/>
          <a:ln>
            <a:noFill/>
          </a:ln>
        </p:spPr>
        <p:txBody>
          <a:bodyPr spcFirstLastPara="1" wrap="square" lIns="68575" tIns="34275" rIns="68575" bIns="34275" anchor="ctr" anchorCtr="0">
            <a:normAutofit/>
          </a:bodyPr>
          <a:lstStyle>
            <a:lvl1pPr lvl="0" algn="l">
              <a:lnSpc>
                <a:spcPct val="85000"/>
              </a:lnSpc>
              <a:spcBef>
                <a:spcPts val="0"/>
              </a:spcBef>
              <a:spcAft>
                <a:spcPts val="0"/>
              </a:spcAft>
              <a:buClr>
                <a:schemeClr val="dk1"/>
              </a:buClr>
              <a:buSzPts val="2700"/>
              <a:buFont typeface="Barlow Condensed"/>
              <a:buNone/>
              <a:defRPr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5" name="Google Shape;285;p33"/>
          <p:cNvSpPr txBox="1">
            <a:spLocks noGrp="1"/>
          </p:cNvSpPr>
          <p:nvPr>
            <p:ph type="dt" idx="10"/>
          </p:nvPr>
        </p:nvSpPr>
        <p:spPr>
          <a:xfrm>
            <a:off x="5653511" y="4751482"/>
            <a:ext cx="885835" cy="187753"/>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86" name="Google Shape;286;p33"/>
          <p:cNvSpPr txBox="1">
            <a:spLocks noGrp="1"/>
          </p:cNvSpPr>
          <p:nvPr>
            <p:ph type="ftr" idx="11"/>
          </p:nvPr>
        </p:nvSpPr>
        <p:spPr>
          <a:xfrm>
            <a:off x="194912" y="4751482"/>
            <a:ext cx="3919888" cy="18775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87" name="Google Shape;287;p33"/>
          <p:cNvSpPr txBox="1">
            <a:spLocks noGrp="1"/>
          </p:cNvSpPr>
          <p:nvPr>
            <p:ph type="sldNum" idx="12"/>
          </p:nvPr>
        </p:nvSpPr>
        <p:spPr>
          <a:xfrm>
            <a:off x="4191000" y="4751482"/>
            <a:ext cx="762000" cy="187753"/>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8"/>
        <p:cNvGrpSpPr/>
        <p:nvPr/>
      </p:nvGrpSpPr>
      <p:grpSpPr>
        <a:xfrm>
          <a:off x="0" y="0"/>
          <a:ext cx="0" cy="0"/>
          <a:chOff x="0" y="0"/>
          <a:chExt cx="0" cy="0"/>
        </a:xfrm>
      </p:grpSpPr>
      <p:sp>
        <p:nvSpPr>
          <p:cNvPr id="289" name="Google Shape;289;p34"/>
          <p:cNvSpPr txBox="1">
            <a:spLocks noGrp="1"/>
          </p:cNvSpPr>
          <p:nvPr>
            <p:ph type="dt" idx="10"/>
          </p:nvPr>
        </p:nvSpPr>
        <p:spPr>
          <a:xfrm>
            <a:off x="5653511" y="4751482"/>
            <a:ext cx="885835" cy="187753"/>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90" name="Google Shape;290;p34"/>
          <p:cNvSpPr txBox="1">
            <a:spLocks noGrp="1"/>
          </p:cNvSpPr>
          <p:nvPr>
            <p:ph type="ftr" idx="11"/>
          </p:nvPr>
        </p:nvSpPr>
        <p:spPr>
          <a:xfrm>
            <a:off x="194912" y="4751482"/>
            <a:ext cx="3919888" cy="18775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91" name="Google Shape;291;p34"/>
          <p:cNvSpPr txBox="1">
            <a:spLocks noGrp="1"/>
          </p:cNvSpPr>
          <p:nvPr>
            <p:ph type="sldNum" idx="12"/>
          </p:nvPr>
        </p:nvSpPr>
        <p:spPr>
          <a:xfrm>
            <a:off x="4191000" y="4751482"/>
            <a:ext cx="762000" cy="187753"/>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Blank_NoBkgrd">
  <p:cSld name="Blank_NoBkgrd">
    <p:spTree>
      <p:nvGrpSpPr>
        <p:cNvPr id="1" name="Shape 292"/>
        <p:cNvGrpSpPr/>
        <p:nvPr/>
      </p:nvGrpSpPr>
      <p:grpSpPr>
        <a:xfrm>
          <a:off x="0" y="0"/>
          <a:ext cx="0" cy="0"/>
          <a:chOff x="0" y="0"/>
          <a:chExt cx="0" cy="0"/>
        </a:xfrm>
      </p:grpSpPr>
      <p:sp>
        <p:nvSpPr>
          <p:cNvPr id="293" name="Google Shape;293;p35"/>
          <p:cNvSpPr txBox="1">
            <a:spLocks noGrp="1"/>
          </p:cNvSpPr>
          <p:nvPr>
            <p:ph type="dt" idx="10"/>
          </p:nvPr>
        </p:nvSpPr>
        <p:spPr>
          <a:xfrm>
            <a:off x="8063253" y="4751482"/>
            <a:ext cx="885835" cy="187753"/>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94" name="Google Shape;294;p35"/>
          <p:cNvSpPr txBox="1">
            <a:spLocks noGrp="1"/>
          </p:cNvSpPr>
          <p:nvPr>
            <p:ph type="ftr" idx="11"/>
          </p:nvPr>
        </p:nvSpPr>
        <p:spPr>
          <a:xfrm>
            <a:off x="194912" y="4751482"/>
            <a:ext cx="3919888" cy="18775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95" name="Google Shape;295;p35"/>
          <p:cNvSpPr txBox="1">
            <a:spLocks noGrp="1"/>
          </p:cNvSpPr>
          <p:nvPr>
            <p:ph type="sldNum" idx="12"/>
          </p:nvPr>
        </p:nvSpPr>
        <p:spPr>
          <a:xfrm>
            <a:off x="4191000" y="4751482"/>
            <a:ext cx="762000" cy="187753"/>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grpSp>
        <p:nvGrpSpPr>
          <p:cNvPr id="296" name="Google Shape;296;p35"/>
          <p:cNvGrpSpPr/>
          <p:nvPr/>
        </p:nvGrpSpPr>
        <p:grpSpPr>
          <a:xfrm>
            <a:off x="0" y="0"/>
            <a:ext cx="9144000" cy="297873"/>
            <a:chOff x="0" y="0"/>
            <a:chExt cx="12192000" cy="397164"/>
          </a:xfrm>
        </p:grpSpPr>
        <p:sp>
          <p:nvSpPr>
            <p:cNvPr id="297" name="Google Shape;297;p35"/>
            <p:cNvSpPr/>
            <p:nvPr/>
          </p:nvSpPr>
          <p:spPr>
            <a:xfrm>
              <a:off x="1" y="198582"/>
              <a:ext cx="3082197" cy="198582"/>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98" name="Google Shape;298;p35"/>
            <p:cNvSpPr/>
            <p:nvPr/>
          </p:nvSpPr>
          <p:spPr>
            <a:xfrm>
              <a:off x="3050818" y="198582"/>
              <a:ext cx="3047061" cy="198582"/>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99" name="Google Shape;299;p35"/>
            <p:cNvSpPr/>
            <p:nvPr/>
          </p:nvSpPr>
          <p:spPr>
            <a:xfrm>
              <a:off x="6097879" y="198582"/>
              <a:ext cx="3047061" cy="19858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300" name="Google Shape;300;p35"/>
            <p:cNvSpPr/>
            <p:nvPr/>
          </p:nvSpPr>
          <p:spPr>
            <a:xfrm>
              <a:off x="9144939" y="198582"/>
              <a:ext cx="3047061" cy="198582"/>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301" name="Google Shape;301;p35"/>
            <p:cNvSpPr/>
            <p:nvPr/>
          </p:nvSpPr>
          <p:spPr>
            <a:xfrm>
              <a:off x="0" y="0"/>
              <a:ext cx="12191999" cy="198582"/>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atin typeface="Abadi" panose="020B0604020104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atin typeface="Abadi" panose="020B0604020104020204" pitchFamily="34" charset="0"/>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dirty="0"/>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atin typeface="Abadi" panose="020B0604020104020204" pitchFamily="34" charset="0"/>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dirty="0"/>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atin typeface="Abadi" panose="020B060402010402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atin typeface="Abadi" panose="020B0604020104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atin typeface="Abadi" panose="020B060402010402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atin typeface="Abadi" panose="020B0604020104020204" pitchFamily="34" charset="0"/>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atin typeface="Abadi" panose="020B0604020104020204" pitchFamily="34" charset="0"/>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dirty="0"/>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atin typeface="Abadi" panose="020B060402010402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atin typeface="Abadi" panose="020B0604020104020204" pitchFamily="34"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dirty="0"/>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atin typeface="Abadi" panose="020B060402010402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adi" panose="020B0604020104020204" pitchFamily="34" charset="0"/>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atin typeface="Abadi" panose="020B0604020104020204" pitchFamily="34" charset="0"/>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atin typeface="Abadi" panose="020B0604020104020204" pitchFamily="34" charset="0"/>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atin typeface="Abadi" panose="020B0604020104020204" pitchFamily="34"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atin typeface="Abadi" panose="020B060402010402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atin typeface="Abadi" panose="020B0604020104020204" pitchFamily="34" charset="0"/>
              </a:defRPr>
            </a:lvl1pPr>
          </a:lstStyle>
          <a:p>
            <a:endParaRPr dirty="0"/>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atin typeface="Abadi" panose="020B060402010402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Abadi" panose="020B0604020104020204" pitchFamily="34" charset="0"/>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badi" panose="020B0604020104020204" pitchFamily="34" charset="0"/>
          <a:ea typeface="Abadi" panose="020B0604020104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badi" panose="020B0604020104020204" pitchFamily="34" charset="0"/>
          <a:ea typeface="Abadi" panose="020B0604020104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6683624" y="4496826"/>
            <a:ext cx="2460376" cy="675000"/>
          </a:xfrm>
          <a:prstGeom prst="rect">
            <a:avLst/>
          </a:prstGeom>
          <a:solidFill>
            <a:srgbClr val="FFFFFF"/>
          </a:solidFill>
          <a:ln>
            <a:noFill/>
          </a:ln>
        </p:spPr>
      </p:sp>
      <p:sp>
        <p:nvSpPr>
          <p:cNvPr id="52" name="Google Shape;52;p13"/>
          <p:cNvSpPr txBox="1">
            <a:spLocks noGrp="1"/>
          </p:cNvSpPr>
          <p:nvPr>
            <p:ph type="title"/>
          </p:nvPr>
        </p:nvSpPr>
        <p:spPr>
          <a:xfrm>
            <a:off x="194912" y="325581"/>
            <a:ext cx="8677297" cy="671945"/>
          </a:xfrm>
          <a:prstGeom prst="rect">
            <a:avLst/>
          </a:prstGeom>
          <a:noFill/>
          <a:ln>
            <a:noFill/>
          </a:ln>
        </p:spPr>
        <p:txBody>
          <a:bodyPr spcFirstLastPara="1" wrap="square" lIns="68575" tIns="34275" rIns="68575" bIns="34275" anchor="ctr" anchorCtr="0">
            <a:normAutofit/>
          </a:bodyPr>
          <a:lstStyle>
            <a:lvl1pPr marR="0" lvl="0" algn="l" rtl="0">
              <a:lnSpc>
                <a:spcPct val="85000"/>
              </a:lnSpc>
              <a:spcBef>
                <a:spcPts val="0"/>
              </a:spcBef>
              <a:spcAft>
                <a:spcPts val="0"/>
              </a:spcAft>
              <a:buClr>
                <a:schemeClr val="dk1"/>
              </a:buClr>
              <a:buSzPts val="2700"/>
              <a:buFont typeface="Barlow Condensed"/>
              <a:buNone/>
              <a:defRPr sz="2700" b="1" i="0" u="none" strike="noStrike" cap="none">
                <a:solidFill>
                  <a:schemeClr val="dk1"/>
                </a:solidFill>
                <a:latin typeface="Barlow Condensed"/>
                <a:ea typeface="Barlow Condensed"/>
                <a:cs typeface="Barlow Condensed"/>
                <a:sym typeface="Barlow Condense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3" name="Google Shape;53;p13"/>
          <p:cNvSpPr txBox="1">
            <a:spLocks noGrp="1"/>
          </p:cNvSpPr>
          <p:nvPr>
            <p:ph type="body" idx="1"/>
          </p:nvPr>
        </p:nvSpPr>
        <p:spPr>
          <a:xfrm>
            <a:off x="194912" y="1059872"/>
            <a:ext cx="8677297" cy="3446338"/>
          </a:xfrm>
          <a:prstGeom prst="rect">
            <a:avLst/>
          </a:prstGeom>
          <a:noFill/>
          <a:ln>
            <a:noFill/>
          </a:ln>
        </p:spPr>
        <p:txBody>
          <a:bodyPr spcFirstLastPara="1" wrap="square" lIns="68575" tIns="34275" rIns="68575" bIns="34275" anchor="t" anchorCtr="0">
            <a:normAutofit/>
          </a:bodyPr>
          <a:lstStyle>
            <a:lvl1pPr marL="457200" marR="0" lvl="0" indent="-323850" algn="l" rtl="0">
              <a:lnSpc>
                <a:spcPct val="100000"/>
              </a:lnSpc>
              <a:spcBef>
                <a:spcPts val="600"/>
              </a:spcBef>
              <a:spcAft>
                <a:spcPts val="0"/>
              </a:spcAft>
              <a:buClr>
                <a:schemeClr val="dk1"/>
              </a:buClr>
              <a:buSzPts val="1500"/>
              <a:buFont typeface="Noto Sans Symbols"/>
              <a:buChar char="▪"/>
              <a:defRPr sz="1800" b="0" i="0" u="none" strike="noStrike" cap="none">
                <a:solidFill>
                  <a:schemeClr val="dk1"/>
                </a:solidFill>
                <a:latin typeface="Georgia"/>
                <a:ea typeface="Georgia"/>
                <a:cs typeface="Georgia"/>
                <a:sym typeface="Georgia"/>
              </a:defRPr>
            </a:lvl1pPr>
            <a:lvl2pPr marL="914400" marR="0" lvl="1" indent="-311150" algn="l" rtl="0">
              <a:lnSpc>
                <a:spcPct val="100000"/>
              </a:lnSpc>
              <a:spcBef>
                <a:spcPts val="600"/>
              </a:spcBef>
              <a:spcAft>
                <a:spcPts val="0"/>
              </a:spcAft>
              <a:buClr>
                <a:schemeClr val="dk1"/>
              </a:buClr>
              <a:buSzPts val="1300"/>
              <a:buFont typeface="Noto Sans Symbols"/>
              <a:buChar char="▪"/>
              <a:defRPr sz="1500" b="0" i="0" u="none" strike="noStrike" cap="none">
                <a:solidFill>
                  <a:schemeClr val="dk1"/>
                </a:solidFill>
                <a:latin typeface="Georgia"/>
                <a:ea typeface="Georgia"/>
                <a:cs typeface="Georgia"/>
                <a:sym typeface="Georgia"/>
              </a:defRPr>
            </a:lvl2pPr>
            <a:lvl3pPr marL="1371600" marR="0" lvl="2" indent="-298450" algn="l" rtl="0">
              <a:lnSpc>
                <a:spcPct val="100000"/>
              </a:lnSpc>
              <a:spcBef>
                <a:spcPts val="600"/>
              </a:spcBef>
              <a:spcAft>
                <a:spcPts val="0"/>
              </a:spcAft>
              <a:buClr>
                <a:schemeClr val="dk1"/>
              </a:buClr>
              <a:buSzPts val="1100"/>
              <a:buFont typeface="Noto Sans Symbols"/>
              <a:buChar char="▪"/>
              <a:defRPr sz="1400" b="0" i="0" u="none" strike="noStrike" cap="none">
                <a:solidFill>
                  <a:schemeClr val="dk1"/>
                </a:solidFill>
                <a:latin typeface="Georgia"/>
                <a:ea typeface="Georgia"/>
                <a:cs typeface="Georgia"/>
                <a:sym typeface="Georgia"/>
              </a:defRPr>
            </a:lvl3pPr>
            <a:lvl4pPr marL="1828800" marR="0" lvl="3" indent="-292100" algn="l" rtl="0">
              <a:lnSpc>
                <a:spcPct val="100000"/>
              </a:lnSpc>
              <a:spcBef>
                <a:spcPts val="600"/>
              </a:spcBef>
              <a:spcAft>
                <a:spcPts val="0"/>
              </a:spcAft>
              <a:buClr>
                <a:schemeClr val="dk1"/>
              </a:buClr>
              <a:buSzPts val="1000"/>
              <a:buFont typeface="Noto Sans Symbols"/>
              <a:buChar char="▪"/>
              <a:defRPr sz="1200" b="0" i="0" u="none" strike="noStrike" cap="none">
                <a:solidFill>
                  <a:schemeClr val="dk1"/>
                </a:solidFill>
                <a:latin typeface="Georgia"/>
                <a:ea typeface="Georgia"/>
                <a:cs typeface="Georgia"/>
                <a:sym typeface="Georgia"/>
              </a:defRPr>
            </a:lvl4pPr>
            <a:lvl5pPr marL="2286000" marR="0" lvl="4" indent="-292100" algn="l" rtl="0">
              <a:lnSpc>
                <a:spcPct val="100000"/>
              </a:lnSpc>
              <a:spcBef>
                <a:spcPts val="600"/>
              </a:spcBef>
              <a:spcAft>
                <a:spcPts val="0"/>
              </a:spcAft>
              <a:buClr>
                <a:schemeClr val="dk1"/>
              </a:buClr>
              <a:buSzPts val="1000"/>
              <a:buFont typeface="Noto Sans Symbols"/>
              <a:buChar char="▪"/>
              <a:defRPr sz="1200" b="0" i="0" u="none" strike="noStrike" cap="none">
                <a:solidFill>
                  <a:schemeClr val="dk1"/>
                </a:solidFill>
                <a:latin typeface="Georgia"/>
                <a:ea typeface="Georgia"/>
                <a:cs typeface="Georgia"/>
                <a:sym typeface="Georgia"/>
              </a:defRPr>
            </a:lvl5pPr>
            <a:lvl6pPr marL="2743200" marR="0" lvl="5"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Georgia"/>
                <a:ea typeface="Georgia"/>
                <a:cs typeface="Georgia"/>
                <a:sym typeface="Georgia"/>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eorgia"/>
                <a:ea typeface="Georgia"/>
                <a:cs typeface="Georgia"/>
                <a:sym typeface="Georgia"/>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eorgia"/>
                <a:ea typeface="Georgia"/>
                <a:cs typeface="Georgia"/>
                <a:sym typeface="Georgia"/>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eorgia"/>
                <a:ea typeface="Georgia"/>
                <a:cs typeface="Georgia"/>
                <a:sym typeface="Georgia"/>
              </a:defRPr>
            </a:lvl9pPr>
          </a:lstStyle>
          <a:p>
            <a:endParaRPr/>
          </a:p>
        </p:txBody>
      </p:sp>
      <p:sp>
        <p:nvSpPr>
          <p:cNvPr id="54" name="Google Shape;54;p13"/>
          <p:cNvSpPr txBox="1">
            <a:spLocks noGrp="1"/>
          </p:cNvSpPr>
          <p:nvPr>
            <p:ph type="dt" idx="10"/>
          </p:nvPr>
        </p:nvSpPr>
        <p:spPr>
          <a:xfrm>
            <a:off x="5653511" y="4751482"/>
            <a:ext cx="885835" cy="187753"/>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800" b="0" i="0" u="none" strike="noStrike" cap="none">
                <a:solidFill>
                  <a:schemeClr val="dk1"/>
                </a:solidFill>
                <a:latin typeface="Verdana"/>
                <a:ea typeface="Verdana"/>
                <a:cs typeface="Verdana"/>
                <a:sym typeface="Verdana"/>
              </a:defRPr>
            </a:lvl1pPr>
            <a:lvl2pPr marR="0" lvl="1"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9pPr>
          </a:lstStyle>
          <a:p>
            <a:endParaRPr/>
          </a:p>
        </p:txBody>
      </p:sp>
      <p:sp>
        <p:nvSpPr>
          <p:cNvPr id="55" name="Google Shape;55;p13"/>
          <p:cNvSpPr txBox="1">
            <a:spLocks noGrp="1"/>
          </p:cNvSpPr>
          <p:nvPr>
            <p:ph type="ftr" idx="11"/>
          </p:nvPr>
        </p:nvSpPr>
        <p:spPr>
          <a:xfrm>
            <a:off x="194912" y="4751482"/>
            <a:ext cx="3919888" cy="187753"/>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b="0" i="0" u="none" strike="noStrike" cap="none">
                <a:solidFill>
                  <a:schemeClr val="dk1"/>
                </a:solidFill>
                <a:latin typeface="Verdana"/>
                <a:ea typeface="Verdana"/>
                <a:cs typeface="Verdana"/>
                <a:sym typeface="Verdana"/>
              </a:defRPr>
            </a:lvl1pPr>
            <a:lvl2pPr marR="0" lvl="1"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9pPr>
          </a:lstStyle>
          <a:p>
            <a:endParaRPr/>
          </a:p>
        </p:txBody>
      </p:sp>
      <p:sp>
        <p:nvSpPr>
          <p:cNvPr id="56" name="Google Shape;56;p13"/>
          <p:cNvSpPr txBox="1">
            <a:spLocks noGrp="1"/>
          </p:cNvSpPr>
          <p:nvPr>
            <p:ph type="sldNum" idx="12"/>
          </p:nvPr>
        </p:nvSpPr>
        <p:spPr>
          <a:xfrm>
            <a:off x="4191000" y="4751482"/>
            <a:ext cx="762000" cy="187753"/>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800" b="0" i="0" u="none" strike="noStrike" cap="none">
                <a:solidFill>
                  <a:schemeClr val="dk1"/>
                </a:solidFill>
                <a:latin typeface="Verdana"/>
                <a:ea typeface="Verdana"/>
                <a:cs typeface="Verdana"/>
                <a:sym typeface="Verdana"/>
              </a:defRPr>
            </a:lvl1pPr>
            <a:lvl2pPr marL="0" marR="0" lvl="1" indent="0" algn="ctr" rtl="0">
              <a:spcBef>
                <a:spcPts val="0"/>
              </a:spcBef>
              <a:buNone/>
              <a:defRPr sz="800" b="0" i="0" u="none" strike="noStrike" cap="none">
                <a:solidFill>
                  <a:schemeClr val="dk1"/>
                </a:solidFill>
                <a:latin typeface="Verdana"/>
                <a:ea typeface="Verdana"/>
                <a:cs typeface="Verdana"/>
                <a:sym typeface="Verdana"/>
              </a:defRPr>
            </a:lvl2pPr>
            <a:lvl3pPr marL="0" marR="0" lvl="2" indent="0" algn="ctr" rtl="0">
              <a:spcBef>
                <a:spcPts val="0"/>
              </a:spcBef>
              <a:buNone/>
              <a:defRPr sz="800" b="0" i="0" u="none" strike="noStrike" cap="none">
                <a:solidFill>
                  <a:schemeClr val="dk1"/>
                </a:solidFill>
                <a:latin typeface="Verdana"/>
                <a:ea typeface="Verdana"/>
                <a:cs typeface="Verdana"/>
                <a:sym typeface="Verdana"/>
              </a:defRPr>
            </a:lvl3pPr>
            <a:lvl4pPr marL="0" marR="0" lvl="3" indent="0" algn="ctr" rtl="0">
              <a:spcBef>
                <a:spcPts val="0"/>
              </a:spcBef>
              <a:buNone/>
              <a:defRPr sz="800" b="0" i="0" u="none" strike="noStrike" cap="none">
                <a:solidFill>
                  <a:schemeClr val="dk1"/>
                </a:solidFill>
                <a:latin typeface="Verdana"/>
                <a:ea typeface="Verdana"/>
                <a:cs typeface="Verdana"/>
                <a:sym typeface="Verdana"/>
              </a:defRPr>
            </a:lvl4pPr>
            <a:lvl5pPr marL="0" marR="0" lvl="4" indent="0" algn="ctr" rtl="0">
              <a:spcBef>
                <a:spcPts val="0"/>
              </a:spcBef>
              <a:buNone/>
              <a:defRPr sz="800" b="0" i="0" u="none" strike="noStrike" cap="none">
                <a:solidFill>
                  <a:schemeClr val="dk1"/>
                </a:solidFill>
                <a:latin typeface="Verdana"/>
                <a:ea typeface="Verdana"/>
                <a:cs typeface="Verdana"/>
                <a:sym typeface="Verdana"/>
              </a:defRPr>
            </a:lvl5pPr>
            <a:lvl6pPr marL="0" marR="0" lvl="5" indent="0" algn="ctr" rtl="0">
              <a:spcBef>
                <a:spcPts val="0"/>
              </a:spcBef>
              <a:buNone/>
              <a:defRPr sz="800" b="0" i="0" u="none" strike="noStrike" cap="none">
                <a:solidFill>
                  <a:schemeClr val="dk1"/>
                </a:solidFill>
                <a:latin typeface="Verdana"/>
                <a:ea typeface="Verdana"/>
                <a:cs typeface="Verdana"/>
                <a:sym typeface="Verdana"/>
              </a:defRPr>
            </a:lvl6pPr>
            <a:lvl7pPr marL="0" marR="0" lvl="6" indent="0" algn="ctr" rtl="0">
              <a:spcBef>
                <a:spcPts val="0"/>
              </a:spcBef>
              <a:buNone/>
              <a:defRPr sz="800" b="0" i="0" u="none" strike="noStrike" cap="none">
                <a:solidFill>
                  <a:schemeClr val="dk1"/>
                </a:solidFill>
                <a:latin typeface="Verdana"/>
                <a:ea typeface="Verdana"/>
                <a:cs typeface="Verdana"/>
                <a:sym typeface="Verdana"/>
              </a:defRPr>
            </a:lvl7pPr>
            <a:lvl8pPr marL="0" marR="0" lvl="7" indent="0" algn="ctr" rtl="0">
              <a:spcBef>
                <a:spcPts val="0"/>
              </a:spcBef>
              <a:buNone/>
              <a:defRPr sz="800" b="0" i="0" u="none" strike="noStrike" cap="none">
                <a:solidFill>
                  <a:schemeClr val="dk1"/>
                </a:solidFill>
                <a:latin typeface="Verdana"/>
                <a:ea typeface="Verdana"/>
                <a:cs typeface="Verdana"/>
                <a:sym typeface="Verdana"/>
              </a:defRPr>
            </a:lvl8pPr>
            <a:lvl9pPr marL="0" marR="0" lvl="8" indent="0" algn="ctr" rtl="0">
              <a:spcBef>
                <a:spcPts val="0"/>
              </a:spcBef>
              <a:buNone/>
              <a:defRPr sz="800" b="0" i="0" u="none" strike="noStrike" cap="none">
                <a:solidFill>
                  <a:schemeClr val="dk1"/>
                </a:solidFill>
                <a:latin typeface="Verdana"/>
                <a:ea typeface="Verdana"/>
                <a:cs typeface="Verdana"/>
                <a:sym typeface="Verdana"/>
              </a:defRPr>
            </a:lvl9pPr>
          </a:lstStyle>
          <a:p>
            <a:pPr marL="0" lvl="0" indent="0" algn="ctr" rtl="0">
              <a:spcBef>
                <a:spcPts val="0"/>
              </a:spcBef>
              <a:spcAft>
                <a:spcPts val="0"/>
              </a:spcAft>
              <a:buNone/>
            </a:pPr>
            <a:r>
              <a:rPr lang="en"/>
              <a:t>PAGE  </a:t>
            </a:r>
            <a:fld id="{00000000-1234-1234-1234-123412341234}" type="slidenum">
              <a:rPr lang="en"/>
              <a:t>‹#›</a:t>
            </a:fld>
            <a:endParaRPr/>
          </a:p>
        </p:txBody>
      </p:sp>
      <p:grpSp>
        <p:nvGrpSpPr>
          <p:cNvPr id="57" name="Google Shape;57;p13"/>
          <p:cNvGrpSpPr/>
          <p:nvPr/>
        </p:nvGrpSpPr>
        <p:grpSpPr>
          <a:xfrm>
            <a:off x="0" y="0"/>
            <a:ext cx="9144000" cy="297873"/>
            <a:chOff x="0" y="0"/>
            <a:chExt cx="12192000" cy="397164"/>
          </a:xfrm>
        </p:grpSpPr>
        <p:sp>
          <p:nvSpPr>
            <p:cNvPr id="58" name="Google Shape;58;p13"/>
            <p:cNvSpPr/>
            <p:nvPr/>
          </p:nvSpPr>
          <p:spPr>
            <a:xfrm>
              <a:off x="1" y="198582"/>
              <a:ext cx="3082197" cy="198582"/>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59" name="Google Shape;59;p13"/>
            <p:cNvSpPr/>
            <p:nvPr/>
          </p:nvSpPr>
          <p:spPr>
            <a:xfrm>
              <a:off x="3050818" y="198582"/>
              <a:ext cx="3047061" cy="198582"/>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60" name="Google Shape;60;p13"/>
            <p:cNvSpPr/>
            <p:nvPr/>
          </p:nvSpPr>
          <p:spPr>
            <a:xfrm>
              <a:off x="6097879" y="198582"/>
              <a:ext cx="3047061" cy="19858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61" name="Google Shape;61;p13"/>
            <p:cNvSpPr/>
            <p:nvPr/>
          </p:nvSpPr>
          <p:spPr>
            <a:xfrm>
              <a:off x="9144939" y="198582"/>
              <a:ext cx="3047061" cy="198582"/>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62" name="Google Shape;62;p13"/>
            <p:cNvSpPr/>
            <p:nvPr/>
          </p:nvSpPr>
          <p:spPr>
            <a:xfrm>
              <a:off x="0" y="0"/>
              <a:ext cx="12191999" cy="198582"/>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gr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22.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hyperlink" Target="https://www.epilepsy.com/article/2014/4/revised-definition-epilepsy" TargetMode="Externa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6"/>
          <p:cNvSpPr txBox="1">
            <a:spLocks noGrp="1"/>
          </p:cNvSpPr>
          <p:nvPr>
            <p:ph type="ctrTitle"/>
          </p:nvPr>
        </p:nvSpPr>
        <p:spPr>
          <a:xfrm>
            <a:off x="339555" y="771705"/>
            <a:ext cx="7366170" cy="664242"/>
          </a:xfrm>
          <a:prstGeom prst="rect">
            <a:avLst/>
          </a:prstGeom>
          <a:noFill/>
          <a:ln>
            <a:noFill/>
          </a:ln>
        </p:spPr>
        <p:txBody>
          <a:bodyPr spcFirstLastPara="1" wrap="square" lIns="0" tIns="34275" rIns="68575" bIns="34275" anchor="b" anchorCtr="0">
            <a:noAutofit/>
          </a:bodyPr>
          <a:lstStyle/>
          <a:p>
            <a:pPr marL="0" lvl="0" indent="0" algn="l" rtl="0">
              <a:lnSpc>
                <a:spcPct val="85000"/>
              </a:lnSpc>
              <a:spcBef>
                <a:spcPts val="0"/>
              </a:spcBef>
              <a:spcAft>
                <a:spcPts val="0"/>
              </a:spcAft>
              <a:buClr>
                <a:schemeClr val="dk1"/>
              </a:buClr>
              <a:buSzPts val="4100"/>
              <a:buFont typeface="Barlow Condensed"/>
              <a:buNone/>
            </a:pPr>
            <a:r>
              <a:rPr lang="en-US" sz="3000" dirty="0"/>
              <a:t>Epileptic Seizure Detection with EEG</a:t>
            </a:r>
            <a:endParaRPr sz="3000" dirty="0"/>
          </a:p>
        </p:txBody>
      </p:sp>
      <p:sp>
        <p:nvSpPr>
          <p:cNvPr id="307" name="Google Shape;307;p36"/>
          <p:cNvSpPr txBox="1">
            <a:spLocks noGrp="1"/>
          </p:cNvSpPr>
          <p:nvPr>
            <p:ph type="subTitle" idx="1"/>
          </p:nvPr>
        </p:nvSpPr>
        <p:spPr>
          <a:xfrm>
            <a:off x="339555" y="4121839"/>
            <a:ext cx="4114682" cy="499912"/>
          </a:xfrm>
          <a:prstGeom prst="rect">
            <a:avLst/>
          </a:prstGeom>
          <a:noFill/>
          <a:ln>
            <a:noFill/>
          </a:ln>
        </p:spPr>
        <p:txBody>
          <a:bodyPr spcFirstLastPara="1" wrap="square" lIns="0" tIns="34275" rIns="68575" bIns="34275" anchor="t" anchorCtr="0">
            <a:normAutofit/>
          </a:bodyPr>
          <a:lstStyle/>
          <a:p>
            <a:pPr marL="0" lvl="0" indent="0" algn="l" rtl="0">
              <a:lnSpc>
                <a:spcPct val="100000"/>
              </a:lnSpc>
              <a:spcBef>
                <a:spcPts val="0"/>
              </a:spcBef>
              <a:spcAft>
                <a:spcPts val="0"/>
              </a:spcAft>
              <a:buSzPts val="1000"/>
              <a:buNone/>
            </a:pPr>
            <a:r>
              <a:rPr lang="en" dirty="0"/>
              <a:t>Michael Karras,</a:t>
            </a:r>
            <a:endParaRPr dirty="0"/>
          </a:p>
          <a:p>
            <a:pPr marL="0" lvl="0" indent="0" algn="l" rtl="0">
              <a:lnSpc>
                <a:spcPct val="100000"/>
              </a:lnSpc>
              <a:spcBef>
                <a:spcPts val="0"/>
              </a:spcBef>
              <a:spcAft>
                <a:spcPts val="0"/>
              </a:spcAft>
              <a:buSzPts val="1000"/>
              <a:buNone/>
            </a:pPr>
            <a:r>
              <a:rPr lang="en" dirty="0"/>
              <a:t>David R. Cheriton School of Computer Science</a:t>
            </a:r>
            <a:endParaRPr dirty="0"/>
          </a:p>
        </p:txBody>
      </p:sp>
      <p:sp>
        <p:nvSpPr>
          <p:cNvPr id="308" name="Google Shape;308;p36"/>
          <p:cNvSpPr txBox="1">
            <a:spLocks noGrp="1"/>
          </p:cNvSpPr>
          <p:nvPr>
            <p:ph type="dt" idx="10"/>
          </p:nvPr>
        </p:nvSpPr>
        <p:spPr>
          <a:xfrm>
            <a:off x="339555" y="1981747"/>
            <a:ext cx="887187" cy="283472"/>
          </a:xfrm>
          <a:prstGeom prst="rect">
            <a:avLst/>
          </a:prstGeom>
          <a:solidFill>
            <a:schemeClr val="accent1"/>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dirty="0"/>
              <a:t>02/18/22</a:t>
            </a:r>
            <a:endParaRPr dirty="0"/>
          </a:p>
        </p:txBody>
      </p:sp>
      <p:pic>
        <p:nvPicPr>
          <p:cNvPr id="3074" name="Picture 2" descr="Electroencephalogram (EEG) - MyDr.com.au">
            <a:extLst>
              <a:ext uri="{FF2B5EF4-FFF2-40B4-BE49-F238E27FC236}">
                <a16:creationId xmlns:a16="http://schemas.microsoft.com/office/drawing/2014/main" id="{16E21C40-292C-4B5A-AB2A-047D3C2FCC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8963" y="1693333"/>
            <a:ext cx="3760656" cy="25071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09820-1B8A-4C15-80F1-2AE525AD1A29}"/>
              </a:ext>
            </a:extLst>
          </p:cNvPr>
          <p:cNvSpPr>
            <a:spLocks noGrp="1"/>
          </p:cNvSpPr>
          <p:nvPr>
            <p:ph type="title"/>
          </p:nvPr>
        </p:nvSpPr>
        <p:spPr/>
        <p:txBody>
          <a:bodyPr/>
          <a:lstStyle/>
          <a:p>
            <a:r>
              <a:rPr lang="en-US" dirty="0"/>
              <a:t>Results</a:t>
            </a:r>
          </a:p>
        </p:txBody>
      </p:sp>
      <p:pic>
        <p:nvPicPr>
          <p:cNvPr id="8" name="Picture 7">
            <a:extLst>
              <a:ext uri="{FF2B5EF4-FFF2-40B4-BE49-F238E27FC236}">
                <a16:creationId xmlns:a16="http://schemas.microsoft.com/office/drawing/2014/main" id="{10ECEA19-FF94-40DB-99B0-07C394622C3B}"/>
              </a:ext>
            </a:extLst>
          </p:cNvPr>
          <p:cNvPicPr>
            <a:picLocks noChangeAspect="1"/>
          </p:cNvPicPr>
          <p:nvPr/>
        </p:nvPicPr>
        <p:blipFill rotWithShape="1">
          <a:blip r:embed="rId3"/>
          <a:srcRect t="3924" r="9965"/>
          <a:stretch/>
        </p:blipFill>
        <p:spPr>
          <a:xfrm>
            <a:off x="0" y="853440"/>
            <a:ext cx="4443307" cy="2342461"/>
          </a:xfrm>
          <a:prstGeom prst="rect">
            <a:avLst/>
          </a:prstGeom>
        </p:spPr>
      </p:pic>
      <p:pic>
        <p:nvPicPr>
          <p:cNvPr id="10" name="Picture 9">
            <a:extLst>
              <a:ext uri="{FF2B5EF4-FFF2-40B4-BE49-F238E27FC236}">
                <a16:creationId xmlns:a16="http://schemas.microsoft.com/office/drawing/2014/main" id="{DFC12E39-4C2F-47E7-9F85-67A811651E60}"/>
              </a:ext>
            </a:extLst>
          </p:cNvPr>
          <p:cNvPicPr>
            <a:picLocks noChangeAspect="1"/>
          </p:cNvPicPr>
          <p:nvPr/>
        </p:nvPicPr>
        <p:blipFill rotWithShape="1">
          <a:blip r:embed="rId4"/>
          <a:srcRect r="7776"/>
          <a:stretch/>
        </p:blipFill>
        <p:spPr>
          <a:xfrm>
            <a:off x="0" y="2954586"/>
            <a:ext cx="4557700" cy="2246873"/>
          </a:xfrm>
          <a:prstGeom prst="rect">
            <a:avLst/>
          </a:prstGeom>
        </p:spPr>
      </p:pic>
      <p:pic>
        <p:nvPicPr>
          <p:cNvPr id="12" name="Picture 11">
            <a:extLst>
              <a:ext uri="{FF2B5EF4-FFF2-40B4-BE49-F238E27FC236}">
                <a16:creationId xmlns:a16="http://schemas.microsoft.com/office/drawing/2014/main" id="{D61DD1E3-FA45-446F-94E0-B24FC781A57C}"/>
              </a:ext>
            </a:extLst>
          </p:cNvPr>
          <p:cNvPicPr>
            <a:picLocks noChangeAspect="1"/>
          </p:cNvPicPr>
          <p:nvPr/>
        </p:nvPicPr>
        <p:blipFill>
          <a:blip r:embed="rId5"/>
          <a:stretch>
            <a:fillRect/>
          </a:stretch>
        </p:blipFill>
        <p:spPr>
          <a:xfrm>
            <a:off x="4328915" y="2954586"/>
            <a:ext cx="4557699" cy="2293514"/>
          </a:xfrm>
          <a:prstGeom prst="rect">
            <a:avLst/>
          </a:prstGeom>
        </p:spPr>
      </p:pic>
      <p:sp>
        <p:nvSpPr>
          <p:cNvPr id="13" name="TextBox 12">
            <a:extLst>
              <a:ext uri="{FF2B5EF4-FFF2-40B4-BE49-F238E27FC236}">
                <a16:creationId xmlns:a16="http://schemas.microsoft.com/office/drawing/2014/main" id="{6F2A8799-D8A8-4ED8-A50D-5095881E416F}"/>
              </a:ext>
            </a:extLst>
          </p:cNvPr>
          <p:cNvSpPr txBox="1"/>
          <p:nvPr/>
        </p:nvSpPr>
        <p:spPr>
          <a:xfrm>
            <a:off x="4571999" y="868059"/>
            <a:ext cx="3406987" cy="738664"/>
          </a:xfrm>
          <a:prstGeom prst="rect">
            <a:avLst/>
          </a:prstGeom>
          <a:noFill/>
        </p:spPr>
        <p:txBody>
          <a:bodyPr wrap="square" rtlCol="0">
            <a:spAutoFit/>
          </a:bodyPr>
          <a:lstStyle/>
          <a:p>
            <a:r>
              <a:rPr lang="en-US" dirty="0">
                <a:latin typeface="Georgia" panose="02040502050405020303" pitchFamily="18" charset="0"/>
              </a:rPr>
              <a:t>A: interictal vs preictal</a:t>
            </a:r>
          </a:p>
          <a:p>
            <a:r>
              <a:rPr lang="en-US" dirty="0">
                <a:latin typeface="Georgia" panose="02040502050405020303" pitchFamily="18" charset="0"/>
              </a:rPr>
              <a:t>B: Interictal vs Ictal</a:t>
            </a:r>
          </a:p>
          <a:p>
            <a:r>
              <a:rPr lang="en-US" dirty="0">
                <a:latin typeface="Georgia" panose="02040502050405020303" pitchFamily="18" charset="0"/>
              </a:rPr>
              <a:t>C: Interictal vs preictal vs ictal</a:t>
            </a:r>
          </a:p>
        </p:txBody>
      </p:sp>
    </p:spTree>
    <p:extLst>
      <p:ext uri="{BB962C8B-B14F-4D97-AF65-F5344CB8AC3E}">
        <p14:creationId xmlns:p14="http://schemas.microsoft.com/office/powerpoint/2010/main" val="284620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B1332-E3B5-47F3-A01F-2C336AF23F29}"/>
              </a:ext>
            </a:extLst>
          </p:cNvPr>
          <p:cNvSpPr>
            <a:spLocks noGrp="1"/>
          </p:cNvSpPr>
          <p:nvPr>
            <p:ph type="title"/>
          </p:nvPr>
        </p:nvSpPr>
        <p:spPr/>
        <p:txBody>
          <a:bodyPr/>
          <a:lstStyle/>
          <a:p>
            <a:r>
              <a:rPr lang="en-US" dirty="0"/>
              <a:t>Results</a:t>
            </a:r>
          </a:p>
        </p:txBody>
      </p:sp>
      <p:sp>
        <p:nvSpPr>
          <p:cNvPr id="3" name="Text Placeholder 2">
            <a:extLst>
              <a:ext uri="{FF2B5EF4-FFF2-40B4-BE49-F238E27FC236}">
                <a16:creationId xmlns:a16="http://schemas.microsoft.com/office/drawing/2014/main" id="{1AF5CAE0-6447-4CA0-98AD-A0EBDB7881D4}"/>
              </a:ext>
            </a:extLst>
          </p:cNvPr>
          <p:cNvSpPr>
            <a:spLocks noGrp="1"/>
          </p:cNvSpPr>
          <p:nvPr>
            <p:ph type="body" idx="1"/>
          </p:nvPr>
        </p:nvSpPr>
        <p:spPr>
          <a:xfrm>
            <a:off x="194912" y="1059873"/>
            <a:ext cx="8339488" cy="3442854"/>
          </a:xfrm>
        </p:spPr>
        <p:txBody>
          <a:bodyPr>
            <a:normAutofit/>
          </a:bodyPr>
          <a:lstStyle/>
          <a:p>
            <a:r>
              <a:rPr lang="en-US" dirty="0"/>
              <a:t>Interictal vs preictal:</a:t>
            </a:r>
          </a:p>
          <a:p>
            <a:pPr lvl="1"/>
            <a:r>
              <a:rPr lang="en-US" dirty="0"/>
              <a:t>Accuracy: 95.6%, 59.5% (frequency, time)</a:t>
            </a:r>
          </a:p>
          <a:p>
            <a:pPr lvl="1"/>
            <a:r>
              <a:rPr lang="en-US" dirty="0"/>
              <a:t>Sensitivity: 94.2%, 61.8%</a:t>
            </a:r>
          </a:p>
          <a:p>
            <a:pPr lvl="1"/>
            <a:r>
              <a:rPr lang="en-US" dirty="0"/>
              <a:t>Specificity: 96.9%, 57.2%</a:t>
            </a:r>
          </a:p>
          <a:p>
            <a:r>
              <a:rPr lang="en-US" dirty="0"/>
              <a:t>Interictal vs ictal:</a:t>
            </a:r>
          </a:p>
          <a:p>
            <a:pPr lvl="1"/>
            <a:r>
              <a:rPr lang="en-US" dirty="0"/>
              <a:t>Accuracy: 97.5%, 62.3%</a:t>
            </a:r>
          </a:p>
          <a:p>
            <a:pPr lvl="1"/>
            <a:r>
              <a:rPr lang="en-US" dirty="0"/>
              <a:t>Sensitivity: 96.9%, 61.2%</a:t>
            </a:r>
          </a:p>
          <a:p>
            <a:pPr lvl="1"/>
            <a:r>
              <a:rPr lang="en-US" dirty="0"/>
              <a:t>Specificity: 98.1%, 63.3%</a:t>
            </a:r>
          </a:p>
          <a:p>
            <a:r>
              <a:rPr lang="es-ES" dirty="0" err="1"/>
              <a:t>Interictal</a:t>
            </a:r>
            <a:r>
              <a:rPr lang="es-ES" dirty="0"/>
              <a:t> vs. </a:t>
            </a:r>
            <a:r>
              <a:rPr lang="es-ES" dirty="0" err="1"/>
              <a:t>Ictal</a:t>
            </a:r>
            <a:r>
              <a:rPr lang="es-ES" dirty="0"/>
              <a:t> vs. </a:t>
            </a:r>
            <a:r>
              <a:rPr lang="es-ES" dirty="0" err="1"/>
              <a:t>Preictal</a:t>
            </a:r>
            <a:r>
              <a:rPr lang="es-ES" dirty="0"/>
              <a:t>:</a:t>
            </a:r>
          </a:p>
          <a:p>
            <a:pPr lvl="1"/>
            <a:r>
              <a:rPr lang="en-US" dirty="0"/>
              <a:t>Accuracy</a:t>
            </a:r>
            <a:r>
              <a:rPr lang="es-ES" dirty="0"/>
              <a:t>: 93%, 47.9%</a:t>
            </a:r>
          </a:p>
        </p:txBody>
      </p:sp>
      <p:pic>
        <p:nvPicPr>
          <p:cNvPr id="6" name="Picture 5">
            <a:extLst>
              <a:ext uri="{FF2B5EF4-FFF2-40B4-BE49-F238E27FC236}">
                <a16:creationId xmlns:a16="http://schemas.microsoft.com/office/drawing/2014/main" id="{603F3E0C-8857-436E-B6BE-C49BAD1F1E08}"/>
              </a:ext>
            </a:extLst>
          </p:cNvPr>
          <p:cNvPicPr>
            <a:picLocks noChangeAspect="1"/>
          </p:cNvPicPr>
          <p:nvPr/>
        </p:nvPicPr>
        <p:blipFill>
          <a:blip r:embed="rId2"/>
          <a:stretch>
            <a:fillRect/>
          </a:stretch>
        </p:blipFill>
        <p:spPr>
          <a:xfrm>
            <a:off x="5431193" y="3102941"/>
            <a:ext cx="3279314" cy="1346987"/>
          </a:xfrm>
          <a:prstGeom prst="rect">
            <a:avLst/>
          </a:prstGeom>
        </p:spPr>
      </p:pic>
    </p:spTree>
    <p:extLst>
      <p:ext uri="{BB962C8B-B14F-4D97-AF65-F5344CB8AC3E}">
        <p14:creationId xmlns:p14="http://schemas.microsoft.com/office/powerpoint/2010/main" val="58314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C107D-08C4-4BE8-A227-6DE7B284FB60}"/>
              </a:ext>
            </a:extLst>
          </p:cNvPr>
          <p:cNvSpPr>
            <a:spLocks noGrp="1"/>
          </p:cNvSpPr>
          <p:nvPr>
            <p:ph type="title"/>
          </p:nvPr>
        </p:nvSpPr>
        <p:spPr/>
        <p:txBody>
          <a:bodyPr/>
          <a:lstStyle/>
          <a:p>
            <a:r>
              <a:rPr lang="en-US" dirty="0"/>
              <a:t>Discussion</a:t>
            </a:r>
          </a:p>
        </p:txBody>
      </p:sp>
      <p:sp>
        <p:nvSpPr>
          <p:cNvPr id="3" name="Text Placeholder 2">
            <a:extLst>
              <a:ext uri="{FF2B5EF4-FFF2-40B4-BE49-F238E27FC236}">
                <a16:creationId xmlns:a16="http://schemas.microsoft.com/office/drawing/2014/main" id="{805E0DA3-252D-4366-B50D-2ADA25926F0E}"/>
              </a:ext>
            </a:extLst>
          </p:cNvPr>
          <p:cNvSpPr>
            <a:spLocks noGrp="1"/>
          </p:cNvSpPr>
          <p:nvPr>
            <p:ph type="body" idx="1"/>
          </p:nvPr>
        </p:nvSpPr>
        <p:spPr>
          <a:xfrm>
            <a:off x="194913" y="1059873"/>
            <a:ext cx="3855540" cy="3442854"/>
          </a:xfrm>
        </p:spPr>
        <p:txBody>
          <a:bodyPr>
            <a:normAutofit fontScale="85000" lnSpcReduction="20000"/>
          </a:bodyPr>
          <a:lstStyle/>
          <a:p>
            <a:pPr marL="133350" indent="0">
              <a:buNone/>
            </a:pPr>
            <a:r>
              <a:rPr lang="en-US" u="sng" dirty="0"/>
              <a:t>Model Size:</a:t>
            </a:r>
          </a:p>
          <a:p>
            <a:r>
              <a:rPr lang="en-US" dirty="0"/>
              <a:t>Compared with other studies, this model performs as well or slightly better given that they use less parameters. For instance, the model outperformed a 13-layer DNN on the CHB-MIT dataset.</a:t>
            </a:r>
          </a:p>
          <a:p>
            <a:pPr marL="133350" indent="0">
              <a:buNone/>
            </a:pPr>
            <a:endParaRPr lang="en-US" dirty="0"/>
          </a:p>
          <a:p>
            <a:pPr marL="133350" indent="0">
              <a:buNone/>
            </a:pPr>
            <a:r>
              <a:rPr lang="en-US" u="sng" dirty="0"/>
              <a:t>Frequency vs Time:</a:t>
            </a:r>
          </a:p>
          <a:p>
            <a:r>
              <a:rPr lang="en-US" dirty="0"/>
              <a:t>Frequency outperforms time significantly </a:t>
            </a:r>
            <a:r>
              <a:rPr lang="en-US" b="1" dirty="0"/>
              <a:t>given</a:t>
            </a:r>
            <a:r>
              <a:rPr lang="en-US" dirty="0"/>
              <a:t> this small architecture, perhaps suggesting that more important information is carried in the frequency domain. Could be related to EEG being more temporally accurate</a:t>
            </a:r>
          </a:p>
          <a:p>
            <a:pPr marL="133350" indent="0">
              <a:buNone/>
            </a:pPr>
            <a:endParaRPr lang="en-US" u="sng" dirty="0"/>
          </a:p>
        </p:txBody>
      </p:sp>
      <p:pic>
        <p:nvPicPr>
          <p:cNvPr id="5" name="Picture 4">
            <a:extLst>
              <a:ext uri="{FF2B5EF4-FFF2-40B4-BE49-F238E27FC236}">
                <a16:creationId xmlns:a16="http://schemas.microsoft.com/office/drawing/2014/main" id="{5B48EC05-668F-468C-92FF-AFB34AFAABDD}"/>
              </a:ext>
            </a:extLst>
          </p:cNvPr>
          <p:cNvPicPr>
            <a:picLocks noChangeAspect="1"/>
          </p:cNvPicPr>
          <p:nvPr/>
        </p:nvPicPr>
        <p:blipFill>
          <a:blip r:embed="rId3"/>
          <a:stretch>
            <a:fillRect/>
          </a:stretch>
        </p:blipFill>
        <p:spPr>
          <a:xfrm>
            <a:off x="4240108" y="642425"/>
            <a:ext cx="4810580" cy="4297452"/>
          </a:xfrm>
          <a:prstGeom prst="rect">
            <a:avLst/>
          </a:prstGeom>
        </p:spPr>
      </p:pic>
    </p:spTree>
    <p:extLst>
      <p:ext uri="{BB962C8B-B14F-4D97-AF65-F5344CB8AC3E}">
        <p14:creationId xmlns:p14="http://schemas.microsoft.com/office/powerpoint/2010/main" val="203234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C107D-08C4-4BE8-A227-6DE7B284FB60}"/>
              </a:ext>
            </a:extLst>
          </p:cNvPr>
          <p:cNvSpPr>
            <a:spLocks noGrp="1"/>
          </p:cNvSpPr>
          <p:nvPr>
            <p:ph type="title"/>
          </p:nvPr>
        </p:nvSpPr>
        <p:spPr/>
        <p:txBody>
          <a:bodyPr/>
          <a:lstStyle/>
          <a:p>
            <a:r>
              <a:rPr lang="en-US" dirty="0"/>
              <a:t>Discussion &amp; Future Problems</a:t>
            </a:r>
          </a:p>
        </p:txBody>
      </p:sp>
      <p:sp>
        <p:nvSpPr>
          <p:cNvPr id="3" name="Text Placeholder 2">
            <a:extLst>
              <a:ext uri="{FF2B5EF4-FFF2-40B4-BE49-F238E27FC236}">
                <a16:creationId xmlns:a16="http://schemas.microsoft.com/office/drawing/2014/main" id="{805E0DA3-252D-4366-B50D-2ADA25926F0E}"/>
              </a:ext>
            </a:extLst>
          </p:cNvPr>
          <p:cNvSpPr>
            <a:spLocks noGrp="1"/>
          </p:cNvSpPr>
          <p:nvPr>
            <p:ph type="body" idx="1"/>
          </p:nvPr>
        </p:nvSpPr>
        <p:spPr>
          <a:xfrm>
            <a:off x="194912" y="1059873"/>
            <a:ext cx="3814901" cy="3442854"/>
          </a:xfrm>
        </p:spPr>
        <p:txBody>
          <a:bodyPr>
            <a:normAutofit/>
          </a:bodyPr>
          <a:lstStyle/>
          <a:p>
            <a:pPr marL="133350" indent="0">
              <a:buNone/>
            </a:pPr>
            <a:r>
              <a:rPr lang="en-US" u="sng" dirty="0"/>
              <a:t>Classification Domains:</a:t>
            </a:r>
          </a:p>
          <a:p>
            <a:pPr marL="133350" indent="0">
              <a:buNone/>
            </a:pPr>
            <a:r>
              <a:rPr lang="en-US" dirty="0"/>
              <a:t>Model performs best on interictal vs ictal and worst on three-way classification, as expected.</a:t>
            </a:r>
          </a:p>
          <a:p>
            <a:pPr marL="133350" indent="0">
              <a:buNone/>
            </a:pPr>
            <a:endParaRPr lang="en-US" dirty="0">
              <a:latin typeface="Abadi" panose="020B0604020104020204" pitchFamily="34" charset="0"/>
            </a:endParaRPr>
          </a:p>
          <a:p>
            <a:pPr marL="133350" indent="0">
              <a:buNone/>
            </a:pPr>
            <a:r>
              <a:rPr lang="en-US" dirty="0"/>
              <a:t>But what about cross-patient seizure detection?</a:t>
            </a:r>
          </a:p>
        </p:txBody>
      </p:sp>
      <p:pic>
        <p:nvPicPr>
          <p:cNvPr id="7" name="Picture 6">
            <a:extLst>
              <a:ext uri="{FF2B5EF4-FFF2-40B4-BE49-F238E27FC236}">
                <a16:creationId xmlns:a16="http://schemas.microsoft.com/office/drawing/2014/main" id="{B1ACD2DB-ECD9-450B-92D9-C2FD93DBEB2C}"/>
              </a:ext>
            </a:extLst>
          </p:cNvPr>
          <p:cNvPicPr>
            <a:picLocks noChangeAspect="1"/>
          </p:cNvPicPr>
          <p:nvPr/>
        </p:nvPicPr>
        <p:blipFill>
          <a:blip r:embed="rId2"/>
          <a:stretch>
            <a:fillRect/>
          </a:stretch>
        </p:blipFill>
        <p:spPr>
          <a:xfrm>
            <a:off x="3957231" y="494454"/>
            <a:ext cx="4991857" cy="4459393"/>
          </a:xfrm>
          <a:prstGeom prst="rect">
            <a:avLst/>
          </a:prstGeom>
        </p:spPr>
      </p:pic>
    </p:spTree>
    <p:extLst>
      <p:ext uri="{BB962C8B-B14F-4D97-AF65-F5344CB8AC3E}">
        <p14:creationId xmlns:p14="http://schemas.microsoft.com/office/powerpoint/2010/main" val="358453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90F16-06AC-41E1-890C-996539D299AA}"/>
              </a:ext>
            </a:extLst>
          </p:cNvPr>
          <p:cNvSpPr>
            <a:spLocks noGrp="1"/>
          </p:cNvSpPr>
          <p:nvPr>
            <p:ph type="title"/>
          </p:nvPr>
        </p:nvSpPr>
        <p:spPr/>
        <p:txBody>
          <a:bodyPr>
            <a:normAutofit fontScale="90000"/>
          </a:bodyPr>
          <a:lstStyle/>
          <a:p>
            <a:r>
              <a:rPr lang="en-US" dirty="0"/>
              <a:t>Paper2: An Effective Deep Neural Network Architecture for Cross-Subject Epileptic Seizure Detection in EEG Data</a:t>
            </a:r>
          </a:p>
        </p:txBody>
      </p:sp>
      <p:sp>
        <p:nvSpPr>
          <p:cNvPr id="3" name="Text Placeholder 2">
            <a:extLst>
              <a:ext uri="{FF2B5EF4-FFF2-40B4-BE49-F238E27FC236}">
                <a16:creationId xmlns:a16="http://schemas.microsoft.com/office/drawing/2014/main" id="{AD4DA97C-E254-4604-AEDC-BD9913427DAC}"/>
              </a:ext>
            </a:extLst>
          </p:cNvPr>
          <p:cNvSpPr>
            <a:spLocks noGrp="1"/>
          </p:cNvSpPr>
          <p:nvPr>
            <p:ph type="body" idx="1"/>
          </p:nvPr>
        </p:nvSpPr>
        <p:spPr>
          <a:xfrm>
            <a:off x="194912" y="1059873"/>
            <a:ext cx="4268715" cy="3442854"/>
          </a:xfrm>
        </p:spPr>
        <p:txBody>
          <a:bodyPr/>
          <a:lstStyle/>
          <a:p>
            <a:r>
              <a:rPr lang="en-US" b="1" dirty="0"/>
              <a:t>Inspiration: </a:t>
            </a:r>
            <a:r>
              <a:rPr lang="en-US" dirty="0"/>
              <a:t>How can we incorporate frequency knowledge inside our neural networks in a more robust manner?</a:t>
            </a:r>
          </a:p>
          <a:p>
            <a:r>
              <a:rPr lang="en-US" b="1" dirty="0"/>
              <a:t>Idea: </a:t>
            </a:r>
            <a:r>
              <a:rPr lang="en-US" dirty="0"/>
              <a:t>Use temporal and spatial convolutions via depth-wise convolution</a:t>
            </a:r>
          </a:p>
          <a:p>
            <a:r>
              <a:rPr lang="en-US" dirty="0"/>
              <a:t>Initially pioneered by </a:t>
            </a:r>
            <a:r>
              <a:rPr lang="en-US" dirty="0" err="1"/>
              <a:t>EEGnet</a:t>
            </a:r>
            <a:endParaRPr lang="en-US" dirty="0"/>
          </a:p>
        </p:txBody>
      </p:sp>
      <p:sp>
        <p:nvSpPr>
          <p:cNvPr id="7" name="TextBox 6">
            <a:extLst>
              <a:ext uri="{FF2B5EF4-FFF2-40B4-BE49-F238E27FC236}">
                <a16:creationId xmlns:a16="http://schemas.microsoft.com/office/drawing/2014/main" id="{5AAC0685-019F-4151-86A5-B648E30FFE3A}"/>
              </a:ext>
            </a:extLst>
          </p:cNvPr>
          <p:cNvSpPr txBox="1"/>
          <p:nvPr/>
        </p:nvSpPr>
        <p:spPr>
          <a:xfrm>
            <a:off x="6137031" y="4248642"/>
            <a:ext cx="1560042" cy="246221"/>
          </a:xfrm>
          <a:prstGeom prst="rect">
            <a:avLst/>
          </a:prstGeom>
          <a:noFill/>
        </p:spPr>
        <p:txBody>
          <a:bodyPr wrap="none" rtlCol="0">
            <a:spAutoFit/>
          </a:bodyPr>
          <a:lstStyle/>
          <a:p>
            <a:r>
              <a:rPr lang="en-US" sz="1000" dirty="0" err="1">
                <a:latin typeface="Georgia" panose="02040502050405020303" pitchFamily="18" charset="0"/>
              </a:rPr>
              <a:t>EEGnet</a:t>
            </a:r>
            <a:r>
              <a:rPr lang="en-US" sz="1000" dirty="0">
                <a:latin typeface="Georgia" panose="02040502050405020303" pitchFamily="18" charset="0"/>
              </a:rPr>
              <a:t> Architecture [5]</a:t>
            </a:r>
          </a:p>
        </p:txBody>
      </p:sp>
      <p:pic>
        <p:nvPicPr>
          <p:cNvPr id="9" name="Picture 8">
            <a:extLst>
              <a:ext uri="{FF2B5EF4-FFF2-40B4-BE49-F238E27FC236}">
                <a16:creationId xmlns:a16="http://schemas.microsoft.com/office/drawing/2014/main" id="{E50BD13F-AAF0-4254-909E-40C317287365}"/>
              </a:ext>
            </a:extLst>
          </p:cNvPr>
          <p:cNvPicPr>
            <a:picLocks noChangeAspect="1"/>
          </p:cNvPicPr>
          <p:nvPr/>
        </p:nvPicPr>
        <p:blipFill>
          <a:blip r:embed="rId3"/>
          <a:stretch>
            <a:fillRect/>
          </a:stretch>
        </p:blipFill>
        <p:spPr>
          <a:xfrm>
            <a:off x="4632458" y="1059873"/>
            <a:ext cx="3597142" cy="3126422"/>
          </a:xfrm>
          <a:prstGeom prst="rect">
            <a:avLst/>
          </a:prstGeom>
        </p:spPr>
      </p:pic>
    </p:spTree>
    <p:extLst>
      <p:ext uri="{BB962C8B-B14F-4D97-AF65-F5344CB8AC3E}">
        <p14:creationId xmlns:p14="http://schemas.microsoft.com/office/powerpoint/2010/main" val="203125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1AF92-6B7A-4B6D-B994-269858277837}"/>
              </a:ext>
            </a:extLst>
          </p:cNvPr>
          <p:cNvSpPr>
            <a:spLocks noGrp="1"/>
          </p:cNvSpPr>
          <p:nvPr>
            <p:ph type="title"/>
          </p:nvPr>
        </p:nvSpPr>
        <p:spPr/>
        <p:txBody>
          <a:bodyPr/>
          <a:lstStyle/>
          <a:p>
            <a:r>
              <a:rPr lang="en-US" dirty="0"/>
              <a:t>Depth-wise Convolution</a:t>
            </a:r>
          </a:p>
        </p:txBody>
      </p:sp>
      <p:sp>
        <p:nvSpPr>
          <p:cNvPr id="3" name="Text Placeholder 2">
            <a:extLst>
              <a:ext uri="{FF2B5EF4-FFF2-40B4-BE49-F238E27FC236}">
                <a16:creationId xmlns:a16="http://schemas.microsoft.com/office/drawing/2014/main" id="{40090285-9467-4314-A2D2-11BFADA14AAD}"/>
              </a:ext>
            </a:extLst>
          </p:cNvPr>
          <p:cNvSpPr>
            <a:spLocks noGrp="1"/>
          </p:cNvSpPr>
          <p:nvPr>
            <p:ph type="body" idx="1"/>
          </p:nvPr>
        </p:nvSpPr>
        <p:spPr/>
        <p:txBody>
          <a:bodyPr/>
          <a:lstStyle/>
          <a:p>
            <a:r>
              <a:rPr lang="en-US" dirty="0"/>
              <a:t>Instead of a regular convolution, we use separate kernels for each channel and then stack the results</a:t>
            </a:r>
          </a:p>
          <a:p>
            <a:r>
              <a:rPr lang="en-US" dirty="0"/>
              <a:t>Use pointwise convolution with kernel size 1x1 to reshape the output</a:t>
            </a:r>
          </a:p>
          <a:p>
            <a:r>
              <a:rPr lang="en-US" dirty="0"/>
              <a:t>This reduces the needed kernel size from 256*3*5*5 to 5*5*3+3*256</a:t>
            </a:r>
          </a:p>
        </p:txBody>
      </p:sp>
      <p:pic>
        <p:nvPicPr>
          <p:cNvPr id="6" name="Picture 5">
            <a:extLst>
              <a:ext uri="{FF2B5EF4-FFF2-40B4-BE49-F238E27FC236}">
                <a16:creationId xmlns:a16="http://schemas.microsoft.com/office/drawing/2014/main" id="{4B40E712-CE36-4D1A-9187-C9B9D04AA1D5}"/>
              </a:ext>
            </a:extLst>
          </p:cNvPr>
          <p:cNvPicPr>
            <a:picLocks noChangeAspect="1"/>
          </p:cNvPicPr>
          <p:nvPr/>
        </p:nvPicPr>
        <p:blipFill>
          <a:blip r:embed="rId2"/>
          <a:stretch>
            <a:fillRect/>
          </a:stretch>
        </p:blipFill>
        <p:spPr>
          <a:xfrm>
            <a:off x="4300209" y="1451686"/>
            <a:ext cx="4572000" cy="2240127"/>
          </a:xfrm>
          <a:prstGeom prst="rect">
            <a:avLst/>
          </a:prstGeom>
        </p:spPr>
      </p:pic>
      <p:sp>
        <p:nvSpPr>
          <p:cNvPr id="7" name="TextBox 6">
            <a:extLst>
              <a:ext uri="{FF2B5EF4-FFF2-40B4-BE49-F238E27FC236}">
                <a16:creationId xmlns:a16="http://schemas.microsoft.com/office/drawing/2014/main" id="{B5CCD5F6-B627-4327-8C1A-824B9AB34AD0}"/>
              </a:ext>
            </a:extLst>
          </p:cNvPr>
          <p:cNvSpPr txBox="1"/>
          <p:nvPr/>
        </p:nvSpPr>
        <p:spPr>
          <a:xfrm>
            <a:off x="5824622" y="3899752"/>
            <a:ext cx="1705916" cy="246221"/>
          </a:xfrm>
          <a:prstGeom prst="rect">
            <a:avLst/>
          </a:prstGeom>
          <a:noFill/>
        </p:spPr>
        <p:txBody>
          <a:bodyPr wrap="none" rtlCol="0">
            <a:spAutoFit/>
          </a:bodyPr>
          <a:lstStyle/>
          <a:p>
            <a:r>
              <a:rPr lang="en-US" sz="1000" dirty="0">
                <a:latin typeface="Georgia" panose="02040502050405020303" pitchFamily="18" charset="0"/>
              </a:rPr>
              <a:t>Depth-wise Illustration [2]</a:t>
            </a:r>
          </a:p>
        </p:txBody>
      </p:sp>
    </p:spTree>
    <p:extLst>
      <p:ext uri="{BB962C8B-B14F-4D97-AF65-F5344CB8AC3E}">
        <p14:creationId xmlns:p14="http://schemas.microsoft.com/office/powerpoint/2010/main" val="342713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F915C-788D-44DA-99FC-08614789C614}"/>
              </a:ext>
            </a:extLst>
          </p:cNvPr>
          <p:cNvSpPr>
            <a:spLocks noGrp="1"/>
          </p:cNvSpPr>
          <p:nvPr>
            <p:ph type="title"/>
          </p:nvPr>
        </p:nvSpPr>
        <p:spPr/>
        <p:txBody>
          <a:bodyPr>
            <a:normAutofit fontScale="90000"/>
          </a:bodyPr>
          <a:lstStyle/>
          <a:p>
            <a:r>
              <a:rPr lang="en-US" dirty="0"/>
              <a:t>Paper2: An Effective Deep Neural Network Architecture for Cross-Subject Epileptic Seizure Detection in EEG Data</a:t>
            </a:r>
          </a:p>
        </p:txBody>
      </p:sp>
      <p:sp>
        <p:nvSpPr>
          <p:cNvPr id="3" name="Text Placeholder 2">
            <a:extLst>
              <a:ext uri="{FF2B5EF4-FFF2-40B4-BE49-F238E27FC236}">
                <a16:creationId xmlns:a16="http://schemas.microsoft.com/office/drawing/2014/main" id="{05FC875A-CFCB-4B42-8E0F-F489AC87998A}"/>
              </a:ext>
            </a:extLst>
          </p:cNvPr>
          <p:cNvSpPr>
            <a:spLocks noGrp="1"/>
          </p:cNvSpPr>
          <p:nvPr>
            <p:ph type="body" idx="1"/>
          </p:nvPr>
        </p:nvSpPr>
        <p:spPr/>
        <p:txBody>
          <a:bodyPr>
            <a:normAutofit lnSpcReduction="10000"/>
          </a:bodyPr>
          <a:lstStyle/>
          <a:p>
            <a:r>
              <a:rPr lang="en-US" dirty="0"/>
              <a:t>Data was pre-processed and segmented into 5 second chunks</a:t>
            </a:r>
          </a:p>
          <a:p>
            <a:r>
              <a:rPr lang="en-US" dirty="0"/>
              <a:t>Classification was inter-ictal vs ictal</a:t>
            </a:r>
          </a:p>
          <a:p>
            <a:r>
              <a:rPr lang="en-US" dirty="0"/>
              <a:t>Architecture:</a:t>
            </a:r>
          </a:p>
          <a:p>
            <a:pPr lvl="1"/>
            <a:r>
              <a:rPr lang="en-US" dirty="0"/>
              <a:t>First convolution with 128 kernel size to pick up frequencies</a:t>
            </a:r>
          </a:p>
          <a:p>
            <a:pPr lvl="1"/>
            <a:r>
              <a:rPr lang="en-US" dirty="0"/>
              <a:t>Second convolution is in the direction of channels to gather spatial data</a:t>
            </a:r>
          </a:p>
          <a:p>
            <a:pPr lvl="1"/>
            <a:r>
              <a:rPr lang="en-US" dirty="0"/>
              <a:t>Then a mix of layers until FCN and SoftMax</a:t>
            </a:r>
          </a:p>
        </p:txBody>
      </p:sp>
      <p:pic>
        <p:nvPicPr>
          <p:cNvPr id="8" name="Picture 7">
            <a:extLst>
              <a:ext uri="{FF2B5EF4-FFF2-40B4-BE49-F238E27FC236}">
                <a16:creationId xmlns:a16="http://schemas.microsoft.com/office/drawing/2014/main" id="{754790F3-852B-4197-9318-21A30B9DF91F}"/>
              </a:ext>
            </a:extLst>
          </p:cNvPr>
          <p:cNvPicPr>
            <a:picLocks noChangeAspect="1"/>
          </p:cNvPicPr>
          <p:nvPr/>
        </p:nvPicPr>
        <p:blipFill>
          <a:blip r:embed="rId3"/>
          <a:stretch>
            <a:fillRect/>
          </a:stretch>
        </p:blipFill>
        <p:spPr>
          <a:xfrm>
            <a:off x="4625254" y="1059513"/>
            <a:ext cx="3983895" cy="3135437"/>
          </a:xfrm>
          <a:prstGeom prst="rect">
            <a:avLst/>
          </a:prstGeom>
        </p:spPr>
      </p:pic>
    </p:spTree>
    <p:extLst>
      <p:ext uri="{BB962C8B-B14F-4D97-AF65-F5344CB8AC3E}">
        <p14:creationId xmlns:p14="http://schemas.microsoft.com/office/powerpoint/2010/main" val="165218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4AADFF-BA01-48A0-9726-9A66CB904C0C}"/>
              </a:ext>
            </a:extLst>
          </p:cNvPr>
          <p:cNvPicPr>
            <a:picLocks noChangeAspect="1"/>
          </p:cNvPicPr>
          <p:nvPr/>
        </p:nvPicPr>
        <p:blipFill>
          <a:blip r:embed="rId2"/>
          <a:stretch>
            <a:fillRect/>
          </a:stretch>
        </p:blipFill>
        <p:spPr>
          <a:xfrm>
            <a:off x="3693071" y="966081"/>
            <a:ext cx="5326173" cy="1296564"/>
          </a:xfrm>
          <a:prstGeom prst="rect">
            <a:avLst/>
          </a:prstGeom>
        </p:spPr>
      </p:pic>
      <p:sp>
        <p:nvSpPr>
          <p:cNvPr id="2" name="Title 1">
            <a:extLst>
              <a:ext uri="{FF2B5EF4-FFF2-40B4-BE49-F238E27FC236}">
                <a16:creationId xmlns:a16="http://schemas.microsoft.com/office/drawing/2014/main" id="{A2BB54E7-4E96-436D-88DB-C823FD69C159}"/>
              </a:ext>
            </a:extLst>
          </p:cNvPr>
          <p:cNvSpPr>
            <a:spLocks noGrp="1"/>
          </p:cNvSpPr>
          <p:nvPr>
            <p:ph type="title"/>
          </p:nvPr>
        </p:nvSpPr>
        <p:spPr/>
        <p:txBody>
          <a:bodyPr>
            <a:normAutofit fontScale="90000"/>
          </a:bodyPr>
          <a:lstStyle/>
          <a:p>
            <a:r>
              <a:rPr lang="en-US" dirty="0"/>
              <a:t>Paper2: An Effective Deep Neural Network Architecture for Cross-Subject Epileptic Seizure Detection in EEG Data</a:t>
            </a:r>
          </a:p>
        </p:txBody>
      </p:sp>
      <p:sp>
        <p:nvSpPr>
          <p:cNvPr id="3" name="Text Placeholder 2">
            <a:extLst>
              <a:ext uri="{FF2B5EF4-FFF2-40B4-BE49-F238E27FC236}">
                <a16:creationId xmlns:a16="http://schemas.microsoft.com/office/drawing/2014/main" id="{86AF2BB5-7F44-4527-B059-08A6504F795B}"/>
              </a:ext>
            </a:extLst>
          </p:cNvPr>
          <p:cNvSpPr>
            <a:spLocks noGrp="1"/>
          </p:cNvSpPr>
          <p:nvPr>
            <p:ph type="body" idx="1"/>
          </p:nvPr>
        </p:nvSpPr>
        <p:spPr>
          <a:xfrm>
            <a:off x="194913" y="1059873"/>
            <a:ext cx="3498158" cy="3442854"/>
          </a:xfrm>
        </p:spPr>
        <p:txBody>
          <a:bodyPr/>
          <a:lstStyle/>
          <a:p>
            <a:pPr marL="133350" indent="0">
              <a:buNone/>
            </a:pPr>
            <a:r>
              <a:rPr lang="en-US" b="1" dirty="0"/>
              <a:t>Results:</a:t>
            </a:r>
          </a:p>
          <a:p>
            <a:r>
              <a:rPr lang="en-US" dirty="0"/>
              <a:t>Competitive accuracy comparing to other methods</a:t>
            </a:r>
          </a:p>
          <a:p>
            <a:r>
              <a:rPr lang="en-US" dirty="0"/>
              <a:t>Cross-subject studies are relatively rare</a:t>
            </a:r>
          </a:p>
          <a:p>
            <a:r>
              <a:rPr lang="en-US" dirty="0"/>
              <a:t>The </a:t>
            </a:r>
            <a:r>
              <a:rPr lang="en-US" dirty="0" err="1"/>
              <a:t>Ubonn</a:t>
            </a:r>
            <a:r>
              <a:rPr lang="en-US" dirty="0"/>
              <a:t> dataset records data with 100 electrodes in an intracranial manner</a:t>
            </a:r>
          </a:p>
        </p:txBody>
      </p:sp>
      <p:pic>
        <p:nvPicPr>
          <p:cNvPr id="10" name="Picture 9">
            <a:extLst>
              <a:ext uri="{FF2B5EF4-FFF2-40B4-BE49-F238E27FC236}">
                <a16:creationId xmlns:a16="http://schemas.microsoft.com/office/drawing/2014/main" id="{2B29B249-B849-41D9-BDBB-62E5E1A358DE}"/>
              </a:ext>
            </a:extLst>
          </p:cNvPr>
          <p:cNvPicPr>
            <a:picLocks noChangeAspect="1"/>
          </p:cNvPicPr>
          <p:nvPr/>
        </p:nvPicPr>
        <p:blipFill>
          <a:blip r:embed="rId3"/>
          <a:stretch>
            <a:fillRect/>
          </a:stretch>
        </p:blipFill>
        <p:spPr>
          <a:xfrm>
            <a:off x="3454078" y="2168852"/>
            <a:ext cx="5632899" cy="2561791"/>
          </a:xfrm>
          <a:prstGeom prst="rect">
            <a:avLst/>
          </a:prstGeom>
        </p:spPr>
      </p:pic>
    </p:spTree>
    <p:extLst>
      <p:ext uri="{BB962C8B-B14F-4D97-AF65-F5344CB8AC3E}">
        <p14:creationId xmlns:p14="http://schemas.microsoft.com/office/powerpoint/2010/main" val="282667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9DB16-DFB3-4708-81C1-2E2C7195DD83}"/>
              </a:ext>
            </a:extLst>
          </p:cNvPr>
          <p:cNvSpPr>
            <a:spLocks noGrp="1"/>
          </p:cNvSpPr>
          <p:nvPr>
            <p:ph type="title"/>
          </p:nvPr>
        </p:nvSpPr>
        <p:spPr/>
        <p:txBody>
          <a:bodyPr/>
          <a:lstStyle/>
          <a:p>
            <a:r>
              <a:rPr lang="en-US" dirty="0"/>
              <a:t>Major Themes</a:t>
            </a:r>
          </a:p>
        </p:txBody>
      </p:sp>
      <p:sp>
        <p:nvSpPr>
          <p:cNvPr id="3" name="Text Placeholder 2">
            <a:extLst>
              <a:ext uri="{FF2B5EF4-FFF2-40B4-BE49-F238E27FC236}">
                <a16:creationId xmlns:a16="http://schemas.microsoft.com/office/drawing/2014/main" id="{7E4CF8F5-A8C3-4EEE-B630-2D8D3D3A6087}"/>
              </a:ext>
            </a:extLst>
          </p:cNvPr>
          <p:cNvSpPr>
            <a:spLocks noGrp="1"/>
          </p:cNvSpPr>
          <p:nvPr>
            <p:ph type="body" idx="1"/>
          </p:nvPr>
        </p:nvSpPr>
        <p:spPr/>
        <p:txBody>
          <a:bodyPr/>
          <a:lstStyle/>
          <a:p>
            <a:pPr marL="501650" indent="-342900">
              <a:lnSpc>
                <a:spcPct val="150000"/>
              </a:lnSpc>
              <a:buFont typeface="+mj-lt"/>
              <a:buAutoNum type="arabicPeriod"/>
            </a:pPr>
            <a:r>
              <a:rPr lang="en-US" dirty="0"/>
              <a:t>Patient specific vs Cross-patient Methods</a:t>
            </a:r>
          </a:p>
          <a:p>
            <a:pPr marL="501650" indent="-342900">
              <a:lnSpc>
                <a:spcPct val="150000"/>
              </a:lnSpc>
              <a:buFont typeface="+mj-lt"/>
              <a:buAutoNum type="arabicPeriod"/>
            </a:pPr>
            <a:r>
              <a:rPr lang="en-US" dirty="0"/>
              <a:t>Model architecture</a:t>
            </a:r>
          </a:p>
          <a:p>
            <a:pPr marL="501650" indent="-342900">
              <a:lnSpc>
                <a:spcPct val="150000"/>
              </a:lnSpc>
              <a:buFont typeface="+mj-lt"/>
              <a:buAutoNum type="arabicPeriod"/>
            </a:pPr>
            <a:r>
              <a:rPr lang="en-US" dirty="0"/>
              <a:t>Feature extraction: time and frequency</a:t>
            </a:r>
          </a:p>
        </p:txBody>
      </p:sp>
    </p:spTree>
    <p:extLst>
      <p:ext uri="{BB962C8B-B14F-4D97-AF65-F5344CB8AC3E}">
        <p14:creationId xmlns:p14="http://schemas.microsoft.com/office/powerpoint/2010/main" val="50593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9CD8-B653-4B50-B0E4-83745AC0B29E}"/>
              </a:ext>
            </a:extLst>
          </p:cNvPr>
          <p:cNvSpPr>
            <a:spLocks noGrp="1"/>
          </p:cNvSpPr>
          <p:nvPr>
            <p:ph type="title"/>
          </p:nvPr>
        </p:nvSpPr>
        <p:spPr/>
        <p:txBody>
          <a:bodyPr/>
          <a:lstStyle/>
          <a:p>
            <a:r>
              <a:rPr lang="en-US" dirty="0"/>
              <a:t>Business Potential</a:t>
            </a:r>
          </a:p>
        </p:txBody>
      </p:sp>
      <p:sp>
        <p:nvSpPr>
          <p:cNvPr id="3" name="Text Placeholder 2">
            <a:extLst>
              <a:ext uri="{FF2B5EF4-FFF2-40B4-BE49-F238E27FC236}">
                <a16:creationId xmlns:a16="http://schemas.microsoft.com/office/drawing/2014/main" id="{41CC6B63-22D7-443F-AEAD-382748D5B6A3}"/>
              </a:ext>
            </a:extLst>
          </p:cNvPr>
          <p:cNvSpPr>
            <a:spLocks noGrp="1"/>
          </p:cNvSpPr>
          <p:nvPr>
            <p:ph type="body" idx="1"/>
          </p:nvPr>
        </p:nvSpPr>
        <p:spPr/>
        <p:txBody>
          <a:bodyPr/>
          <a:lstStyle/>
          <a:p>
            <a:r>
              <a:rPr lang="en-US" dirty="0"/>
              <a:t>The “wow” factor</a:t>
            </a:r>
          </a:p>
          <a:p>
            <a:r>
              <a:rPr lang="en-US" dirty="0"/>
              <a:t>The “scared” factor</a:t>
            </a:r>
          </a:p>
          <a:p>
            <a:r>
              <a:rPr lang="en-US" dirty="0"/>
              <a:t>Muse, a startup from Toronto, raised 30M in funding</a:t>
            </a:r>
          </a:p>
          <a:p>
            <a:r>
              <a:rPr lang="en-US" dirty="0"/>
              <a:t>Estimated market size of $2 Billion</a:t>
            </a:r>
          </a:p>
          <a:p>
            <a:r>
              <a:rPr lang="en-US" dirty="0"/>
              <a:t>Hospitals are a huge consumer</a:t>
            </a:r>
          </a:p>
          <a:p>
            <a:r>
              <a:rPr lang="en-US" dirty="0"/>
              <a:t>Applications:</a:t>
            </a:r>
          </a:p>
          <a:p>
            <a:pPr lvl="1"/>
            <a:r>
              <a:rPr lang="en-US" dirty="0"/>
              <a:t>Monitoring patients in hospitals</a:t>
            </a:r>
          </a:p>
          <a:p>
            <a:pPr lvl="1"/>
            <a:r>
              <a:rPr lang="en-US" dirty="0"/>
              <a:t>Personal wellbeing</a:t>
            </a:r>
          </a:p>
          <a:p>
            <a:pPr lvl="1"/>
            <a:r>
              <a:rPr lang="en-US" dirty="0"/>
              <a:t>Research</a:t>
            </a:r>
          </a:p>
        </p:txBody>
      </p:sp>
      <p:pic>
        <p:nvPicPr>
          <p:cNvPr id="2050" name="Picture 2" descr="Neuralink - Wikipedia">
            <a:extLst>
              <a:ext uri="{FF2B5EF4-FFF2-40B4-BE49-F238E27FC236}">
                <a16:creationId xmlns:a16="http://schemas.microsoft.com/office/drawing/2014/main" id="{2D1D3D5D-F191-4B2D-AC7E-74BB0E0CEE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8949" y="873598"/>
            <a:ext cx="3745653" cy="12264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31F8E8B-D043-441E-AA23-F06188F2C4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5617" y="2384214"/>
            <a:ext cx="3334246" cy="27728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9289C66-72BB-4432-9EAA-825A9C08E6AA}"/>
              </a:ext>
            </a:extLst>
          </p:cNvPr>
          <p:cNvPicPr>
            <a:picLocks noChangeAspect="1"/>
          </p:cNvPicPr>
          <p:nvPr/>
        </p:nvPicPr>
        <p:blipFill>
          <a:blip r:embed="rId5"/>
          <a:stretch>
            <a:fillRect/>
          </a:stretch>
        </p:blipFill>
        <p:spPr>
          <a:xfrm>
            <a:off x="4385053" y="2675148"/>
            <a:ext cx="4571999" cy="2187181"/>
          </a:xfrm>
          <a:prstGeom prst="rect">
            <a:avLst/>
          </a:prstGeom>
        </p:spPr>
      </p:pic>
    </p:spTree>
    <p:extLst>
      <p:ext uri="{BB962C8B-B14F-4D97-AF65-F5344CB8AC3E}">
        <p14:creationId xmlns:p14="http://schemas.microsoft.com/office/powerpoint/2010/main" val="174825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5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7"/>
          <p:cNvSpPr txBox="1">
            <a:spLocks noGrp="1"/>
          </p:cNvSpPr>
          <p:nvPr>
            <p:ph type="title"/>
          </p:nvPr>
        </p:nvSpPr>
        <p:spPr>
          <a:xfrm>
            <a:off x="194912" y="325581"/>
            <a:ext cx="8677200" cy="672000"/>
          </a:xfrm>
          <a:prstGeom prst="rect">
            <a:avLst/>
          </a:prstGeom>
          <a:noFill/>
          <a:ln>
            <a:noFill/>
          </a:ln>
        </p:spPr>
        <p:txBody>
          <a:bodyPr spcFirstLastPara="1" wrap="square" lIns="68575" tIns="34275" rIns="68575" bIns="34275" anchor="ctr" anchorCtr="0">
            <a:normAutofit/>
          </a:bodyPr>
          <a:lstStyle/>
          <a:p>
            <a:pPr marL="0" lvl="0" indent="0" algn="l" rtl="0">
              <a:lnSpc>
                <a:spcPct val="85000"/>
              </a:lnSpc>
              <a:spcBef>
                <a:spcPts val="0"/>
              </a:spcBef>
              <a:spcAft>
                <a:spcPts val="0"/>
              </a:spcAft>
              <a:buClr>
                <a:schemeClr val="dk1"/>
              </a:buClr>
              <a:buSzPts val="2700"/>
              <a:buFont typeface="Barlow Condensed"/>
              <a:buNone/>
            </a:pPr>
            <a:r>
              <a:rPr lang="en" dirty="0"/>
              <a:t>What are seizures?</a:t>
            </a:r>
            <a:endParaRPr dirty="0"/>
          </a:p>
        </p:txBody>
      </p:sp>
      <p:sp>
        <p:nvSpPr>
          <p:cNvPr id="316" name="Google Shape;316;p37"/>
          <p:cNvSpPr txBox="1">
            <a:spLocks noGrp="1"/>
          </p:cNvSpPr>
          <p:nvPr>
            <p:ph type="body" idx="1"/>
          </p:nvPr>
        </p:nvSpPr>
        <p:spPr>
          <a:xfrm>
            <a:off x="194900" y="1059875"/>
            <a:ext cx="3919800" cy="3442800"/>
          </a:xfrm>
          <a:prstGeom prst="rect">
            <a:avLst/>
          </a:prstGeom>
          <a:noFill/>
          <a:ln>
            <a:noFill/>
          </a:ln>
        </p:spPr>
        <p:txBody>
          <a:bodyPr spcFirstLastPara="1" wrap="square" lIns="68575" tIns="34275" rIns="68575" bIns="34275" anchor="t" anchorCtr="0">
            <a:normAutofit fontScale="92500" lnSpcReduction="10000"/>
          </a:bodyPr>
          <a:lstStyle/>
          <a:p>
            <a:pPr marL="0" lvl="0" indent="0" algn="l" rtl="0">
              <a:lnSpc>
                <a:spcPct val="100000"/>
              </a:lnSpc>
              <a:spcBef>
                <a:spcPts val="0"/>
              </a:spcBef>
              <a:spcAft>
                <a:spcPts val="0"/>
              </a:spcAft>
              <a:buNone/>
            </a:pPr>
            <a:r>
              <a:rPr lang="en-US" dirty="0"/>
              <a:t>A seizure is a sudden, uncontrolled </a:t>
            </a:r>
            <a:r>
              <a:rPr lang="en-US" u="sng" dirty="0"/>
              <a:t>electrical</a:t>
            </a:r>
            <a:r>
              <a:rPr lang="en-US" dirty="0"/>
              <a:t> disturbance in the brain. It can cause changes in your behavior, movements or feelings, and in levels of consciousness.</a:t>
            </a:r>
          </a:p>
          <a:p>
            <a:pPr marL="0" lvl="0" indent="0" algn="l" rtl="0">
              <a:lnSpc>
                <a:spcPct val="100000"/>
              </a:lnSpc>
              <a:spcBef>
                <a:spcPts val="0"/>
              </a:spcBef>
              <a:spcAft>
                <a:spcPts val="0"/>
              </a:spcAft>
              <a:buNone/>
            </a:pPr>
            <a:endParaRPr lang="en-US" dirty="0"/>
          </a:p>
          <a:p>
            <a:pPr marL="0" lvl="0" indent="0" algn="l" rtl="0">
              <a:lnSpc>
                <a:spcPct val="100000"/>
              </a:lnSpc>
              <a:spcBef>
                <a:spcPts val="0"/>
              </a:spcBef>
              <a:spcAft>
                <a:spcPts val="0"/>
              </a:spcAft>
              <a:buNone/>
            </a:pPr>
            <a:r>
              <a:rPr lang="en-US" u="sng" dirty="0"/>
              <a:t>Epilepsy</a:t>
            </a:r>
            <a:r>
              <a:rPr lang="en-US" dirty="0"/>
              <a:t> is a neurological disorder where multiple unprovoked seizures occur during a person’s lifetime. The cause is mostly unknown.</a:t>
            </a:r>
          </a:p>
          <a:p>
            <a:pPr marL="0" lvl="0" indent="0" algn="l" rtl="0">
              <a:lnSpc>
                <a:spcPct val="100000"/>
              </a:lnSpc>
              <a:spcBef>
                <a:spcPts val="0"/>
              </a:spcBef>
              <a:spcAft>
                <a:spcPts val="0"/>
              </a:spcAft>
              <a:buNone/>
            </a:pPr>
            <a:endParaRPr lang="en-US" dirty="0"/>
          </a:p>
          <a:p>
            <a:pPr marL="0" lvl="0" indent="0" algn="l" rtl="0">
              <a:lnSpc>
                <a:spcPct val="100000"/>
              </a:lnSpc>
              <a:spcBef>
                <a:spcPts val="0"/>
              </a:spcBef>
              <a:spcAft>
                <a:spcPts val="0"/>
              </a:spcAft>
              <a:buNone/>
            </a:pPr>
            <a:r>
              <a:rPr lang="en-US" dirty="0"/>
              <a:t>Epilepsy is the second most common neurological disorder after stroke according to WHO [1] CNN paper</a:t>
            </a:r>
            <a:endParaRPr dirty="0"/>
          </a:p>
        </p:txBody>
      </p:sp>
      <p:pic>
        <p:nvPicPr>
          <p:cNvPr id="4098" name="Picture 2" descr="Electrical Stimulation Makes Old Brains Act Young Again | Live Science">
            <a:extLst>
              <a:ext uri="{FF2B5EF4-FFF2-40B4-BE49-F238E27FC236}">
                <a16:creationId xmlns:a16="http://schemas.microsoft.com/office/drawing/2014/main" id="{15B717E2-B02B-4F44-BDC7-0A7C9F426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2129" y="1477232"/>
            <a:ext cx="3826423" cy="21849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55"/>
          <p:cNvSpPr txBox="1">
            <a:spLocks noGrp="1"/>
          </p:cNvSpPr>
          <p:nvPr>
            <p:ph type="title"/>
          </p:nvPr>
        </p:nvSpPr>
        <p:spPr>
          <a:xfrm>
            <a:off x="194912" y="325581"/>
            <a:ext cx="8677200" cy="672000"/>
          </a:xfrm>
          <a:prstGeom prst="rect">
            <a:avLst/>
          </a:prstGeom>
          <a:noFill/>
          <a:ln>
            <a:noFill/>
          </a:ln>
        </p:spPr>
        <p:txBody>
          <a:bodyPr spcFirstLastPara="1" wrap="square" lIns="68575" tIns="34275" rIns="68575" bIns="34275" anchor="ctr" anchorCtr="0">
            <a:normAutofit/>
          </a:bodyPr>
          <a:lstStyle/>
          <a:p>
            <a:pPr marL="0" lvl="0" indent="0" algn="l" rtl="0">
              <a:lnSpc>
                <a:spcPct val="85000"/>
              </a:lnSpc>
              <a:spcBef>
                <a:spcPts val="0"/>
              </a:spcBef>
              <a:spcAft>
                <a:spcPts val="0"/>
              </a:spcAft>
              <a:buClr>
                <a:schemeClr val="dk1"/>
              </a:buClr>
              <a:buSzPts val="2700"/>
              <a:buFont typeface="Barlow Condensed"/>
              <a:buNone/>
            </a:pPr>
            <a:r>
              <a:rPr lang="en" dirty="0"/>
              <a:t>References</a:t>
            </a:r>
            <a:endParaRPr dirty="0"/>
          </a:p>
        </p:txBody>
      </p:sp>
      <p:sp>
        <p:nvSpPr>
          <p:cNvPr id="512" name="Google Shape;512;p55"/>
          <p:cNvSpPr txBox="1">
            <a:spLocks noGrp="1"/>
          </p:cNvSpPr>
          <p:nvPr>
            <p:ph type="body" idx="1"/>
          </p:nvPr>
        </p:nvSpPr>
        <p:spPr>
          <a:xfrm>
            <a:off x="194900" y="1059875"/>
            <a:ext cx="6987000" cy="3632700"/>
          </a:xfrm>
          <a:prstGeom prst="rect">
            <a:avLst/>
          </a:prstGeom>
          <a:noFill/>
          <a:ln>
            <a:noFill/>
          </a:ln>
        </p:spPr>
        <p:txBody>
          <a:bodyPr spcFirstLastPara="1" wrap="square" lIns="68575" tIns="34275" rIns="68575" bIns="34275" anchor="t" anchorCtr="0">
            <a:normAutofit lnSpcReduction="10000"/>
          </a:bodyPr>
          <a:lstStyle/>
          <a:p>
            <a:pPr marL="0" lvl="0" indent="0" algn="l" rtl="0">
              <a:spcBef>
                <a:spcPts val="600"/>
              </a:spcBef>
              <a:spcAft>
                <a:spcPts val="0"/>
              </a:spcAft>
              <a:buNone/>
            </a:pPr>
            <a:r>
              <a:rPr lang="en-US" sz="1400" dirty="0">
                <a:latin typeface="Georgia" panose="02040502050405020303" pitchFamily="18" charset="0"/>
              </a:rPr>
              <a:t>[1] </a:t>
            </a:r>
            <a:r>
              <a:rPr lang="en-US" sz="1400" b="0" i="0" dirty="0">
                <a:solidFill>
                  <a:srgbClr val="222222"/>
                </a:solidFill>
                <a:effectLst/>
                <a:latin typeface="Georgia" panose="02040502050405020303" pitchFamily="18" charset="0"/>
              </a:rPr>
              <a:t>Zhou, M., Tian, C., Cao, R., Wang, B., </a:t>
            </a:r>
            <a:r>
              <a:rPr lang="en-US" sz="1400" b="0" i="0" dirty="0" err="1">
                <a:solidFill>
                  <a:srgbClr val="222222"/>
                </a:solidFill>
                <a:effectLst/>
                <a:latin typeface="Georgia" panose="02040502050405020303" pitchFamily="18" charset="0"/>
              </a:rPr>
              <a:t>Niu</a:t>
            </a:r>
            <a:r>
              <a:rPr lang="en-US" sz="1400" b="0" i="0" dirty="0">
                <a:solidFill>
                  <a:srgbClr val="222222"/>
                </a:solidFill>
                <a:effectLst/>
                <a:latin typeface="Georgia" panose="02040502050405020303" pitchFamily="18" charset="0"/>
              </a:rPr>
              <a:t>, Y., Hu, T., ... &amp; Xiang, J. (2018). Epileptic seizure detection based on EEG signals and CNN. </a:t>
            </a:r>
            <a:r>
              <a:rPr lang="en-US" sz="1400" b="0" i="1" dirty="0">
                <a:solidFill>
                  <a:srgbClr val="222222"/>
                </a:solidFill>
                <a:effectLst/>
                <a:latin typeface="Georgia" panose="02040502050405020303" pitchFamily="18" charset="0"/>
              </a:rPr>
              <a:t>Frontiers in </a:t>
            </a:r>
            <a:r>
              <a:rPr lang="en-US" sz="1400" b="0" i="1" dirty="0" err="1">
                <a:solidFill>
                  <a:srgbClr val="222222"/>
                </a:solidFill>
                <a:effectLst/>
                <a:latin typeface="Georgia" panose="02040502050405020303" pitchFamily="18" charset="0"/>
              </a:rPr>
              <a:t>neuroinformatics</a:t>
            </a:r>
            <a:r>
              <a:rPr lang="en-US" sz="1400" b="0" i="0" dirty="0">
                <a:solidFill>
                  <a:srgbClr val="222222"/>
                </a:solidFill>
                <a:effectLst/>
                <a:latin typeface="Georgia" panose="02040502050405020303" pitchFamily="18" charset="0"/>
              </a:rPr>
              <a:t>, 95.</a:t>
            </a:r>
          </a:p>
          <a:p>
            <a:pPr marL="0" lvl="0" indent="0" algn="l" rtl="0">
              <a:spcBef>
                <a:spcPts val="600"/>
              </a:spcBef>
              <a:spcAft>
                <a:spcPts val="0"/>
              </a:spcAft>
              <a:buNone/>
            </a:pPr>
            <a:r>
              <a:rPr lang="en-US" sz="1400" dirty="0">
                <a:solidFill>
                  <a:srgbClr val="222222"/>
                </a:solidFill>
                <a:latin typeface="Georgia" panose="02040502050405020303" pitchFamily="18" charset="0"/>
              </a:rPr>
              <a:t>[2] Jemal, </a:t>
            </a:r>
            <a:r>
              <a:rPr lang="en-US" sz="1400" dirty="0" err="1">
                <a:solidFill>
                  <a:srgbClr val="222222"/>
                </a:solidFill>
                <a:latin typeface="Georgia" panose="02040502050405020303" pitchFamily="18" charset="0"/>
              </a:rPr>
              <a:t>Imene</a:t>
            </a:r>
            <a:r>
              <a:rPr lang="en-US" sz="1400" dirty="0">
                <a:solidFill>
                  <a:srgbClr val="222222"/>
                </a:solidFill>
                <a:latin typeface="Georgia" panose="02040502050405020303" pitchFamily="18" charset="0"/>
              </a:rPr>
              <a:t> &amp; </a:t>
            </a:r>
            <a:r>
              <a:rPr lang="en-US" sz="1400" dirty="0" err="1">
                <a:solidFill>
                  <a:srgbClr val="222222"/>
                </a:solidFill>
                <a:latin typeface="Georgia" panose="02040502050405020303" pitchFamily="18" charset="0"/>
              </a:rPr>
              <a:t>Mitiche</a:t>
            </a:r>
            <a:r>
              <a:rPr lang="en-US" sz="1400" dirty="0">
                <a:solidFill>
                  <a:srgbClr val="222222"/>
                </a:solidFill>
                <a:latin typeface="Georgia" panose="02040502050405020303" pitchFamily="18" charset="0"/>
              </a:rPr>
              <a:t>, Amar &amp; Abou-Abbas, Lina &amp; </a:t>
            </a:r>
            <a:r>
              <a:rPr lang="en-US" sz="1400" dirty="0" err="1">
                <a:solidFill>
                  <a:srgbClr val="222222"/>
                </a:solidFill>
                <a:latin typeface="Georgia" panose="02040502050405020303" pitchFamily="18" charset="0"/>
              </a:rPr>
              <a:t>Henni</a:t>
            </a:r>
            <a:r>
              <a:rPr lang="en-US" sz="1400" dirty="0">
                <a:solidFill>
                  <a:srgbClr val="222222"/>
                </a:solidFill>
                <a:latin typeface="Georgia" panose="02040502050405020303" pitchFamily="18" charset="0"/>
              </a:rPr>
              <a:t>, </a:t>
            </a:r>
            <a:r>
              <a:rPr lang="en-US" sz="1400" dirty="0" err="1">
                <a:solidFill>
                  <a:srgbClr val="222222"/>
                </a:solidFill>
                <a:latin typeface="Georgia" panose="02040502050405020303" pitchFamily="18" charset="0"/>
              </a:rPr>
              <a:t>Khadidja</a:t>
            </a:r>
            <a:r>
              <a:rPr lang="en-US" sz="1400" dirty="0">
                <a:solidFill>
                  <a:srgbClr val="222222"/>
                </a:solidFill>
                <a:latin typeface="Georgia" panose="02040502050405020303" pitchFamily="18" charset="0"/>
              </a:rPr>
              <a:t> &amp; </a:t>
            </a:r>
            <a:r>
              <a:rPr lang="en-US" sz="1400" dirty="0" err="1">
                <a:solidFill>
                  <a:srgbClr val="222222"/>
                </a:solidFill>
                <a:latin typeface="Georgia" panose="02040502050405020303" pitchFamily="18" charset="0"/>
              </a:rPr>
              <a:t>Mezghani</a:t>
            </a:r>
            <a:r>
              <a:rPr lang="en-US" sz="1400" dirty="0">
                <a:solidFill>
                  <a:srgbClr val="222222"/>
                </a:solidFill>
                <a:latin typeface="Georgia" panose="02040502050405020303" pitchFamily="18" charset="0"/>
              </a:rPr>
              <a:t>, </a:t>
            </a:r>
            <a:r>
              <a:rPr lang="en-US" sz="1400" dirty="0" err="1">
                <a:solidFill>
                  <a:srgbClr val="222222"/>
                </a:solidFill>
                <a:latin typeface="Georgia" panose="02040502050405020303" pitchFamily="18" charset="0"/>
              </a:rPr>
              <a:t>Neila</a:t>
            </a:r>
            <a:r>
              <a:rPr lang="en-US" sz="1400" dirty="0">
                <a:solidFill>
                  <a:srgbClr val="222222"/>
                </a:solidFill>
                <a:latin typeface="Georgia" panose="02040502050405020303" pitchFamily="18" charset="0"/>
              </a:rPr>
              <a:t>. (2021). An Effective Deep Neural Network Architecture for Cross-Subject Epileptic Seizure Detection in EEG Data. 10.3233/FAIA210389. </a:t>
            </a:r>
          </a:p>
          <a:p>
            <a:pPr marL="0" lvl="0" indent="0" algn="l" rtl="0">
              <a:spcBef>
                <a:spcPts val="600"/>
              </a:spcBef>
              <a:spcAft>
                <a:spcPts val="0"/>
              </a:spcAft>
              <a:buNone/>
            </a:pPr>
            <a:r>
              <a:rPr lang="en-US" sz="1400" dirty="0">
                <a:solidFill>
                  <a:srgbClr val="222222"/>
                </a:solidFill>
                <a:latin typeface="Georgia" panose="02040502050405020303" pitchFamily="18" charset="0"/>
              </a:rPr>
              <a:t>[3]</a:t>
            </a:r>
            <a:r>
              <a:rPr lang="en-US" sz="1400" b="0" i="0" dirty="0">
                <a:solidFill>
                  <a:srgbClr val="222222"/>
                </a:solidFill>
                <a:effectLst/>
                <a:latin typeface="Georgia" panose="02040502050405020303" pitchFamily="18" charset="0"/>
              </a:rPr>
              <a:t> </a:t>
            </a:r>
            <a:r>
              <a:rPr lang="en-US" sz="1400" b="0" i="0" dirty="0" err="1">
                <a:solidFill>
                  <a:srgbClr val="222222"/>
                </a:solidFill>
                <a:effectLst/>
                <a:latin typeface="Georgia" panose="02040502050405020303" pitchFamily="18" charset="0"/>
              </a:rPr>
              <a:t>Lawhern</a:t>
            </a:r>
            <a:r>
              <a:rPr lang="en-US" sz="1400" b="0" i="0" dirty="0">
                <a:solidFill>
                  <a:srgbClr val="222222"/>
                </a:solidFill>
                <a:effectLst/>
                <a:latin typeface="Georgia" panose="02040502050405020303" pitchFamily="18" charset="0"/>
              </a:rPr>
              <a:t>, V. J., Solon, A. J., </a:t>
            </a:r>
            <a:r>
              <a:rPr lang="en-US" sz="1400" b="0" i="0" dirty="0" err="1">
                <a:solidFill>
                  <a:srgbClr val="222222"/>
                </a:solidFill>
                <a:effectLst/>
                <a:latin typeface="Georgia" panose="02040502050405020303" pitchFamily="18" charset="0"/>
              </a:rPr>
              <a:t>Waytowich</a:t>
            </a:r>
            <a:r>
              <a:rPr lang="en-US" sz="1400" b="0" i="0" dirty="0">
                <a:solidFill>
                  <a:srgbClr val="222222"/>
                </a:solidFill>
                <a:effectLst/>
                <a:latin typeface="Georgia" panose="02040502050405020303" pitchFamily="18" charset="0"/>
              </a:rPr>
              <a:t>, N. R., Gordon, S. M., Hung, C. P., &amp; Lance, B. J. (2018). </a:t>
            </a:r>
            <a:r>
              <a:rPr lang="en-US" sz="1400" b="0" i="0" dirty="0" err="1">
                <a:solidFill>
                  <a:srgbClr val="222222"/>
                </a:solidFill>
                <a:effectLst/>
                <a:latin typeface="Georgia" panose="02040502050405020303" pitchFamily="18" charset="0"/>
              </a:rPr>
              <a:t>EEGNet</a:t>
            </a:r>
            <a:r>
              <a:rPr lang="en-US" sz="1400" b="0" i="0" dirty="0">
                <a:solidFill>
                  <a:srgbClr val="222222"/>
                </a:solidFill>
                <a:effectLst/>
                <a:latin typeface="Georgia" panose="02040502050405020303" pitchFamily="18" charset="0"/>
              </a:rPr>
              <a:t>: a compact convolutional neural network for EEG-based brain–computer interfaces. </a:t>
            </a:r>
            <a:r>
              <a:rPr lang="en-US" sz="1400" b="0" i="1" dirty="0">
                <a:solidFill>
                  <a:srgbClr val="222222"/>
                </a:solidFill>
                <a:effectLst/>
                <a:latin typeface="Georgia" panose="02040502050405020303" pitchFamily="18" charset="0"/>
              </a:rPr>
              <a:t>Journal of neural engineering</a:t>
            </a:r>
            <a:r>
              <a:rPr lang="en-US" sz="1400" b="0" i="0" dirty="0">
                <a:solidFill>
                  <a:srgbClr val="222222"/>
                </a:solidFill>
                <a:effectLst/>
                <a:latin typeface="Georgia" panose="02040502050405020303" pitchFamily="18" charset="0"/>
              </a:rPr>
              <a:t>, </a:t>
            </a:r>
            <a:r>
              <a:rPr lang="en-US" sz="1400" b="0" i="1" dirty="0">
                <a:solidFill>
                  <a:srgbClr val="222222"/>
                </a:solidFill>
                <a:effectLst/>
                <a:latin typeface="Georgia" panose="02040502050405020303" pitchFamily="18" charset="0"/>
              </a:rPr>
              <a:t>15</a:t>
            </a:r>
            <a:r>
              <a:rPr lang="en-US" sz="1400" b="0" i="0" dirty="0">
                <a:solidFill>
                  <a:srgbClr val="222222"/>
                </a:solidFill>
                <a:effectLst/>
                <a:latin typeface="Georgia" panose="02040502050405020303" pitchFamily="18" charset="0"/>
              </a:rPr>
              <a:t>(5), 056013.</a:t>
            </a:r>
          </a:p>
          <a:p>
            <a:pPr marL="0" lvl="0" indent="0" algn="l" rtl="0">
              <a:spcBef>
                <a:spcPts val="600"/>
              </a:spcBef>
              <a:spcAft>
                <a:spcPts val="0"/>
              </a:spcAft>
              <a:buNone/>
            </a:pPr>
            <a:r>
              <a:rPr lang="en-US" sz="1400" dirty="0">
                <a:solidFill>
                  <a:srgbClr val="222222"/>
                </a:solidFill>
                <a:latin typeface="Georgia" panose="02040502050405020303" pitchFamily="18" charset="0"/>
              </a:rPr>
              <a:t>[4]</a:t>
            </a:r>
            <a:r>
              <a:rPr lang="en-US" sz="1400" b="0" i="0" dirty="0">
                <a:solidFill>
                  <a:srgbClr val="222222"/>
                </a:solidFill>
                <a:effectLst/>
                <a:latin typeface="Georgia" panose="02040502050405020303" pitchFamily="18" charset="0"/>
              </a:rPr>
              <a:t> </a:t>
            </a:r>
            <a:r>
              <a:rPr lang="en-US" sz="1400" b="0" i="0" dirty="0" err="1">
                <a:solidFill>
                  <a:srgbClr val="222222"/>
                </a:solidFill>
                <a:effectLst/>
                <a:latin typeface="Georgia" panose="02040502050405020303" pitchFamily="18" charset="0"/>
              </a:rPr>
              <a:t>Schirrmeister</a:t>
            </a:r>
            <a:r>
              <a:rPr lang="en-US" sz="1400" b="0" i="0" dirty="0">
                <a:solidFill>
                  <a:srgbClr val="222222"/>
                </a:solidFill>
                <a:effectLst/>
                <a:latin typeface="Georgia" panose="02040502050405020303" pitchFamily="18" charset="0"/>
              </a:rPr>
              <a:t>, R. T., </a:t>
            </a:r>
            <a:r>
              <a:rPr lang="en-US" sz="1400" b="0" i="0" dirty="0" err="1">
                <a:solidFill>
                  <a:srgbClr val="222222"/>
                </a:solidFill>
                <a:effectLst/>
                <a:latin typeface="Georgia" panose="02040502050405020303" pitchFamily="18" charset="0"/>
              </a:rPr>
              <a:t>Springenberg</a:t>
            </a:r>
            <a:r>
              <a:rPr lang="en-US" sz="1400" b="0" i="0" dirty="0">
                <a:solidFill>
                  <a:srgbClr val="222222"/>
                </a:solidFill>
                <a:effectLst/>
                <a:latin typeface="Georgia" panose="02040502050405020303" pitchFamily="18" charset="0"/>
              </a:rPr>
              <a:t>, J. T., </a:t>
            </a:r>
            <a:r>
              <a:rPr lang="en-US" sz="1400" b="0" i="0" dirty="0" err="1">
                <a:solidFill>
                  <a:srgbClr val="222222"/>
                </a:solidFill>
                <a:effectLst/>
                <a:latin typeface="Georgia" panose="02040502050405020303" pitchFamily="18" charset="0"/>
              </a:rPr>
              <a:t>Fiederer</a:t>
            </a:r>
            <a:r>
              <a:rPr lang="en-US" sz="1400" b="0" i="0" dirty="0">
                <a:solidFill>
                  <a:srgbClr val="222222"/>
                </a:solidFill>
                <a:effectLst/>
                <a:latin typeface="Georgia" panose="02040502050405020303" pitchFamily="18" charset="0"/>
              </a:rPr>
              <a:t>, L. D. J., </a:t>
            </a:r>
            <a:r>
              <a:rPr lang="en-US" sz="1400" b="0" i="0" dirty="0" err="1">
                <a:solidFill>
                  <a:srgbClr val="222222"/>
                </a:solidFill>
                <a:effectLst/>
                <a:latin typeface="Georgia" panose="02040502050405020303" pitchFamily="18" charset="0"/>
              </a:rPr>
              <a:t>Glasstetter</a:t>
            </a:r>
            <a:r>
              <a:rPr lang="en-US" sz="1400" b="0" i="0" dirty="0">
                <a:solidFill>
                  <a:srgbClr val="222222"/>
                </a:solidFill>
                <a:effectLst/>
                <a:latin typeface="Georgia" panose="02040502050405020303" pitchFamily="18" charset="0"/>
              </a:rPr>
              <a:t>, M., </a:t>
            </a:r>
            <a:r>
              <a:rPr lang="en-US" sz="1400" b="0" i="0" dirty="0" err="1">
                <a:solidFill>
                  <a:srgbClr val="222222"/>
                </a:solidFill>
                <a:effectLst/>
                <a:latin typeface="Georgia" panose="02040502050405020303" pitchFamily="18" charset="0"/>
              </a:rPr>
              <a:t>Eggensperger</a:t>
            </a:r>
            <a:r>
              <a:rPr lang="en-US" sz="1400" b="0" i="0" dirty="0">
                <a:solidFill>
                  <a:srgbClr val="222222"/>
                </a:solidFill>
                <a:effectLst/>
                <a:latin typeface="Georgia" panose="02040502050405020303" pitchFamily="18" charset="0"/>
              </a:rPr>
              <a:t>, K., </a:t>
            </a:r>
            <a:r>
              <a:rPr lang="en-US" sz="1400" b="0" i="0" dirty="0" err="1">
                <a:solidFill>
                  <a:srgbClr val="222222"/>
                </a:solidFill>
                <a:effectLst/>
                <a:latin typeface="Georgia" panose="02040502050405020303" pitchFamily="18" charset="0"/>
              </a:rPr>
              <a:t>Tangermann</a:t>
            </a:r>
            <a:r>
              <a:rPr lang="en-US" sz="1400" b="0" i="0" dirty="0">
                <a:solidFill>
                  <a:srgbClr val="222222"/>
                </a:solidFill>
                <a:effectLst/>
                <a:latin typeface="Georgia" panose="02040502050405020303" pitchFamily="18" charset="0"/>
              </a:rPr>
              <a:t>, M., ... &amp; Ball, T. (2017). Deep learning with convolutional neural networks for EEG decoding and visualization. </a:t>
            </a:r>
            <a:r>
              <a:rPr lang="en-US" sz="1400" b="0" i="1" dirty="0">
                <a:solidFill>
                  <a:srgbClr val="222222"/>
                </a:solidFill>
                <a:effectLst/>
                <a:latin typeface="Georgia" panose="02040502050405020303" pitchFamily="18" charset="0"/>
              </a:rPr>
              <a:t>Human brain mapping</a:t>
            </a:r>
            <a:r>
              <a:rPr lang="en-US" sz="1400" b="0" i="0" dirty="0">
                <a:solidFill>
                  <a:srgbClr val="222222"/>
                </a:solidFill>
                <a:effectLst/>
                <a:latin typeface="Georgia" panose="02040502050405020303" pitchFamily="18" charset="0"/>
              </a:rPr>
              <a:t>, </a:t>
            </a:r>
            <a:r>
              <a:rPr lang="en-US" sz="1400" b="0" i="1" dirty="0">
                <a:solidFill>
                  <a:srgbClr val="222222"/>
                </a:solidFill>
                <a:effectLst/>
                <a:latin typeface="Georgia" panose="02040502050405020303" pitchFamily="18" charset="0"/>
              </a:rPr>
              <a:t>38</a:t>
            </a:r>
            <a:r>
              <a:rPr lang="en-US" sz="1400" b="0" i="0" dirty="0">
                <a:solidFill>
                  <a:srgbClr val="222222"/>
                </a:solidFill>
                <a:effectLst/>
                <a:latin typeface="Georgia" panose="02040502050405020303" pitchFamily="18" charset="0"/>
              </a:rPr>
              <a:t>(11), 5391-5420.</a:t>
            </a:r>
          </a:p>
          <a:p>
            <a:pPr marL="0" lvl="0" indent="0" algn="l" rtl="0">
              <a:spcBef>
                <a:spcPts val="600"/>
              </a:spcBef>
              <a:spcAft>
                <a:spcPts val="0"/>
              </a:spcAft>
              <a:buNone/>
            </a:pPr>
            <a:r>
              <a:rPr lang="en-US" sz="1400" dirty="0">
                <a:solidFill>
                  <a:srgbClr val="222222"/>
                </a:solidFill>
                <a:latin typeface="Georgia" panose="02040502050405020303" pitchFamily="18" charset="0"/>
              </a:rPr>
              <a:t>[5]</a:t>
            </a:r>
            <a:r>
              <a:rPr lang="en-US" sz="1400" dirty="0">
                <a:latin typeface="Georgia" panose="02040502050405020303" pitchFamily="18" charset="0"/>
                <a:hlinkClick r:id="rId3"/>
              </a:rPr>
              <a:t> https://www.epilepsy.com/article/2014/4/revised-definition-epilepsy</a:t>
            </a:r>
            <a:endParaRPr lang="en-US" sz="1400" dirty="0">
              <a:latin typeface="Georgia" panose="02040502050405020303" pitchFamily="18" charset="0"/>
            </a:endParaRPr>
          </a:p>
          <a:p>
            <a:pPr marL="0" lvl="0" indent="0" algn="l" rtl="0">
              <a:spcBef>
                <a:spcPts val="600"/>
              </a:spcBef>
              <a:spcAft>
                <a:spcPts val="0"/>
              </a:spcAft>
              <a:buNone/>
            </a:pPr>
            <a:endParaRPr dirty="0">
              <a:latin typeface="Georgia" panose="02040502050405020303" pitchFamily="18" charset="0"/>
            </a:endParaRPr>
          </a:p>
          <a:p>
            <a:pPr marL="0" lvl="0" indent="0" algn="l" rtl="0">
              <a:spcBef>
                <a:spcPts val="600"/>
              </a:spcBef>
              <a:spcAft>
                <a:spcPts val="600"/>
              </a:spcAft>
              <a:buNone/>
            </a:pPr>
            <a:r>
              <a:rPr lang="en-US" sz="1500" dirty="0">
                <a:latin typeface="Georgia" panose="02040502050405020303" pitchFamily="18" charset="0"/>
              </a:rPr>
              <a:t>(Pictures are cited in the notes)</a:t>
            </a:r>
            <a:endParaRPr sz="1500" dirty="0">
              <a:latin typeface="Georgia" panose="02040502050405020303" pitchFamily="18" charset="0"/>
            </a:endParaRPr>
          </a:p>
        </p:txBody>
      </p:sp>
      <p:sp>
        <p:nvSpPr>
          <p:cNvPr id="514" name="Google Shape;514;p55"/>
          <p:cNvSpPr txBox="1">
            <a:spLocks noGrp="1"/>
          </p:cNvSpPr>
          <p:nvPr>
            <p:ph type="sldNum" idx="12"/>
          </p:nvPr>
        </p:nvSpPr>
        <p:spPr>
          <a:xfrm>
            <a:off x="4191000" y="4751482"/>
            <a:ext cx="762000" cy="1878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t>PAGE  </a:t>
            </a:r>
            <a:fld id="{00000000-1234-1234-1234-123412341234}" type="slidenum">
              <a:rPr lang="en"/>
              <a:t>20</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8"/>
          <p:cNvSpPr txBox="1">
            <a:spLocks noGrp="1"/>
          </p:cNvSpPr>
          <p:nvPr>
            <p:ph type="title"/>
          </p:nvPr>
        </p:nvSpPr>
        <p:spPr>
          <a:xfrm>
            <a:off x="194912" y="325581"/>
            <a:ext cx="8677200" cy="672000"/>
          </a:xfrm>
          <a:prstGeom prst="rect">
            <a:avLst/>
          </a:prstGeom>
          <a:noFill/>
          <a:ln>
            <a:noFill/>
          </a:ln>
        </p:spPr>
        <p:txBody>
          <a:bodyPr spcFirstLastPara="1" wrap="square" lIns="68575" tIns="34275" rIns="68575" bIns="34275" anchor="ctr" anchorCtr="0">
            <a:normAutofit/>
          </a:bodyPr>
          <a:lstStyle/>
          <a:p>
            <a:pPr marL="0" lvl="0" indent="0" algn="l" rtl="0">
              <a:lnSpc>
                <a:spcPct val="85000"/>
              </a:lnSpc>
              <a:spcBef>
                <a:spcPts val="0"/>
              </a:spcBef>
              <a:spcAft>
                <a:spcPts val="0"/>
              </a:spcAft>
              <a:buClr>
                <a:schemeClr val="dk1"/>
              </a:buClr>
              <a:buSzPts val="2700"/>
              <a:buFont typeface="Barlow Condensed"/>
              <a:buNone/>
            </a:pPr>
            <a:r>
              <a:rPr lang="en" dirty="0"/>
              <a:t>How are Seizures Currently Detected?</a:t>
            </a:r>
            <a:endParaRPr dirty="0"/>
          </a:p>
        </p:txBody>
      </p:sp>
      <p:sp>
        <p:nvSpPr>
          <p:cNvPr id="325" name="Google Shape;325;p38"/>
          <p:cNvSpPr txBox="1">
            <a:spLocks noGrp="1"/>
          </p:cNvSpPr>
          <p:nvPr>
            <p:ph type="body" idx="1"/>
          </p:nvPr>
        </p:nvSpPr>
        <p:spPr>
          <a:xfrm>
            <a:off x="194901" y="1059875"/>
            <a:ext cx="4758000" cy="3442800"/>
          </a:xfrm>
          <a:prstGeom prst="rect">
            <a:avLst/>
          </a:prstGeom>
          <a:noFill/>
          <a:ln>
            <a:noFill/>
          </a:ln>
        </p:spPr>
        <p:txBody>
          <a:bodyPr spcFirstLastPara="1" wrap="square" lIns="68575" tIns="34275" rIns="68575" bIns="34275" anchor="t" anchorCtr="0">
            <a:normAutofit/>
          </a:bodyPr>
          <a:lstStyle/>
          <a:p>
            <a:pPr marL="457200" lvl="0" indent="-323850" algn="l" rtl="0">
              <a:spcBef>
                <a:spcPts val="1200"/>
              </a:spcBef>
              <a:spcAft>
                <a:spcPts val="0"/>
              </a:spcAft>
              <a:buSzPts val="1500"/>
              <a:buChar char="▪"/>
            </a:pPr>
            <a:r>
              <a:rPr lang="en-US" b="0" i="0" dirty="0">
                <a:solidFill>
                  <a:srgbClr val="202124"/>
                </a:solidFill>
                <a:effectLst/>
                <a:latin typeface="Georgia" panose="02040502050405020303" pitchFamily="18" charset="0"/>
              </a:rPr>
              <a:t>Electroencephalography is a way of measuring changes in voltage potential around the scalp using multiple electrodes resulting from ionic currents</a:t>
            </a:r>
          </a:p>
          <a:p>
            <a:pPr marL="133350" lvl="0" indent="0" algn="l" rtl="0">
              <a:spcBef>
                <a:spcPts val="1200"/>
              </a:spcBef>
              <a:spcAft>
                <a:spcPts val="0"/>
              </a:spcAft>
              <a:buSzPts val="1500"/>
              <a:buNone/>
            </a:pPr>
            <a:endParaRPr lang="en-US" b="0" i="0" dirty="0">
              <a:solidFill>
                <a:srgbClr val="202124"/>
              </a:solidFill>
              <a:effectLst/>
              <a:latin typeface="Georgia" panose="02040502050405020303" pitchFamily="18" charset="0"/>
            </a:endParaRPr>
          </a:p>
          <a:p>
            <a:pPr marL="457200" lvl="0" indent="-323850" algn="l" rtl="0">
              <a:spcBef>
                <a:spcPts val="1200"/>
              </a:spcBef>
              <a:spcAft>
                <a:spcPts val="0"/>
              </a:spcAft>
              <a:buSzPts val="1500"/>
              <a:buChar char="▪"/>
            </a:pPr>
            <a:r>
              <a:rPr lang="en-US" dirty="0">
                <a:solidFill>
                  <a:srgbClr val="202124"/>
                </a:solidFill>
                <a:latin typeface="Georgia" panose="02040502050405020303" pitchFamily="18" charset="0"/>
              </a:rPr>
              <a:t>The fluctuations of signals over time usually correlate with brain activity</a:t>
            </a:r>
          </a:p>
          <a:p>
            <a:pPr marL="133350" lvl="0" indent="0" algn="l" rtl="0">
              <a:lnSpc>
                <a:spcPct val="150000"/>
              </a:lnSpc>
              <a:spcBef>
                <a:spcPts val="1200"/>
              </a:spcBef>
              <a:spcAft>
                <a:spcPts val="0"/>
              </a:spcAft>
              <a:buSzPts val="1500"/>
              <a:buNone/>
            </a:pPr>
            <a:endParaRPr dirty="0"/>
          </a:p>
        </p:txBody>
      </p:sp>
      <p:pic>
        <p:nvPicPr>
          <p:cNvPr id="5122" name="Picture 2">
            <a:extLst>
              <a:ext uri="{FF2B5EF4-FFF2-40B4-BE49-F238E27FC236}">
                <a16:creationId xmlns:a16="http://schemas.microsoft.com/office/drawing/2014/main" id="{2D6DF504-B6CD-4D69-8BBA-B40D5AF97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0760" y="846070"/>
            <a:ext cx="4191000" cy="561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7AFC1BF-B28F-4F79-8759-8CFA29851801}"/>
              </a:ext>
            </a:extLst>
          </p:cNvPr>
          <p:cNvSpPr txBox="1"/>
          <p:nvPr/>
        </p:nvSpPr>
        <p:spPr>
          <a:xfrm>
            <a:off x="5981755" y="1406144"/>
            <a:ext cx="1319592" cy="246221"/>
          </a:xfrm>
          <a:prstGeom prst="rect">
            <a:avLst/>
          </a:prstGeom>
          <a:noFill/>
        </p:spPr>
        <p:txBody>
          <a:bodyPr wrap="none" rtlCol="0">
            <a:spAutoFit/>
          </a:bodyPr>
          <a:lstStyle/>
          <a:p>
            <a:r>
              <a:rPr lang="en-US" sz="1000" dirty="0">
                <a:latin typeface="Georgia" panose="02040502050405020303" pitchFamily="18" charset="0"/>
              </a:rPr>
              <a:t>First EEG recording</a:t>
            </a:r>
          </a:p>
        </p:txBody>
      </p:sp>
      <p:pic>
        <p:nvPicPr>
          <p:cNvPr id="5124" name="Picture 4" descr="Electroencephalography - Wikipedia">
            <a:extLst>
              <a:ext uri="{FF2B5EF4-FFF2-40B4-BE49-F238E27FC236}">
                <a16:creationId xmlns:a16="http://schemas.microsoft.com/office/drawing/2014/main" id="{E3C3659F-9E97-46D6-B252-A36570D731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2390" y="1736149"/>
            <a:ext cx="2682395" cy="28058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BB0E02D-2A24-4408-AE24-68226CBCB52A}"/>
              </a:ext>
            </a:extLst>
          </p:cNvPr>
          <p:cNvSpPr txBox="1"/>
          <p:nvPr/>
        </p:nvSpPr>
        <p:spPr>
          <a:xfrm>
            <a:off x="6262876" y="4502675"/>
            <a:ext cx="1306768" cy="246221"/>
          </a:xfrm>
          <a:prstGeom prst="rect">
            <a:avLst/>
          </a:prstGeom>
          <a:noFill/>
        </p:spPr>
        <p:txBody>
          <a:bodyPr wrap="none" rtlCol="0">
            <a:spAutoFit/>
          </a:bodyPr>
          <a:lstStyle/>
          <a:p>
            <a:r>
              <a:rPr lang="en-US" sz="1000" dirty="0">
                <a:latin typeface="Georgia" panose="02040502050405020303" pitchFamily="18" charset="0"/>
              </a:rPr>
              <a:t>Typical electrogram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18F03-7344-44F8-8473-7EEF4A711C6A}"/>
              </a:ext>
            </a:extLst>
          </p:cNvPr>
          <p:cNvSpPr>
            <a:spLocks noGrp="1"/>
          </p:cNvSpPr>
          <p:nvPr>
            <p:ph type="title"/>
          </p:nvPr>
        </p:nvSpPr>
        <p:spPr/>
        <p:txBody>
          <a:bodyPr/>
          <a:lstStyle/>
          <a:p>
            <a:r>
              <a:rPr lang="en-US" dirty="0"/>
              <a:t>How is EEG recorded?</a:t>
            </a:r>
          </a:p>
        </p:txBody>
      </p:sp>
      <p:sp>
        <p:nvSpPr>
          <p:cNvPr id="3" name="Text Placeholder 2">
            <a:extLst>
              <a:ext uri="{FF2B5EF4-FFF2-40B4-BE49-F238E27FC236}">
                <a16:creationId xmlns:a16="http://schemas.microsoft.com/office/drawing/2014/main" id="{4D378281-74DE-4F1F-B083-08C87EAB98FB}"/>
              </a:ext>
            </a:extLst>
          </p:cNvPr>
          <p:cNvSpPr>
            <a:spLocks noGrp="1"/>
          </p:cNvSpPr>
          <p:nvPr>
            <p:ph type="body" idx="1"/>
          </p:nvPr>
        </p:nvSpPr>
        <p:spPr/>
        <p:txBody>
          <a:bodyPr/>
          <a:lstStyle/>
          <a:p>
            <a:r>
              <a:rPr lang="en-US" dirty="0"/>
              <a:t>Electrodes are placed on the scalp in a non-invasive manner</a:t>
            </a:r>
          </a:p>
          <a:p>
            <a:r>
              <a:rPr lang="en-US" dirty="0"/>
              <a:t>Usually cheap to administer</a:t>
            </a:r>
          </a:p>
          <a:p>
            <a:r>
              <a:rPr lang="en-US" dirty="0"/>
              <a:t>Some device records the electric potentials across the scalp</a:t>
            </a:r>
          </a:p>
          <a:p>
            <a:r>
              <a:rPr lang="en-US" dirty="0"/>
              <a:t>Electrodes can range from 22 to 1000!</a:t>
            </a:r>
          </a:p>
        </p:txBody>
      </p:sp>
      <p:pic>
        <p:nvPicPr>
          <p:cNvPr id="6146" name="Picture 2" descr="32-channel EEG cap - waveguard™original - ANT Neuro - 128-channel /  64-channel / 256-channel">
            <a:extLst>
              <a:ext uri="{FF2B5EF4-FFF2-40B4-BE49-F238E27FC236}">
                <a16:creationId xmlns:a16="http://schemas.microsoft.com/office/drawing/2014/main" id="{A899C8DA-A51B-4C92-9034-B4BBB3E39B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0658" y="785707"/>
            <a:ext cx="2713026" cy="271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65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C4A37-F74A-45CB-AC6E-690FFF6839F4}"/>
              </a:ext>
            </a:extLst>
          </p:cNvPr>
          <p:cNvSpPr>
            <a:spLocks noGrp="1"/>
          </p:cNvSpPr>
          <p:nvPr>
            <p:ph type="title"/>
          </p:nvPr>
        </p:nvSpPr>
        <p:spPr/>
        <p:txBody>
          <a:bodyPr/>
          <a:lstStyle/>
          <a:p>
            <a:r>
              <a:rPr lang="en-US" dirty="0"/>
              <a:t>What Can We See in EEG?</a:t>
            </a:r>
          </a:p>
        </p:txBody>
      </p:sp>
      <p:sp>
        <p:nvSpPr>
          <p:cNvPr id="3" name="Text Placeholder 2">
            <a:extLst>
              <a:ext uri="{FF2B5EF4-FFF2-40B4-BE49-F238E27FC236}">
                <a16:creationId xmlns:a16="http://schemas.microsoft.com/office/drawing/2014/main" id="{C03A9E16-4FE3-4B81-A5D2-EDA3811BFD98}"/>
              </a:ext>
            </a:extLst>
          </p:cNvPr>
          <p:cNvSpPr>
            <a:spLocks noGrp="1"/>
          </p:cNvSpPr>
          <p:nvPr>
            <p:ph type="body" idx="1"/>
          </p:nvPr>
        </p:nvSpPr>
        <p:spPr>
          <a:xfrm>
            <a:off x="286380" y="1110514"/>
            <a:ext cx="3549214" cy="3475033"/>
          </a:xfrm>
        </p:spPr>
        <p:txBody>
          <a:bodyPr>
            <a:noAutofit/>
          </a:bodyPr>
          <a:lstStyle/>
          <a:p>
            <a:r>
              <a:rPr lang="en-US" dirty="0"/>
              <a:t>Different frequencies in EEG waves are correlated with ongoing mental processes</a:t>
            </a:r>
          </a:p>
          <a:p>
            <a:r>
              <a:rPr lang="en-US" dirty="0"/>
              <a:t>Event-related potentials are always visible in EEG diagrams</a:t>
            </a:r>
          </a:p>
          <a:p>
            <a:r>
              <a:rPr lang="en-US" dirty="0"/>
              <a:t>Some artifacts such as eye blinking can appear as well</a:t>
            </a:r>
          </a:p>
          <a:p>
            <a:r>
              <a:rPr lang="en-US" dirty="0"/>
              <a:t>The location of the electrode matters!</a:t>
            </a:r>
          </a:p>
        </p:txBody>
      </p:sp>
      <p:pic>
        <p:nvPicPr>
          <p:cNvPr id="1028" name="Picture 4">
            <a:extLst>
              <a:ext uri="{FF2B5EF4-FFF2-40B4-BE49-F238E27FC236}">
                <a16:creationId xmlns:a16="http://schemas.microsoft.com/office/drawing/2014/main" id="{BC06F448-A68F-4A37-A910-468E15F4F6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9644" y="1548341"/>
            <a:ext cx="1462106" cy="223647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eeg brainwave frequencies illustration">
            <a:extLst>
              <a:ext uri="{FF2B5EF4-FFF2-40B4-BE49-F238E27FC236}">
                <a16:creationId xmlns:a16="http://schemas.microsoft.com/office/drawing/2014/main" id="{573EDC7C-B56D-477E-B8B8-F5495896790E}"/>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badi" panose="020B0604020104020204" pitchFamily="34" charset="0"/>
            </a:endParaRPr>
          </a:p>
        </p:txBody>
      </p:sp>
      <p:sp>
        <p:nvSpPr>
          <p:cNvPr id="8" name="AutoShape 12">
            <a:extLst>
              <a:ext uri="{FF2B5EF4-FFF2-40B4-BE49-F238E27FC236}">
                <a16:creationId xmlns:a16="http://schemas.microsoft.com/office/drawing/2014/main" id="{3EBEA9A0-B50B-48F3-B2D8-9829BFDDDC24}"/>
              </a:ext>
            </a:extLst>
          </p:cNvPr>
          <p:cNvSpPr>
            <a:spLocks noChangeAspect="1" noChangeArrowheads="1"/>
          </p:cNvSpPr>
          <p:nvPr/>
        </p:nvSpPr>
        <p:spPr bwMode="auto">
          <a:xfrm>
            <a:off x="4572000" y="2571750"/>
            <a:ext cx="2560320" cy="25603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badi" panose="020B0604020104020204" pitchFamily="34" charset="0"/>
            </a:endParaRPr>
          </a:p>
        </p:txBody>
      </p:sp>
      <p:pic>
        <p:nvPicPr>
          <p:cNvPr id="10" name="Picture 9" descr="A picture containing background pattern&#10;&#10;Description automatically generated">
            <a:extLst>
              <a:ext uri="{FF2B5EF4-FFF2-40B4-BE49-F238E27FC236}">
                <a16:creationId xmlns:a16="http://schemas.microsoft.com/office/drawing/2014/main" id="{1445C487-5A77-48B3-BF47-F4F85F76CDD1}"/>
              </a:ext>
            </a:extLst>
          </p:cNvPr>
          <p:cNvPicPr>
            <a:picLocks noChangeAspect="1"/>
          </p:cNvPicPr>
          <p:nvPr/>
        </p:nvPicPr>
        <p:blipFill>
          <a:blip r:embed="rId4"/>
          <a:stretch>
            <a:fillRect/>
          </a:stretch>
        </p:blipFill>
        <p:spPr>
          <a:xfrm>
            <a:off x="5232343" y="1201449"/>
            <a:ext cx="3799954" cy="2740601"/>
          </a:xfrm>
          <a:prstGeom prst="rect">
            <a:avLst/>
          </a:prstGeom>
        </p:spPr>
      </p:pic>
    </p:spTree>
    <p:extLst>
      <p:ext uri="{BB962C8B-B14F-4D97-AF65-F5344CB8AC3E}">
        <p14:creationId xmlns:p14="http://schemas.microsoft.com/office/powerpoint/2010/main" val="101908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A2A69-3EF5-4B7E-88BB-F300A8B0214D}"/>
              </a:ext>
            </a:extLst>
          </p:cNvPr>
          <p:cNvSpPr>
            <a:spLocks noGrp="1"/>
          </p:cNvSpPr>
          <p:nvPr>
            <p:ph type="title"/>
          </p:nvPr>
        </p:nvSpPr>
        <p:spPr/>
        <p:txBody>
          <a:bodyPr/>
          <a:lstStyle/>
          <a:p>
            <a:r>
              <a:rPr lang="en-US" dirty="0"/>
              <a:t>Motivation</a:t>
            </a:r>
          </a:p>
        </p:txBody>
      </p:sp>
      <p:sp>
        <p:nvSpPr>
          <p:cNvPr id="3" name="Text Placeholder 2">
            <a:extLst>
              <a:ext uri="{FF2B5EF4-FFF2-40B4-BE49-F238E27FC236}">
                <a16:creationId xmlns:a16="http://schemas.microsoft.com/office/drawing/2014/main" id="{A623815B-7C9C-4DE5-BA7F-AADC5151039D}"/>
              </a:ext>
            </a:extLst>
          </p:cNvPr>
          <p:cNvSpPr>
            <a:spLocks noGrp="1"/>
          </p:cNvSpPr>
          <p:nvPr>
            <p:ph type="body" idx="1"/>
          </p:nvPr>
        </p:nvSpPr>
        <p:spPr>
          <a:xfrm>
            <a:off x="194912" y="1059872"/>
            <a:ext cx="8677297" cy="3446338"/>
          </a:xfrm>
        </p:spPr>
        <p:txBody>
          <a:bodyPr/>
          <a:lstStyle/>
          <a:p>
            <a:r>
              <a:rPr lang="en-US" dirty="0"/>
              <a:t>Since seizures are electrical disturbances, EEG is usually administered as a first response to check for them [1] CNN</a:t>
            </a:r>
          </a:p>
          <a:p>
            <a:r>
              <a:rPr lang="en-US" dirty="0"/>
              <a:t>Neurophysiologists have been traditionally trained to study diagrams of EEG with regards to the </a:t>
            </a:r>
            <a:r>
              <a:rPr lang="en-US" u="sng" dirty="0"/>
              <a:t>patient’s history</a:t>
            </a:r>
          </a:p>
          <a:p>
            <a:r>
              <a:rPr lang="en-US" dirty="0"/>
              <a:t>However, the task is difficult and time consuming</a:t>
            </a:r>
          </a:p>
          <a:p>
            <a:r>
              <a:rPr lang="en-US" dirty="0"/>
              <a:t>Can we pose as an ML problem?</a:t>
            </a:r>
          </a:p>
          <a:p>
            <a:pPr lvl="1"/>
            <a:r>
              <a:rPr lang="en-US" dirty="0"/>
              <a:t>Need real time diagnosis</a:t>
            </a:r>
          </a:p>
          <a:p>
            <a:pPr lvl="1"/>
            <a:r>
              <a:rPr lang="en-US" dirty="0"/>
              <a:t>Higher accuracy</a:t>
            </a:r>
          </a:p>
          <a:p>
            <a:r>
              <a:rPr lang="en-US" dirty="0"/>
              <a:t>Time series problems are difficult</a:t>
            </a:r>
          </a:p>
        </p:txBody>
      </p:sp>
      <p:pic>
        <p:nvPicPr>
          <p:cNvPr id="7170" name="Picture 2" descr="careers Archives - SpecialtyCare">
            <a:extLst>
              <a:ext uri="{FF2B5EF4-FFF2-40B4-BE49-F238E27FC236}">
                <a16:creationId xmlns:a16="http://schemas.microsoft.com/office/drawing/2014/main" id="{AC73ADCA-A709-4B37-8BB6-9FF43137D7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0865" y="2955234"/>
            <a:ext cx="3988223" cy="155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76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9D73E-E7EF-4E2B-B067-73CE7E88F338}"/>
              </a:ext>
            </a:extLst>
          </p:cNvPr>
          <p:cNvSpPr>
            <a:spLocks noGrp="1"/>
          </p:cNvSpPr>
          <p:nvPr>
            <p:ph type="title"/>
          </p:nvPr>
        </p:nvSpPr>
        <p:spPr/>
        <p:txBody>
          <a:bodyPr/>
          <a:lstStyle/>
          <a:p>
            <a:r>
              <a:rPr lang="en-US" dirty="0"/>
              <a:t>Paper 1: </a:t>
            </a:r>
            <a:r>
              <a:rPr lang="en-US" b="1" dirty="0">
                <a:effectLst/>
              </a:rPr>
              <a:t>Epileptic Seizure Detection Based on EEG Signals and CNN</a:t>
            </a:r>
            <a:endParaRPr lang="en-US" dirty="0"/>
          </a:p>
        </p:txBody>
      </p:sp>
      <p:sp>
        <p:nvSpPr>
          <p:cNvPr id="3" name="Text Placeholder 2">
            <a:extLst>
              <a:ext uri="{FF2B5EF4-FFF2-40B4-BE49-F238E27FC236}">
                <a16:creationId xmlns:a16="http://schemas.microsoft.com/office/drawing/2014/main" id="{163EE462-5C2E-417E-ABAC-EE2A503267A9}"/>
              </a:ext>
            </a:extLst>
          </p:cNvPr>
          <p:cNvSpPr>
            <a:spLocks noGrp="1"/>
          </p:cNvSpPr>
          <p:nvPr>
            <p:ph type="body" idx="1"/>
          </p:nvPr>
        </p:nvSpPr>
        <p:spPr>
          <a:xfrm>
            <a:off x="194912" y="1059873"/>
            <a:ext cx="8441088" cy="3442854"/>
          </a:xfrm>
        </p:spPr>
        <p:txBody>
          <a:bodyPr>
            <a:normAutofit lnSpcReduction="10000"/>
          </a:bodyPr>
          <a:lstStyle/>
          <a:p>
            <a:r>
              <a:rPr lang="en-US" u="sng" dirty="0"/>
              <a:t>Data:</a:t>
            </a:r>
            <a:r>
              <a:rPr lang="en-US" dirty="0"/>
              <a:t> CHB-MIT (22 electrodes) and Freiburg dataset (256 electrodes).</a:t>
            </a:r>
          </a:p>
          <a:p>
            <a:r>
              <a:rPr lang="en-US" dirty="0"/>
              <a:t>Patient-specific</a:t>
            </a:r>
          </a:p>
          <a:p>
            <a:r>
              <a:rPr lang="en-US" u="sng" dirty="0"/>
              <a:t>Investigations:</a:t>
            </a:r>
            <a:endParaRPr lang="en-US" dirty="0"/>
          </a:p>
          <a:p>
            <a:pPr lvl="1"/>
            <a:r>
              <a:rPr lang="en-US" dirty="0"/>
              <a:t>interictal vs preictal (Binary  classification)</a:t>
            </a:r>
          </a:p>
          <a:p>
            <a:pPr lvl="1"/>
            <a:r>
              <a:rPr lang="en-US" dirty="0"/>
              <a:t>interictal vs ictal (Binary  classification)</a:t>
            </a:r>
          </a:p>
          <a:p>
            <a:pPr lvl="1"/>
            <a:r>
              <a:rPr lang="en-US" dirty="0"/>
              <a:t>interictal vs ictal  vs preictal (Three-way classification)</a:t>
            </a:r>
          </a:p>
          <a:p>
            <a:pPr lvl="1"/>
            <a:r>
              <a:rPr lang="en-US" dirty="0"/>
              <a:t>Using time versus frequency inputs to the neural network</a:t>
            </a:r>
          </a:p>
          <a:p>
            <a:r>
              <a:rPr lang="en-US" u="sng" dirty="0"/>
              <a:t>Methodology:</a:t>
            </a:r>
            <a:r>
              <a:rPr lang="en-US" dirty="0"/>
              <a:t> </a:t>
            </a:r>
          </a:p>
          <a:p>
            <a:pPr lvl="1"/>
            <a:r>
              <a:rPr lang="en-US" dirty="0"/>
              <a:t>Divide the data into 1 second chunks with corresponding labels</a:t>
            </a:r>
          </a:p>
          <a:p>
            <a:pPr lvl="1"/>
            <a:r>
              <a:rPr lang="en-US" dirty="0"/>
              <a:t>For each problem above, train and test the network on only </a:t>
            </a:r>
            <a:r>
              <a:rPr lang="en-US" b="1" dirty="0"/>
              <a:t>one</a:t>
            </a:r>
            <a:r>
              <a:rPr lang="en-US" dirty="0"/>
              <a:t> patient (Patient specific)</a:t>
            </a:r>
          </a:p>
          <a:p>
            <a:pPr lvl="1"/>
            <a:endParaRPr lang="en-US" dirty="0"/>
          </a:p>
          <a:p>
            <a:endParaRPr lang="en-US" dirty="0"/>
          </a:p>
        </p:txBody>
      </p:sp>
    </p:spTree>
    <p:extLst>
      <p:ext uri="{BB962C8B-B14F-4D97-AF65-F5344CB8AC3E}">
        <p14:creationId xmlns:p14="http://schemas.microsoft.com/office/powerpoint/2010/main" val="160329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4D2D7-5E5E-4587-BC91-1E989411B1BA}"/>
              </a:ext>
            </a:extLst>
          </p:cNvPr>
          <p:cNvSpPr>
            <a:spLocks noGrp="1"/>
          </p:cNvSpPr>
          <p:nvPr>
            <p:ph type="title"/>
          </p:nvPr>
        </p:nvSpPr>
        <p:spPr/>
        <p:txBody>
          <a:bodyPr/>
          <a:lstStyle/>
          <a:p>
            <a:r>
              <a:rPr lang="en-US" dirty="0"/>
              <a:t>Data Collection</a:t>
            </a:r>
          </a:p>
        </p:txBody>
      </p:sp>
      <p:sp>
        <p:nvSpPr>
          <p:cNvPr id="3" name="Text Placeholder 2">
            <a:extLst>
              <a:ext uri="{FF2B5EF4-FFF2-40B4-BE49-F238E27FC236}">
                <a16:creationId xmlns:a16="http://schemas.microsoft.com/office/drawing/2014/main" id="{A9092AEC-F753-4498-8551-E73EB5253260}"/>
              </a:ext>
            </a:extLst>
          </p:cNvPr>
          <p:cNvSpPr>
            <a:spLocks noGrp="1"/>
          </p:cNvSpPr>
          <p:nvPr>
            <p:ph type="body" idx="1"/>
          </p:nvPr>
        </p:nvSpPr>
        <p:spPr>
          <a:xfrm>
            <a:off x="194912" y="1059873"/>
            <a:ext cx="8677297" cy="3442854"/>
          </a:xfrm>
        </p:spPr>
        <p:txBody>
          <a:bodyPr>
            <a:normAutofit/>
          </a:bodyPr>
          <a:lstStyle/>
          <a:p>
            <a:r>
              <a:rPr lang="en-US" dirty="0"/>
              <a:t>CHB-MIT [CHB]</a:t>
            </a:r>
          </a:p>
          <a:p>
            <a:pPr lvl="1"/>
            <a:r>
              <a:rPr lang="en-US" dirty="0"/>
              <a:t>Collected from 22 children (5 males, 17 females).</a:t>
            </a:r>
          </a:p>
          <a:p>
            <a:pPr lvl="1"/>
            <a:r>
              <a:rPr lang="en-US" dirty="0"/>
              <a:t>Recorded using the international 10-20 system of dividing the head.</a:t>
            </a:r>
          </a:p>
          <a:p>
            <a:pPr lvl="1"/>
            <a:r>
              <a:rPr lang="en-US" dirty="0"/>
              <a:t>Sampled at 256Hz. </a:t>
            </a:r>
          </a:p>
          <a:p>
            <a:pPr lvl="1"/>
            <a:r>
              <a:rPr lang="en-US" dirty="0"/>
              <a:t>Total of 432hrs of data. </a:t>
            </a:r>
          </a:p>
          <a:p>
            <a:pPr lvl="1"/>
            <a:r>
              <a:rPr lang="en-US" dirty="0"/>
              <a:t>Dataset is imbalanced since every person spends &gt;= 90% of their life in the inter-ictal zone</a:t>
            </a:r>
          </a:p>
          <a:p>
            <a:r>
              <a:rPr lang="en-US" dirty="0"/>
              <a:t>These children were removed from their epileptic medication and then their brain waves were monitored and labelled by experts [CHB]</a:t>
            </a:r>
          </a:p>
        </p:txBody>
      </p:sp>
    </p:spTree>
    <p:extLst>
      <p:ext uri="{BB962C8B-B14F-4D97-AF65-F5344CB8AC3E}">
        <p14:creationId xmlns:p14="http://schemas.microsoft.com/office/powerpoint/2010/main" val="101294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AD49E-4D7E-4E21-810F-D3C37387ABB5}"/>
              </a:ext>
            </a:extLst>
          </p:cNvPr>
          <p:cNvSpPr>
            <a:spLocks noGrp="1"/>
          </p:cNvSpPr>
          <p:nvPr>
            <p:ph type="title"/>
          </p:nvPr>
        </p:nvSpPr>
        <p:spPr/>
        <p:txBody>
          <a:bodyPr/>
          <a:lstStyle/>
          <a:p>
            <a:r>
              <a:rPr lang="en-US" dirty="0"/>
              <a:t>Paper 1: </a:t>
            </a:r>
            <a:r>
              <a:rPr lang="en-US" b="1" dirty="0">
                <a:effectLst/>
              </a:rPr>
              <a:t>Epileptic Seizure Detection Based on EEG Signals and CNN</a:t>
            </a:r>
            <a:endParaRPr lang="en-US" dirty="0"/>
          </a:p>
        </p:txBody>
      </p:sp>
      <p:sp>
        <p:nvSpPr>
          <p:cNvPr id="3" name="Text Placeholder 2">
            <a:extLst>
              <a:ext uri="{FF2B5EF4-FFF2-40B4-BE49-F238E27FC236}">
                <a16:creationId xmlns:a16="http://schemas.microsoft.com/office/drawing/2014/main" id="{03153704-3B65-455F-BD38-711DB66C0792}"/>
              </a:ext>
            </a:extLst>
          </p:cNvPr>
          <p:cNvSpPr>
            <a:spLocks noGrp="1"/>
          </p:cNvSpPr>
          <p:nvPr>
            <p:ph type="body" idx="1"/>
          </p:nvPr>
        </p:nvSpPr>
        <p:spPr>
          <a:xfrm>
            <a:off x="194913" y="1059873"/>
            <a:ext cx="2731168" cy="3442854"/>
          </a:xfrm>
        </p:spPr>
        <p:txBody>
          <a:bodyPr/>
          <a:lstStyle/>
          <a:p>
            <a:r>
              <a:rPr lang="en-US" dirty="0"/>
              <a:t>Architecture:</a:t>
            </a:r>
          </a:p>
          <a:p>
            <a:pPr lvl="1"/>
            <a:r>
              <a:rPr lang="en-US" dirty="0"/>
              <a:t>2D CNN layer</a:t>
            </a:r>
          </a:p>
          <a:p>
            <a:pPr lvl="1"/>
            <a:r>
              <a:rPr lang="en-US" dirty="0"/>
              <a:t>Max pooling</a:t>
            </a:r>
          </a:p>
          <a:p>
            <a:pPr lvl="1"/>
            <a:r>
              <a:rPr lang="en-US" dirty="0"/>
              <a:t>FCN</a:t>
            </a:r>
          </a:p>
          <a:p>
            <a:r>
              <a:rPr lang="en-US" dirty="0"/>
              <a:t>Only 3 layers were used to reduce overfitting</a:t>
            </a:r>
          </a:p>
          <a:p>
            <a:r>
              <a:rPr lang="en-US" dirty="0"/>
              <a:t>Input is in either time or frequency domain</a:t>
            </a:r>
          </a:p>
          <a:p>
            <a:endParaRPr lang="en-US" dirty="0"/>
          </a:p>
        </p:txBody>
      </p:sp>
      <p:pic>
        <p:nvPicPr>
          <p:cNvPr id="6" name="Picture 5">
            <a:extLst>
              <a:ext uri="{FF2B5EF4-FFF2-40B4-BE49-F238E27FC236}">
                <a16:creationId xmlns:a16="http://schemas.microsoft.com/office/drawing/2014/main" id="{F916B64E-66BF-4448-910B-18DE0EACE67A}"/>
              </a:ext>
            </a:extLst>
          </p:cNvPr>
          <p:cNvPicPr>
            <a:picLocks noChangeAspect="1"/>
          </p:cNvPicPr>
          <p:nvPr/>
        </p:nvPicPr>
        <p:blipFill>
          <a:blip r:embed="rId2"/>
          <a:stretch>
            <a:fillRect/>
          </a:stretch>
        </p:blipFill>
        <p:spPr>
          <a:xfrm>
            <a:off x="3060706" y="1733973"/>
            <a:ext cx="5811503" cy="2911743"/>
          </a:xfrm>
          <a:prstGeom prst="rect">
            <a:avLst/>
          </a:prstGeom>
        </p:spPr>
      </p:pic>
    </p:spTree>
    <p:extLst>
      <p:ext uri="{BB962C8B-B14F-4D97-AF65-F5344CB8AC3E}">
        <p14:creationId xmlns:p14="http://schemas.microsoft.com/office/powerpoint/2010/main" val="180439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ofWaterloo_WhiteBkgrd">
  <a:themeElements>
    <a:clrScheme name="Math">
      <a:dk1>
        <a:srgbClr val="000000"/>
      </a:dk1>
      <a:lt1>
        <a:srgbClr val="FFFFFF"/>
      </a:lt1>
      <a:dk2>
        <a:srgbClr val="757575"/>
      </a:dk2>
      <a:lt2>
        <a:srgbClr val="D6D6D6"/>
      </a:lt2>
      <a:accent1>
        <a:srgbClr val="DE2498"/>
      </a:accent1>
      <a:accent2>
        <a:srgbClr val="0C0C0C"/>
      </a:accent2>
      <a:accent3>
        <a:srgbClr val="FF62AA"/>
      </a:accent3>
      <a:accent4>
        <a:srgbClr val="FFBDEF"/>
      </a:accent4>
      <a:accent5>
        <a:srgbClr val="C50078"/>
      </a:accent5>
      <a:accent6>
        <a:srgbClr val="0073CE"/>
      </a:accent6>
      <a:hlink>
        <a:srgbClr val="C50078"/>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1573</Words>
  <Application>Microsoft Office PowerPoint</Application>
  <PresentationFormat>On-screen Show (16:9)</PresentationFormat>
  <Paragraphs>158</Paragraphs>
  <Slides>20</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Abadi</vt:lpstr>
      <vt:lpstr>Verdana</vt:lpstr>
      <vt:lpstr>Barlow Condensed</vt:lpstr>
      <vt:lpstr>Georgia</vt:lpstr>
      <vt:lpstr>Noto Sans Symbols</vt:lpstr>
      <vt:lpstr>Arial</vt:lpstr>
      <vt:lpstr>Simple Light</vt:lpstr>
      <vt:lpstr>UofWaterloo_WhiteBkgrd</vt:lpstr>
      <vt:lpstr>Epileptic Seizure Detection with EEG</vt:lpstr>
      <vt:lpstr>What are seizures?</vt:lpstr>
      <vt:lpstr>How are Seizures Currently Detected?</vt:lpstr>
      <vt:lpstr>How is EEG recorded?</vt:lpstr>
      <vt:lpstr>What Can We See in EEG?</vt:lpstr>
      <vt:lpstr>Motivation</vt:lpstr>
      <vt:lpstr>Paper 1: Epileptic Seizure Detection Based on EEG Signals and CNN</vt:lpstr>
      <vt:lpstr>Data Collection</vt:lpstr>
      <vt:lpstr>Paper 1: Epileptic Seizure Detection Based on EEG Signals and CNN</vt:lpstr>
      <vt:lpstr>Results</vt:lpstr>
      <vt:lpstr>Results</vt:lpstr>
      <vt:lpstr>Discussion</vt:lpstr>
      <vt:lpstr>Discussion &amp; Future Problems</vt:lpstr>
      <vt:lpstr>Paper2: An Effective Deep Neural Network Architecture for Cross-Subject Epileptic Seizure Detection in EEG Data</vt:lpstr>
      <vt:lpstr>Depth-wise Convolution</vt:lpstr>
      <vt:lpstr>Paper2: An Effective Deep Neural Network Architecture for Cross-Subject Epileptic Seizure Detection in EEG Data</vt:lpstr>
      <vt:lpstr>Paper2: An Effective Deep Neural Network Architecture for Cross-Subject Epileptic Seizure Detection in EEG Data</vt:lpstr>
      <vt:lpstr>Major Themes</vt:lpstr>
      <vt:lpstr>Business Potential</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Epileptic Seizure Detection with EEG</dc:title>
  <cp:lastModifiedBy>Michael Karras</cp:lastModifiedBy>
  <cp:revision>10</cp:revision>
  <dcterms:modified xsi:type="dcterms:W3CDTF">2022-02-18T02:43:56Z</dcterms:modified>
</cp:coreProperties>
</file>