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313" r:id="rId4"/>
    <p:sldId id="291" r:id="rId5"/>
    <p:sldId id="286" r:id="rId6"/>
    <p:sldId id="290" r:id="rId7"/>
    <p:sldId id="292" r:id="rId8"/>
    <p:sldId id="301" r:id="rId9"/>
    <p:sldId id="302" r:id="rId10"/>
    <p:sldId id="268" r:id="rId11"/>
    <p:sldId id="293" r:id="rId12"/>
    <p:sldId id="295" r:id="rId13"/>
    <p:sldId id="260" r:id="rId14"/>
    <p:sldId id="298" r:id="rId15"/>
    <p:sldId id="311" r:id="rId16"/>
    <p:sldId id="299" r:id="rId17"/>
    <p:sldId id="300" r:id="rId18"/>
    <p:sldId id="303" r:id="rId19"/>
    <p:sldId id="304" r:id="rId20"/>
    <p:sldId id="305" r:id="rId21"/>
    <p:sldId id="307" r:id="rId22"/>
    <p:sldId id="306" r:id="rId23"/>
    <p:sldId id="308" r:id="rId24"/>
    <p:sldId id="309" r:id="rId25"/>
    <p:sldId id="310" r:id="rId26"/>
    <p:sldId id="281" r:id="rId27"/>
    <p:sldId id="282" r:id="rId28"/>
    <p:sldId id="296" r:id="rId29"/>
    <p:sldId id="297" r:id="rId30"/>
    <p:sldId id="314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0139"/>
  </p:normalViewPr>
  <p:slideViewPr>
    <p:cSldViewPr snapToGrid="0" snapToObjects="1">
      <p:cViewPr>
        <p:scale>
          <a:sx n="82" d="100"/>
          <a:sy n="82" d="100"/>
        </p:scale>
        <p:origin x="116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elahejalalpour/Downloads/dataset-2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'dataset-2'!$A$1</c:f>
              <c:strCache>
                <c:ptCount val="1"/>
                <c:pt idx="0">
                  <c:v>Traffic Volume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'dataset-2'!$A$2:$A$49310</c:f>
              <c:numCache>
                <c:formatCode>General</c:formatCode>
                <c:ptCount val="49309"/>
                <c:pt idx="0">
                  <c:v>1.62951549036783E6</c:v>
                </c:pt>
                <c:pt idx="1">
                  <c:v>1.65819542464056E6</c:v>
                </c:pt>
                <c:pt idx="2">
                  <c:v>1.60569418325058E6</c:v>
                </c:pt>
                <c:pt idx="3">
                  <c:v>1.65338816687708E6</c:v>
                </c:pt>
                <c:pt idx="4">
                  <c:v>1.59791107801091E6</c:v>
                </c:pt>
                <c:pt idx="5">
                  <c:v>1.58206842989984E6</c:v>
                </c:pt>
                <c:pt idx="6">
                  <c:v>1.57161227577525E6</c:v>
                </c:pt>
                <c:pt idx="7">
                  <c:v>1.57376459713445E6</c:v>
                </c:pt>
                <c:pt idx="8">
                  <c:v>1.6526191437509E6</c:v>
                </c:pt>
                <c:pt idx="9">
                  <c:v>1.60958377693664E6</c:v>
                </c:pt>
                <c:pt idx="10">
                  <c:v>1.54817838848918E6</c:v>
                </c:pt>
                <c:pt idx="11">
                  <c:v>1.63424766064297E6</c:v>
                </c:pt>
                <c:pt idx="12">
                  <c:v>1.59803961155435E6</c:v>
                </c:pt>
                <c:pt idx="13">
                  <c:v>1.64591881790865E6</c:v>
                </c:pt>
                <c:pt idx="14">
                  <c:v>1.62604164696085E6</c:v>
                </c:pt>
                <c:pt idx="15">
                  <c:v>1.53983079603114E6</c:v>
                </c:pt>
                <c:pt idx="16">
                  <c:v>1.49577471090148E6</c:v>
                </c:pt>
                <c:pt idx="17">
                  <c:v>1.40455598262231E6</c:v>
                </c:pt>
                <c:pt idx="18">
                  <c:v>1.59484693402238E6</c:v>
                </c:pt>
                <c:pt idx="19">
                  <c:v>1.39997091076186E6</c:v>
                </c:pt>
                <c:pt idx="20">
                  <c:v>1.47765736548959E6</c:v>
                </c:pt>
                <c:pt idx="21">
                  <c:v>1.42194216577727E6</c:v>
                </c:pt>
                <c:pt idx="22">
                  <c:v>1.42723600467966E6</c:v>
                </c:pt>
                <c:pt idx="23">
                  <c:v>1.49757359908976E6</c:v>
                </c:pt>
                <c:pt idx="24">
                  <c:v>1.54622165071854E6</c:v>
                </c:pt>
                <c:pt idx="25">
                  <c:v>1.54444921566952E6</c:v>
                </c:pt>
                <c:pt idx="26">
                  <c:v>1.62937858628404E6</c:v>
                </c:pt>
                <c:pt idx="27">
                  <c:v>1.55904993642101E6</c:v>
                </c:pt>
                <c:pt idx="28">
                  <c:v>1.64367533950794E6</c:v>
                </c:pt>
                <c:pt idx="29">
                  <c:v>1.55086178486265E6</c:v>
                </c:pt>
                <c:pt idx="30">
                  <c:v>1.62563879694121E6</c:v>
                </c:pt>
                <c:pt idx="31">
                  <c:v>1.55825196071692E6</c:v>
                </c:pt>
                <c:pt idx="32">
                  <c:v>1.53979067952326E6</c:v>
                </c:pt>
                <c:pt idx="33">
                  <c:v>1.51103414723606E6</c:v>
                </c:pt>
                <c:pt idx="34">
                  <c:v>1.51373008275336E6</c:v>
                </c:pt>
                <c:pt idx="35">
                  <c:v>1.51634437336643E6</c:v>
                </c:pt>
                <c:pt idx="36">
                  <c:v>1.48763420565134E6</c:v>
                </c:pt>
                <c:pt idx="37">
                  <c:v>1.58552972671354E6</c:v>
                </c:pt>
                <c:pt idx="38">
                  <c:v>1.58371807300326E6</c:v>
                </c:pt>
                <c:pt idx="39">
                  <c:v>1.54500832987451E6</c:v>
                </c:pt>
                <c:pt idx="40">
                  <c:v>1.58187311648764E6</c:v>
                </c:pt>
                <c:pt idx="41">
                  <c:v>1.53239288889846E6</c:v>
                </c:pt>
                <c:pt idx="42">
                  <c:v>1.54818347759258E6</c:v>
                </c:pt>
                <c:pt idx="43">
                  <c:v>1.4875872453823E6</c:v>
                </c:pt>
                <c:pt idx="44">
                  <c:v>1.52172873445822E6</c:v>
                </c:pt>
                <c:pt idx="45">
                  <c:v>1.50784536444852E6</c:v>
                </c:pt>
                <c:pt idx="46">
                  <c:v>1.52102150111333E6</c:v>
                </c:pt>
                <c:pt idx="47">
                  <c:v>1.73086796990078E6</c:v>
                </c:pt>
                <c:pt idx="48">
                  <c:v>1.71515425083628E6</c:v>
                </c:pt>
                <c:pt idx="49">
                  <c:v>1.77166025581564E6</c:v>
                </c:pt>
                <c:pt idx="50">
                  <c:v>1.81456967960568E6</c:v>
                </c:pt>
                <c:pt idx="51">
                  <c:v>1.79192968583448E6</c:v>
                </c:pt>
                <c:pt idx="52">
                  <c:v>1.73583040776146E6</c:v>
                </c:pt>
                <c:pt idx="53">
                  <c:v>1.76814678205212E6</c:v>
                </c:pt>
                <c:pt idx="54">
                  <c:v>1.7296012670964E6</c:v>
                </c:pt>
                <c:pt idx="55">
                  <c:v>1.62197904561999E6</c:v>
                </c:pt>
                <c:pt idx="56">
                  <c:v>1.61967896532582E6</c:v>
                </c:pt>
                <c:pt idx="57">
                  <c:v>1.67294430097211E6</c:v>
                </c:pt>
                <c:pt idx="58">
                  <c:v>1.64582143648099E6</c:v>
                </c:pt>
                <c:pt idx="59">
                  <c:v>1.60640951269574E6</c:v>
                </c:pt>
                <c:pt idx="60">
                  <c:v>1.69172879689382E6</c:v>
                </c:pt>
                <c:pt idx="61">
                  <c:v>1.62459440643371E6</c:v>
                </c:pt>
                <c:pt idx="62">
                  <c:v>1.58496382833874E6</c:v>
                </c:pt>
                <c:pt idx="63">
                  <c:v>1.65985618632004E6</c:v>
                </c:pt>
                <c:pt idx="64">
                  <c:v>1.60312693615013E6</c:v>
                </c:pt>
                <c:pt idx="65">
                  <c:v>1.62126712106031E6</c:v>
                </c:pt>
                <c:pt idx="66">
                  <c:v>1.58727714046644E6</c:v>
                </c:pt>
                <c:pt idx="67">
                  <c:v>1.68189712396675E6</c:v>
                </c:pt>
                <c:pt idx="68">
                  <c:v>1.60350165770528E6</c:v>
                </c:pt>
                <c:pt idx="69">
                  <c:v>1.60876626528652E6</c:v>
                </c:pt>
                <c:pt idx="70">
                  <c:v>1.66452707657706E6</c:v>
                </c:pt>
                <c:pt idx="71">
                  <c:v>1.60012195238454E6</c:v>
                </c:pt>
                <c:pt idx="72">
                  <c:v>1.64203702016923E6</c:v>
                </c:pt>
                <c:pt idx="73">
                  <c:v>1.61545112031506E6</c:v>
                </c:pt>
                <c:pt idx="74">
                  <c:v>1.58709069658046E6</c:v>
                </c:pt>
                <c:pt idx="75">
                  <c:v>1.64163497095523E6</c:v>
                </c:pt>
                <c:pt idx="76">
                  <c:v>1.58761195968803E6</c:v>
                </c:pt>
                <c:pt idx="77">
                  <c:v>1.6838169905034E6</c:v>
                </c:pt>
                <c:pt idx="78">
                  <c:v>1.59813015776578E6</c:v>
                </c:pt>
                <c:pt idx="79">
                  <c:v>1.61298766122944E6</c:v>
                </c:pt>
                <c:pt idx="80">
                  <c:v>1.69998767466816E6</c:v>
                </c:pt>
                <c:pt idx="81">
                  <c:v>1.64258991334187E6</c:v>
                </c:pt>
                <c:pt idx="82">
                  <c:v>1.6533396393379E6</c:v>
                </c:pt>
                <c:pt idx="83">
                  <c:v>1.67342842796799E6</c:v>
                </c:pt>
                <c:pt idx="84">
                  <c:v>1.70567653795956E6</c:v>
                </c:pt>
                <c:pt idx="85">
                  <c:v>1.63141104950019E6</c:v>
                </c:pt>
                <c:pt idx="86">
                  <c:v>1.69482408029734E6</c:v>
                </c:pt>
                <c:pt idx="87">
                  <c:v>1.58954030057034E6</c:v>
                </c:pt>
                <c:pt idx="88">
                  <c:v>1.5882091163239E6</c:v>
                </c:pt>
                <c:pt idx="89">
                  <c:v>1.65163616875553E6</c:v>
                </c:pt>
                <c:pt idx="90">
                  <c:v>1.80099684663129E6</c:v>
                </c:pt>
                <c:pt idx="91">
                  <c:v>1.72630493917118E6</c:v>
                </c:pt>
                <c:pt idx="92">
                  <c:v>1.63695089107892E6</c:v>
                </c:pt>
                <c:pt idx="93">
                  <c:v>1.67677560632036E6</c:v>
                </c:pt>
                <c:pt idx="94">
                  <c:v>1.65868650250686E6</c:v>
                </c:pt>
                <c:pt idx="95">
                  <c:v>1.63730921187835E6</c:v>
                </c:pt>
                <c:pt idx="96">
                  <c:v>1.71158038412366E6</c:v>
                </c:pt>
                <c:pt idx="97">
                  <c:v>1.73548151361735E6</c:v>
                </c:pt>
                <c:pt idx="98">
                  <c:v>1.67916995176358E6</c:v>
                </c:pt>
                <c:pt idx="99">
                  <c:v>1.67030132480837E6</c:v>
                </c:pt>
                <c:pt idx="100">
                  <c:v>1.79287117688956E6</c:v>
                </c:pt>
                <c:pt idx="101">
                  <c:v>1.65325240822393E6</c:v>
                </c:pt>
                <c:pt idx="102">
                  <c:v>1.70945874602058E6</c:v>
                </c:pt>
                <c:pt idx="103">
                  <c:v>1.65999301258695E6</c:v>
                </c:pt>
                <c:pt idx="104">
                  <c:v>1.70564601729371E6</c:v>
                </c:pt>
                <c:pt idx="105">
                  <c:v>1.65601569015804E6</c:v>
                </c:pt>
                <c:pt idx="106">
                  <c:v>1.71970103001403E6</c:v>
                </c:pt>
                <c:pt idx="107">
                  <c:v>1.6252409776689E6</c:v>
                </c:pt>
                <c:pt idx="108">
                  <c:v>1.6262456114046E6</c:v>
                </c:pt>
                <c:pt idx="109">
                  <c:v>1.62533676183533E6</c:v>
                </c:pt>
                <c:pt idx="110">
                  <c:v>1.63574253816434E6</c:v>
                </c:pt>
                <c:pt idx="111">
                  <c:v>1.60653646826967E6</c:v>
                </c:pt>
                <c:pt idx="112">
                  <c:v>1.60497419104502E6</c:v>
                </c:pt>
                <c:pt idx="113">
                  <c:v>1.57474653267333E6</c:v>
                </c:pt>
                <c:pt idx="114">
                  <c:v>1.56802029945454E6</c:v>
                </c:pt>
                <c:pt idx="115">
                  <c:v>1.59744900715926E6</c:v>
                </c:pt>
                <c:pt idx="116">
                  <c:v>1.66472197377648E6</c:v>
                </c:pt>
                <c:pt idx="117">
                  <c:v>1.5707849401358E6</c:v>
                </c:pt>
                <c:pt idx="118">
                  <c:v>1.59469818700864E6</c:v>
                </c:pt>
                <c:pt idx="119">
                  <c:v>1.635055581481E6</c:v>
                </c:pt>
                <c:pt idx="120">
                  <c:v>1.65560661640323E6</c:v>
                </c:pt>
                <c:pt idx="121">
                  <c:v>1.59542809473104E6</c:v>
                </c:pt>
                <c:pt idx="122">
                  <c:v>1.64420572510955E6</c:v>
                </c:pt>
                <c:pt idx="123">
                  <c:v>1.61631632563412E6</c:v>
                </c:pt>
                <c:pt idx="124">
                  <c:v>1.64360876658388E6</c:v>
                </c:pt>
                <c:pt idx="125">
                  <c:v>1.59670139086469E6</c:v>
                </c:pt>
                <c:pt idx="126">
                  <c:v>1.59404873006683E6</c:v>
                </c:pt>
                <c:pt idx="127">
                  <c:v>1.66247468446079E6</c:v>
                </c:pt>
                <c:pt idx="128">
                  <c:v>1.64411336815961E6</c:v>
                </c:pt>
                <c:pt idx="129">
                  <c:v>1.63305818927232E6</c:v>
                </c:pt>
                <c:pt idx="130">
                  <c:v>1.81667263751499E6</c:v>
                </c:pt>
                <c:pt idx="131">
                  <c:v>1.82071917108546E6</c:v>
                </c:pt>
                <c:pt idx="132">
                  <c:v>1.82903420012877E6</c:v>
                </c:pt>
                <c:pt idx="133">
                  <c:v>1.92560029156588E6</c:v>
                </c:pt>
                <c:pt idx="134">
                  <c:v>1.83956613977058E6</c:v>
                </c:pt>
                <c:pt idx="135">
                  <c:v>1.82290734747173E6</c:v>
                </c:pt>
                <c:pt idx="136">
                  <c:v>1.88074447229001E6</c:v>
                </c:pt>
                <c:pt idx="137">
                  <c:v>1.7168335886353E6</c:v>
                </c:pt>
                <c:pt idx="138">
                  <c:v>1.68146149870792E6</c:v>
                </c:pt>
                <c:pt idx="139">
                  <c:v>1.64210294078858E6</c:v>
                </c:pt>
                <c:pt idx="140">
                  <c:v>1.62352938852087E6</c:v>
                </c:pt>
                <c:pt idx="141">
                  <c:v>1.59356479334676E6</c:v>
                </c:pt>
                <c:pt idx="142">
                  <c:v>1.64298315242185E6</c:v>
                </c:pt>
                <c:pt idx="143">
                  <c:v>1.59737137499214E6</c:v>
                </c:pt>
                <c:pt idx="144">
                  <c:v>1.60960343401362E6</c:v>
                </c:pt>
                <c:pt idx="145">
                  <c:v>1.6703095214358E6</c:v>
                </c:pt>
                <c:pt idx="146">
                  <c:v>1.61023984276706E6</c:v>
                </c:pt>
                <c:pt idx="147">
                  <c:v>1.64237572068521E6</c:v>
                </c:pt>
                <c:pt idx="148">
                  <c:v>1.65899994487201E6</c:v>
                </c:pt>
                <c:pt idx="149">
                  <c:v>1.6156335318656E6</c:v>
                </c:pt>
                <c:pt idx="150">
                  <c:v>1.61673874103787E6</c:v>
                </c:pt>
                <c:pt idx="151">
                  <c:v>1.58682640405501E6</c:v>
                </c:pt>
                <c:pt idx="152">
                  <c:v>1.58730067497928E6</c:v>
                </c:pt>
                <c:pt idx="153">
                  <c:v>1.66549147554591E6</c:v>
                </c:pt>
                <c:pt idx="154">
                  <c:v>1.69440868723742E6</c:v>
                </c:pt>
                <c:pt idx="155">
                  <c:v>1.74567175190468E6</c:v>
                </c:pt>
                <c:pt idx="156">
                  <c:v>1.67559640826388E6</c:v>
                </c:pt>
                <c:pt idx="157">
                  <c:v>1.73857076040956E6</c:v>
                </c:pt>
                <c:pt idx="158">
                  <c:v>1.76206534306761E6</c:v>
                </c:pt>
                <c:pt idx="159">
                  <c:v>1.70143034785637E6</c:v>
                </c:pt>
                <c:pt idx="160">
                  <c:v>1.71906464950427E6</c:v>
                </c:pt>
                <c:pt idx="161">
                  <c:v>1.6890447592182E6</c:v>
                </c:pt>
                <c:pt idx="162">
                  <c:v>1.69650954642551E6</c:v>
                </c:pt>
                <c:pt idx="163">
                  <c:v>1.65823992202004E6</c:v>
                </c:pt>
                <c:pt idx="164">
                  <c:v>1.6890505206397E6</c:v>
                </c:pt>
                <c:pt idx="165">
                  <c:v>1.69353483539679E6</c:v>
                </c:pt>
                <c:pt idx="166">
                  <c:v>1.658210043015E6</c:v>
                </c:pt>
                <c:pt idx="167">
                  <c:v>1.71330671988805E6</c:v>
                </c:pt>
                <c:pt idx="168">
                  <c:v>1.72684816272816E6</c:v>
                </c:pt>
                <c:pt idx="169">
                  <c:v>1.73366119700182E6</c:v>
                </c:pt>
                <c:pt idx="170">
                  <c:v>1.7157400111039E6</c:v>
                </c:pt>
                <c:pt idx="171">
                  <c:v>1.65839805492463E6</c:v>
                </c:pt>
                <c:pt idx="172">
                  <c:v>1.62264508529314E6</c:v>
                </c:pt>
                <c:pt idx="173">
                  <c:v>1.58755745382772E6</c:v>
                </c:pt>
                <c:pt idx="174">
                  <c:v>1.61687434189475E6</c:v>
                </c:pt>
                <c:pt idx="175">
                  <c:v>1.58635669808613E6</c:v>
                </c:pt>
                <c:pt idx="176">
                  <c:v>1.65176640354464E6</c:v>
                </c:pt>
                <c:pt idx="177">
                  <c:v>1.64379490794065E6</c:v>
                </c:pt>
                <c:pt idx="178">
                  <c:v>2.13825462560762E6</c:v>
                </c:pt>
                <c:pt idx="179">
                  <c:v>1.6424458231039E6</c:v>
                </c:pt>
                <c:pt idx="180">
                  <c:v>1.65421325993294E6</c:v>
                </c:pt>
                <c:pt idx="181">
                  <c:v>1.59615929586146E6</c:v>
                </c:pt>
                <c:pt idx="182">
                  <c:v>1.61543567903553E6</c:v>
                </c:pt>
                <c:pt idx="183">
                  <c:v>1.59279031883962E6</c:v>
                </c:pt>
                <c:pt idx="184">
                  <c:v>1.6230124327252E6</c:v>
                </c:pt>
                <c:pt idx="185">
                  <c:v>1.67607510767969E6</c:v>
                </c:pt>
                <c:pt idx="186">
                  <c:v>1.66206406643931E6</c:v>
                </c:pt>
                <c:pt idx="187">
                  <c:v>1.72052283092148E6</c:v>
                </c:pt>
                <c:pt idx="188">
                  <c:v>1.67130964222297E6</c:v>
                </c:pt>
                <c:pt idx="189">
                  <c:v>1.67505876963425E6</c:v>
                </c:pt>
                <c:pt idx="190">
                  <c:v>1.83764239436605E6</c:v>
                </c:pt>
                <c:pt idx="191">
                  <c:v>1.83072760756164E6</c:v>
                </c:pt>
                <c:pt idx="192">
                  <c:v>1.89126392259016E6</c:v>
                </c:pt>
                <c:pt idx="193">
                  <c:v>1.86733845171586E6</c:v>
                </c:pt>
                <c:pt idx="194">
                  <c:v>3.27845815105112E6</c:v>
                </c:pt>
                <c:pt idx="195">
                  <c:v>3.31420129284919E6</c:v>
                </c:pt>
                <c:pt idx="196">
                  <c:v>3.31420129284919E6</c:v>
                </c:pt>
                <c:pt idx="197">
                  <c:v>3.0205298939873E6</c:v>
                </c:pt>
                <c:pt idx="198">
                  <c:v>1.70385135404309E6</c:v>
                </c:pt>
                <c:pt idx="199">
                  <c:v>1.7455527765389E6</c:v>
                </c:pt>
                <c:pt idx="200">
                  <c:v>1.68326726358812E6</c:v>
                </c:pt>
                <c:pt idx="201">
                  <c:v>1.76936172495857E6</c:v>
                </c:pt>
                <c:pt idx="202">
                  <c:v>1.78728465959847E6</c:v>
                </c:pt>
                <c:pt idx="203">
                  <c:v>1.75327086528336E6</c:v>
                </c:pt>
                <c:pt idx="204">
                  <c:v>1.72156126891093E6</c:v>
                </c:pt>
                <c:pt idx="205">
                  <c:v>1.72060284111803E6</c:v>
                </c:pt>
                <c:pt idx="206">
                  <c:v>1.80188765375096E6</c:v>
                </c:pt>
                <c:pt idx="207">
                  <c:v>1.77788994136466E6</c:v>
                </c:pt>
                <c:pt idx="208">
                  <c:v>1.72229022374653E6</c:v>
                </c:pt>
                <c:pt idx="209">
                  <c:v>1.7812678950491E6</c:v>
                </c:pt>
                <c:pt idx="210">
                  <c:v>1.80041676571504E6</c:v>
                </c:pt>
                <c:pt idx="211">
                  <c:v>1.78060719024286E6</c:v>
                </c:pt>
                <c:pt idx="212">
                  <c:v>1.75342542838619E6</c:v>
                </c:pt>
                <c:pt idx="213">
                  <c:v>1.75819073912708E6</c:v>
                </c:pt>
                <c:pt idx="214">
                  <c:v>1.72115169208772E6</c:v>
                </c:pt>
                <c:pt idx="215">
                  <c:v>1.72072302611413E6</c:v>
                </c:pt>
                <c:pt idx="216">
                  <c:v>1.74349192855231E6</c:v>
                </c:pt>
                <c:pt idx="217">
                  <c:v>1.8670830648277E6</c:v>
                </c:pt>
                <c:pt idx="218">
                  <c:v>1.75475534831402E6</c:v>
                </c:pt>
                <c:pt idx="219">
                  <c:v>1.63515237319052E6</c:v>
                </c:pt>
                <c:pt idx="220">
                  <c:v>1.69128436139827E6</c:v>
                </c:pt>
                <c:pt idx="221">
                  <c:v>1.71522513089445E6</c:v>
                </c:pt>
                <c:pt idx="222">
                  <c:v>1.66381581184602E6</c:v>
                </c:pt>
                <c:pt idx="223">
                  <c:v>1.64499811949247E6</c:v>
                </c:pt>
                <c:pt idx="224">
                  <c:v>1.63572972227795E6</c:v>
                </c:pt>
                <c:pt idx="225">
                  <c:v>1.60797739149053E6</c:v>
                </c:pt>
                <c:pt idx="226">
                  <c:v>1.64087634891076E6</c:v>
                </c:pt>
                <c:pt idx="227">
                  <c:v>1.61190695094895E6</c:v>
                </c:pt>
                <c:pt idx="228">
                  <c:v>1.72719136774077E6</c:v>
                </c:pt>
                <c:pt idx="229">
                  <c:v>1.61138771838953E6</c:v>
                </c:pt>
                <c:pt idx="230">
                  <c:v>1.66961612552833E6</c:v>
                </c:pt>
                <c:pt idx="231">
                  <c:v>1.65420112763095E6</c:v>
                </c:pt>
                <c:pt idx="232">
                  <c:v>1.65870287167874E6</c:v>
                </c:pt>
                <c:pt idx="233">
                  <c:v>1.67985745527296E6</c:v>
                </c:pt>
                <c:pt idx="234">
                  <c:v>1.57607417220758E6</c:v>
                </c:pt>
                <c:pt idx="235">
                  <c:v>1.61213003396361E6</c:v>
                </c:pt>
                <c:pt idx="236">
                  <c:v>1.57151433872076E6</c:v>
                </c:pt>
                <c:pt idx="237">
                  <c:v>1.59059916845238E6</c:v>
                </c:pt>
                <c:pt idx="238">
                  <c:v>1.54615585894127E6</c:v>
                </c:pt>
                <c:pt idx="239">
                  <c:v>1.59855169307921E6</c:v>
                </c:pt>
                <c:pt idx="240">
                  <c:v>1.61828377018768E6</c:v>
                </c:pt>
                <c:pt idx="241">
                  <c:v>1.55977407793704E6</c:v>
                </c:pt>
                <c:pt idx="242">
                  <c:v>1.56485046773795E6</c:v>
                </c:pt>
                <c:pt idx="243">
                  <c:v>1.5955771170957E6</c:v>
                </c:pt>
                <c:pt idx="244">
                  <c:v>1.6181138258619E6</c:v>
                </c:pt>
                <c:pt idx="245">
                  <c:v>1.58963037985653E6</c:v>
                </c:pt>
                <c:pt idx="246">
                  <c:v>1.5990581174182E6</c:v>
                </c:pt>
                <c:pt idx="247">
                  <c:v>1.5881791296453E6</c:v>
                </c:pt>
                <c:pt idx="248">
                  <c:v>1.55889592669673E6</c:v>
                </c:pt>
                <c:pt idx="249">
                  <c:v>1.58330003092645E6</c:v>
                </c:pt>
                <c:pt idx="250">
                  <c:v>1.64808657554048E6</c:v>
                </c:pt>
                <c:pt idx="251">
                  <c:v>1.55801614287047E6</c:v>
                </c:pt>
                <c:pt idx="252">
                  <c:v>1.64144777656289E6</c:v>
                </c:pt>
                <c:pt idx="253">
                  <c:v>1.55974086684911E6</c:v>
                </c:pt>
                <c:pt idx="254">
                  <c:v>1.64698166374714E6</c:v>
                </c:pt>
                <c:pt idx="255">
                  <c:v>1.57658545484266E6</c:v>
                </c:pt>
                <c:pt idx="256">
                  <c:v>1.59238890504926E6</c:v>
                </c:pt>
                <c:pt idx="257">
                  <c:v>1.59135595850004E6</c:v>
                </c:pt>
                <c:pt idx="258">
                  <c:v>1.56735985262475E6</c:v>
                </c:pt>
                <c:pt idx="259">
                  <c:v>1.63528067497046E6</c:v>
                </c:pt>
                <c:pt idx="260">
                  <c:v>1.60666421005212E6</c:v>
                </c:pt>
                <c:pt idx="261">
                  <c:v>1.58858088656772E6</c:v>
                </c:pt>
                <c:pt idx="262">
                  <c:v>1.55090930903841E6</c:v>
                </c:pt>
                <c:pt idx="263">
                  <c:v>1.60641718979302E6</c:v>
                </c:pt>
                <c:pt idx="264">
                  <c:v>1.64048847594643E6</c:v>
                </c:pt>
                <c:pt idx="265">
                  <c:v>1.58763650864711E6</c:v>
                </c:pt>
                <c:pt idx="266">
                  <c:v>1.54973237339177E6</c:v>
                </c:pt>
                <c:pt idx="267">
                  <c:v>1.54954766048638E6</c:v>
                </c:pt>
                <c:pt idx="268">
                  <c:v>1.604137801334E6</c:v>
                </c:pt>
                <c:pt idx="269">
                  <c:v>1.58159197058526E6</c:v>
                </c:pt>
                <c:pt idx="270">
                  <c:v>1.64317558282694E6</c:v>
                </c:pt>
                <c:pt idx="271">
                  <c:v>1.82510165836128E6</c:v>
                </c:pt>
                <c:pt idx="272">
                  <c:v>1.77730873503146E6</c:v>
                </c:pt>
                <c:pt idx="273">
                  <c:v>1.76847869335291E6</c:v>
                </c:pt>
                <c:pt idx="274">
                  <c:v>1.57499667794137E6</c:v>
                </c:pt>
                <c:pt idx="275">
                  <c:v>1.55384882561975E6</c:v>
                </c:pt>
                <c:pt idx="276">
                  <c:v>1.61918980733572E6</c:v>
                </c:pt>
                <c:pt idx="277">
                  <c:v>1.54510145754552E6</c:v>
                </c:pt>
                <c:pt idx="278">
                  <c:v>1.57561797878564E6</c:v>
                </c:pt>
                <c:pt idx="279">
                  <c:v>1.54578680308505E6</c:v>
                </c:pt>
                <c:pt idx="280">
                  <c:v>1.57284391174842E6</c:v>
                </c:pt>
                <c:pt idx="281">
                  <c:v>1.60689353077646E6</c:v>
                </c:pt>
                <c:pt idx="282">
                  <c:v>1.70147759233086E6</c:v>
                </c:pt>
                <c:pt idx="283">
                  <c:v>1.78523307269744E6</c:v>
                </c:pt>
                <c:pt idx="284">
                  <c:v>1.76815910157011E6</c:v>
                </c:pt>
                <c:pt idx="285">
                  <c:v>1.78518847649439E6</c:v>
                </c:pt>
                <c:pt idx="286">
                  <c:v>1.73176717388346E6</c:v>
                </c:pt>
                <c:pt idx="287">
                  <c:v>1.76697219012052E6</c:v>
                </c:pt>
                <c:pt idx="288">
                  <c:v>1.72550323114171E6</c:v>
                </c:pt>
                <c:pt idx="289">
                  <c:v>1.77956439351056E6</c:v>
                </c:pt>
                <c:pt idx="290">
                  <c:v>1.46905677522238E6</c:v>
                </c:pt>
                <c:pt idx="291">
                  <c:v>1.36596288998715E6</c:v>
                </c:pt>
                <c:pt idx="292">
                  <c:v>1.42935924495445E6</c:v>
                </c:pt>
                <c:pt idx="293">
                  <c:v>1.42878940270734E6</c:v>
                </c:pt>
                <c:pt idx="294">
                  <c:v>1.3725095552527E6</c:v>
                </c:pt>
                <c:pt idx="295">
                  <c:v>1.3977792931719E6</c:v>
                </c:pt>
                <c:pt idx="296">
                  <c:v>1.36684149556969E6</c:v>
                </c:pt>
                <c:pt idx="297">
                  <c:v>1.38331125564739E6</c:v>
                </c:pt>
                <c:pt idx="298">
                  <c:v>1.37659897516632E6</c:v>
                </c:pt>
                <c:pt idx="299">
                  <c:v>1.4193184930348E6</c:v>
                </c:pt>
                <c:pt idx="300">
                  <c:v>1.64834446727991E6</c:v>
                </c:pt>
                <c:pt idx="301">
                  <c:v>1.60006421220279E6</c:v>
                </c:pt>
                <c:pt idx="302">
                  <c:v>1.57122809023623E6</c:v>
                </c:pt>
                <c:pt idx="303">
                  <c:v>1.59862586362883E6</c:v>
                </c:pt>
                <c:pt idx="304">
                  <c:v>1.63851538230332E6</c:v>
                </c:pt>
                <c:pt idx="305">
                  <c:v>1.58905418692378E6</c:v>
                </c:pt>
                <c:pt idx="306">
                  <c:v>1.58874091626373E6</c:v>
                </c:pt>
                <c:pt idx="307">
                  <c:v>1.42404230622133E6</c:v>
                </c:pt>
                <c:pt idx="308">
                  <c:v>1.36800670001233E6</c:v>
                </c:pt>
                <c:pt idx="309">
                  <c:v>1.36551888477131E6</c:v>
                </c:pt>
                <c:pt idx="310">
                  <c:v>1.44409250751966E6</c:v>
                </c:pt>
                <c:pt idx="311">
                  <c:v>1.37791054642963E6</c:v>
                </c:pt>
                <c:pt idx="312">
                  <c:v>1.45094732185048E6</c:v>
                </c:pt>
                <c:pt idx="313">
                  <c:v>1.36575543383056E6</c:v>
                </c:pt>
                <c:pt idx="314">
                  <c:v>1.4345534643454E6</c:v>
                </c:pt>
                <c:pt idx="315">
                  <c:v>1.39656900119287E6</c:v>
                </c:pt>
                <c:pt idx="316">
                  <c:v>1.39598591783362E6</c:v>
                </c:pt>
                <c:pt idx="317">
                  <c:v>1.39702152721748E6</c:v>
                </c:pt>
                <c:pt idx="318">
                  <c:v>1.5128489723048E6</c:v>
                </c:pt>
                <c:pt idx="319">
                  <c:v>1.36599705536219E6</c:v>
                </c:pt>
                <c:pt idx="320">
                  <c:v>1.47771497434572E6</c:v>
                </c:pt>
                <c:pt idx="321">
                  <c:v>1.39627912671342E6</c:v>
                </c:pt>
                <c:pt idx="322">
                  <c:v>1.41302011984374E6</c:v>
                </c:pt>
                <c:pt idx="323">
                  <c:v>1.41932227995727E6</c:v>
                </c:pt>
                <c:pt idx="324">
                  <c:v>1.4524747166504E6</c:v>
                </c:pt>
                <c:pt idx="325">
                  <c:v>1.37936368458202E6</c:v>
                </c:pt>
                <c:pt idx="326">
                  <c:v>1.39656619848883E6</c:v>
                </c:pt>
                <c:pt idx="327">
                  <c:v>1.39618328070192E6</c:v>
                </c:pt>
                <c:pt idx="328">
                  <c:v>1.3663665008288E6</c:v>
                </c:pt>
                <c:pt idx="329">
                  <c:v>1.36890330891522E6</c:v>
                </c:pt>
                <c:pt idx="330">
                  <c:v>1.45782291035843E6</c:v>
                </c:pt>
                <c:pt idx="331">
                  <c:v>1.40053399706686E6</c:v>
                </c:pt>
                <c:pt idx="332">
                  <c:v>1.36972003118475E6</c:v>
                </c:pt>
                <c:pt idx="333">
                  <c:v>1.46353775459082E6</c:v>
                </c:pt>
                <c:pt idx="334">
                  <c:v>1.38316589140584E6</c:v>
                </c:pt>
                <c:pt idx="335">
                  <c:v>1.4258823406247E6</c:v>
                </c:pt>
                <c:pt idx="336">
                  <c:v>1.41534612299642E6</c:v>
                </c:pt>
                <c:pt idx="337">
                  <c:v>1.42699574016552E6</c:v>
                </c:pt>
                <c:pt idx="338">
                  <c:v>1.40811591173611E6</c:v>
                </c:pt>
                <c:pt idx="339">
                  <c:v>1.37594139885724E6</c:v>
                </c:pt>
                <c:pt idx="340">
                  <c:v>1.43699256141564E6</c:v>
                </c:pt>
                <c:pt idx="341">
                  <c:v>1.38646737503814E6</c:v>
                </c:pt>
                <c:pt idx="342">
                  <c:v>1.5200448740568E6</c:v>
                </c:pt>
                <c:pt idx="343">
                  <c:v>1.40917061400557E6</c:v>
                </c:pt>
                <c:pt idx="344">
                  <c:v>1.41303681847202E6</c:v>
                </c:pt>
                <c:pt idx="345">
                  <c:v>1.38100069865096E6</c:v>
                </c:pt>
                <c:pt idx="346">
                  <c:v>1.42628800370167E6</c:v>
                </c:pt>
                <c:pt idx="347">
                  <c:v>1.38747902289304E6</c:v>
                </c:pt>
                <c:pt idx="348">
                  <c:v>1.37391024331141E6</c:v>
                </c:pt>
                <c:pt idx="349">
                  <c:v>1.39154270745552E6</c:v>
                </c:pt>
                <c:pt idx="350">
                  <c:v>1.42464564258514E6</c:v>
                </c:pt>
                <c:pt idx="351">
                  <c:v>1.43290489159978E6</c:v>
                </c:pt>
                <c:pt idx="352">
                  <c:v>1.37162691198744E6</c:v>
                </c:pt>
                <c:pt idx="353">
                  <c:v>1.38055326100552E6</c:v>
                </c:pt>
                <c:pt idx="354">
                  <c:v>1.38424333972635E6</c:v>
                </c:pt>
                <c:pt idx="355">
                  <c:v>1.35594227723841E6</c:v>
                </c:pt>
                <c:pt idx="356">
                  <c:v>1.37159878258619E6</c:v>
                </c:pt>
                <c:pt idx="357">
                  <c:v>1.34593033302128E6</c:v>
                </c:pt>
                <c:pt idx="358">
                  <c:v>1.40011308642919E6</c:v>
                </c:pt>
                <c:pt idx="359">
                  <c:v>1.443987168982E6</c:v>
                </c:pt>
                <c:pt idx="360">
                  <c:v>1.34531331744571E6</c:v>
                </c:pt>
                <c:pt idx="361">
                  <c:v>1.40484638030658E6</c:v>
                </c:pt>
                <c:pt idx="362">
                  <c:v>1.40244819978151E6</c:v>
                </c:pt>
                <c:pt idx="363">
                  <c:v>1.37190855791764E6</c:v>
                </c:pt>
                <c:pt idx="364">
                  <c:v>1.38464137674862E6</c:v>
                </c:pt>
                <c:pt idx="365">
                  <c:v>1.34285154022619E6</c:v>
                </c:pt>
                <c:pt idx="366">
                  <c:v>1.35371599652917E6</c:v>
                </c:pt>
                <c:pt idx="367">
                  <c:v>1.36302723589049E6</c:v>
                </c:pt>
                <c:pt idx="368">
                  <c:v>1.3969159681827E6</c:v>
                </c:pt>
                <c:pt idx="369">
                  <c:v>1.41344053146947E6</c:v>
                </c:pt>
                <c:pt idx="370">
                  <c:v>1.3741535459757E6</c:v>
                </c:pt>
                <c:pt idx="371">
                  <c:v>1.38139358564442E6</c:v>
                </c:pt>
                <c:pt idx="372">
                  <c:v>1.36705416599622E6</c:v>
                </c:pt>
                <c:pt idx="373">
                  <c:v>1.382290884929E6</c:v>
                </c:pt>
                <c:pt idx="374">
                  <c:v>1.40323624837038E6</c:v>
                </c:pt>
                <c:pt idx="375">
                  <c:v>1.37355220932209E6</c:v>
                </c:pt>
                <c:pt idx="376">
                  <c:v>1.3750092692568E6</c:v>
                </c:pt>
                <c:pt idx="377">
                  <c:v>1.3432543435002E6</c:v>
                </c:pt>
                <c:pt idx="378">
                  <c:v>1.37740578923045E6</c:v>
                </c:pt>
                <c:pt idx="379">
                  <c:v>1.49031210720553E6</c:v>
                </c:pt>
                <c:pt idx="380">
                  <c:v>1.54381922266573E6</c:v>
                </c:pt>
                <c:pt idx="381">
                  <c:v>1.42579920550289E6</c:v>
                </c:pt>
                <c:pt idx="382">
                  <c:v>1.4700124936951E6</c:v>
                </c:pt>
                <c:pt idx="383">
                  <c:v>1.48292019146894E6</c:v>
                </c:pt>
                <c:pt idx="384">
                  <c:v>1.45951999538536E6</c:v>
                </c:pt>
                <c:pt idx="385">
                  <c:v>1.45794593961768E6</c:v>
                </c:pt>
                <c:pt idx="386">
                  <c:v>1.45982759005268E6</c:v>
                </c:pt>
                <c:pt idx="387">
                  <c:v>1.42027115587991E6</c:v>
                </c:pt>
                <c:pt idx="388">
                  <c:v>1.46164286078074E6</c:v>
                </c:pt>
                <c:pt idx="389">
                  <c:v>1.52456988824953E6</c:v>
                </c:pt>
                <c:pt idx="390">
                  <c:v>1.41980693684229E6</c:v>
                </c:pt>
                <c:pt idx="391">
                  <c:v>1.47471072793999E6</c:v>
                </c:pt>
                <c:pt idx="392">
                  <c:v>1.477220109427E6</c:v>
                </c:pt>
                <c:pt idx="393">
                  <c:v>1.39715697471824E6</c:v>
                </c:pt>
                <c:pt idx="394">
                  <c:v>1.3930490163337E6</c:v>
                </c:pt>
                <c:pt idx="395">
                  <c:v>1.39678152633366E6</c:v>
                </c:pt>
                <c:pt idx="396">
                  <c:v>1.28750795526633E6</c:v>
                </c:pt>
                <c:pt idx="397">
                  <c:v>1.34589901421169E6</c:v>
                </c:pt>
                <c:pt idx="398">
                  <c:v>1.49203321552057E6</c:v>
                </c:pt>
                <c:pt idx="399">
                  <c:v>1.43586893479991E6</c:v>
                </c:pt>
                <c:pt idx="400">
                  <c:v>1.40687599793234E6</c:v>
                </c:pt>
                <c:pt idx="401">
                  <c:v>1.48230481606213E6</c:v>
                </c:pt>
                <c:pt idx="402">
                  <c:v>1.432796947912E6</c:v>
                </c:pt>
                <c:pt idx="403">
                  <c:v>1.46266961933455E6</c:v>
                </c:pt>
                <c:pt idx="404">
                  <c:v>1.44471679415802E6</c:v>
                </c:pt>
                <c:pt idx="405">
                  <c:v>1.41517555506299E6</c:v>
                </c:pt>
                <c:pt idx="406">
                  <c:v>1.4742992998115E6</c:v>
                </c:pt>
                <c:pt idx="407">
                  <c:v>1.28614418015009E6</c:v>
                </c:pt>
                <c:pt idx="408">
                  <c:v>1.34812872026496E6</c:v>
                </c:pt>
                <c:pt idx="409">
                  <c:v>1.28718428364959E6</c:v>
                </c:pt>
                <c:pt idx="410">
                  <c:v>1.37656016208849E6</c:v>
                </c:pt>
                <c:pt idx="411">
                  <c:v>1.32700073757127E6</c:v>
                </c:pt>
                <c:pt idx="412">
                  <c:v>1.31551888699352E6</c:v>
                </c:pt>
                <c:pt idx="413">
                  <c:v>1.30721432038866E6</c:v>
                </c:pt>
                <c:pt idx="414">
                  <c:v>1.30875569079051E6</c:v>
                </c:pt>
                <c:pt idx="415">
                  <c:v>1.37682140568272E6</c:v>
                </c:pt>
                <c:pt idx="416">
                  <c:v>1.3179093010529E6</c:v>
                </c:pt>
                <c:pt idx="417">
                  <c:v>1.28827563717959E6</c:v>
                </c:pt>
                <c:pt idx="418">
                  <c:v>1.34686544393304E6</c:v>
                </c:pt>
                <c:pt idx="419">
                  <c:v>1.35369461003336E6</c:v>
                </c:pt>
                <c:pt idx="420">
                  <c:v>1.35074315551044E6</c:v>
                </c:pt>
                <c:pt idx="421">
                  <c:v>2.92952482898706E6</c:v>
                </c:pt>
                <c:pt idx="422">
                  <c:v>3.31420129284919E6</c:v>
                </c:pt>
                <c:pt idx="423">
                  <c:v>3.31420129284919E6</c:v>
                </c:pt>
                <c:pt idx="424">
                  <c:v>1.90375736348093E6</c:v>
                </c:pt>
                <c:pt idx="425">
                  <c:v>1.286770270151E6</c:v>
                </c:pt>
                <c:pt idx="426">
                  <c:v>1.34236128605095E6</c:v>
                </c:pt>
                <c:pt idx="427">
                  <c:v>1.28648503734122E6</c:v>
                </c:pt>
                <c:pt idx="428">
                  <c:v>1.38259759926818E6</c:v>
                </c:pt>
                <c:pt idx="429">
                  <c:v>1.2934829338203E6</c:v>
                </c:pt>
                <c:pt idx="430">
                  <c:v>1.34461982027077E6</c:v>
                </c:pt>
                <c:pt idx="431">
                  <c:v>1.34422241077839E6</c:v>
                </c:pt>
                <c:pt idx="432">
                  <c:v>1.32952005616232E6</c:v>
                </c:pt>
                <c:pt idx="433">
                  <c:v>1.40837008192309E6</c:v>
                </c:pt>
                <c:pt idx="434">
                  <c:v>1.37754727824929E6</c:v>
                </c:pt>
                <c:pt idx="435">
                  <c:v>1.38035243736445E6</c:v>
                </c:pt>
                <c:pt idx="436">
                  <c:v>1.40919175292225E6</c:v>
                </c:pt>
                <c:pt idx="437">
                  <c:v>1.43303068934995E6</c:v>
                </c:pt>
                <c:pt idx="438">
                  <c:v>1.47855465544711E6</c:v>
                </c:pt>
                <c:pt idx="439">
                  <c:v>1.37997264348963E6</c:v>
                </c:pt>
                <c:pt idx="440">
                  <c:v>1.44421369657844E6</c:v>
                </c:pt>
                <c:pt idx="441">
                  <c:v>1.39187554060446E6</c:v>
                </c:pt>
                <c:pt idx="442">
                  <c:v>1.55131369688924E6</c:v>
                </c:pt>
                <c:pt idx="443">
                  <c:v>1.53140092708325E6</c:v>
                </c:pt>
                <c:pt idx="444">
                  <c:v>1.55674877580504E6</c:v>
                </c:pt>
                <c:pt idx="445">
                  <c:v>1.57392541082812E6</c:v>
                </c:pt>
                <c:pt idx="446">
                  <c:v>1.64173725181593E6</c:v>
                </c:pt>
                <c:pt idx="447">
                  <c:v>1.61064403748431E6</c:v>
                </c:pt>
                <c:pt idx="448">
                  <c:v>1.67140324624998E6</c:v>
                </c:pt>
                <c:pt idx="449">
                  <c:v>1.57047752731444E6</c:v>
                </c:pt>
                <c:pt idx="450">
                  <c:v>1.44860631864039E6</c:v>
                </c:pt>
                <c:pt idx="451">
                  <c:v>1.51400939918325E6</c:v>
                </c:pt>
                <c:pt idx="452">
                  <c:v>1.49043614547567E6</c:v>
                </c:pt>
                <c:pt idx="453">
                  <c:v>1.47786781000709E6</c:v>
                </c:pt>
                <c:pt idx="454">
                  <c:v>1.50511153186815E6</c:v>
                </c:pt>
                <c:pt idx="455">
                  <c:v>1.50926864392084E6</c:v>
                </c:pt>
                <c:pt idx="456">
                  <c:v>1.49968255795629E6</c:v>
                </c:pt>
                <c:pt idx="457">
                  <c:v>1.4704566702929E6</c:v>
                </c:pt>
                <c:pt idx="458">
                  <c:v>1.54386129343539E6</c:v>
                </c:pt>
                <c:pt idx="459">
                  <c:v>1.51196708715846E6</c:v>
                </c:pt>
                <c:pt idx="460">
                  <c:v>1.49737797128126E6</c:v>
                </c:pt>
                <c:pt idx="461">
                  <c:v>1.59496750856713E6</c:v>
                </c:pt>
                <c:pt idx="462">
                  <c:v>1.65270450356291E6</c:v>
                </c:pt>
                <c:pt idx="463">
                  <c:v>1.65348802692743E6</c:v>
                </c:pt>
                <c:pt idx="464">
                  <c:v>1.5219979773848E6</c:v>
                </c:pt>
                <c:pt idx="465">
                  <c:v>1.51399295200189E6</c:v>
                </c:pt>
                <c:pt idx="466">
                  <c:v>1.5327528600889E6</c:v>
                </c:pt>
                <c:pt idx="467">
                  <c:v>1.57282536933408E6</c:v>
                </c:pt>
                <c:pt idx="468">
                  <c:v>1.47791543498372E6</c:v>
                </c:pt>
                <c:pt idx="469">
                  <c:v>1.36248955665385E6</c:v>
                </c:pt>
                <c:pt idx="470">
                  <c:v>1.55432866644516E6</c:v>
                </c:pt>
                <c:pt idx="471">
                  <c:v>1.59321366458147E6</c:v>
                </c:pt>
                <c:pt idx="472">
                  <c:v>1.65786394297182E6</c:v>
                </c:pt>
                <c:pt idx="473">
                  <c:v>1.58078630725262E6</c:v>
                </c:pt>
                <c:pt idx="474">
                  <c:v>1.61246744831293E6</c:v>
                </c:pt>
                <c:pt idx="475">
                  <c:v>1.60166747530185E6</c:v>
                </c:pt>
                <c:pt idx="476">
                  <c:v>1.60261496078686E6</c:v>
                </c:pt>
                <c:pt idx="477">
                  <c:v>1.66490022224108E6</c:v>
                </c:pt>
                <c:pt idx="478">
                  <c:v>1.5803838203668E6</c:v>
                </c:pt>
                <c:pt idx="479">
                  <c:v>1.6409284210167E6</c:v>
                </c:pt>
                <c:pt idx="480">
                  <c:v>1.64026057411972E6</c:v>
                </c:pt>
                <c:pt idx="481">
                  <c:v>1.57409422290044E6</c:v>
                </c:pt>
                <c:pt idx="482">
                  <c:v>1.61359469767448E6</c:v>
                </c:pt>
                <c:pt idx="483">
                  <c:v>1.63791182463534E6</c:v>
                </c:pt>
                <c:pt idx="484">
                  <c:v>1.86399855680183E6</c:v>
                </c:pt>
                <c:pt idx="485">
                  <c:v>1.72860987797131E6</c:v>
                </c:pt>
                <c:pt idx="486">
                  <c:v>1.53350901421012E6</c:v>
                </c:pt>
                <c:pt idx="487">
                  <c:v>1.61225681233078E6</c:v>
                </c:pt>
                <c:pt idx="488">
                  <c:v>1.53267595957554E6</c:v>
                </c:pt>
                <c:pt idx="489">
                  <c:v>1.63051625108418E6</c:v>
                </c:pt>
                <c:pt idx="490">
                  <c:v>1.56295409524045E6</c:v>
                </c:pt>
                <c:pt idx="491">
                  <c:v>1.38343014488266E6</c:v>
                </c:pt>
                <c:pt idx="492">
                  <c:v>1.40070443292945E6</c:v>
                </c:pt>
                <c:pt idx="493">
                  <c:v>1.42264267943035E6</c:v>
                </c:pt>
                <c:pt idx="494">
                  <c:v>1.38229448189959E6</c:v>
                </c:pt>
                <c:pt idx="495">
                  <c:v>1.47694147434372E6</c:v>
                </c:pt>
                <c:pt idx="496">
                  <c:v>1.44948355059585E6</c:v>
                </c:pt>
                <c:pt idx="497">
                  <c:v>1.49307981413672E6</c:v>
                </c:pt>
                <c:pt idx="498">
                  <c:v>1.51118416997403E6</c:v>
                </c:pt>
                <c:pt idx="499">
                  <c:v>1.58316395211197E6</c:v>
                </c:pt>
                <c:pt idx="500">
                  <c:v>1.58875958010661E6</c:v>
                </c:pt>
                <c:pt idx="501">
                  <c:v>1.5608728992607E6</c:v>
                </c:pt>
                <c:pt idx="502">
                  <c:v>1.59517531258882E6</c:v>
                </c:pt>
                <c:pt idx="503">
                  <c:v>1.64083686801957E6</c:v>
                </c:pt>
                <c:pt idx="504">
                  <c:v>1.6442457160671E6</c:v>
                </c:pt>
                <c:pt idx="505">
                  <c:v>1.56077327771487E6</c:v>
                </c:pt>
                <c:pt idx="506">
                  <c:v>1.64516715225004E6</c:v>
                </c:pt>
                <c:pt idx="507">
                  <c:v>1.49204943190524E6</c:v>
                </c:pt>
                <c:pt idx="508">
                  <c:v>1.66240475790377E6</c:v>
                </c:pt>
                <c:pt idx="509">
                  <c:v>2.27831424775056E6</c:v>
                </c:pt>
                <c:pt idx="510">
                  <c:v>2.25443095821818E6</c:v>
                </c:pt>
                <c:pt idx="511">
                  <c:v>2.2753678017223E6</c:v>
                </c:pt>
                <c:pt idx="512">
                  <c:v>2.2339306837731E6</c:v>
                </c:pt>
                <c:pt idx="513">
                  <c:v>2.25354105968242E6</c:v>
                </c:pt>
                <c:pt idx="514">
                  <c:v>2.20667516319696E6</c:v>
                </c:pt>
                <c:pt idx="515">
                  <c:v>2.01500423206207E6</c:v>
                </c:pt>
                <c:pt idx="516">
                  <c:v>1.6064875197254E6</c:v>
                </c:pt>
                <c:pt idx="517">
                  <c:v>1.36214689558635E6</c:v>
                </c:pt>
                <c:pt idx="518">
                  <c:v>1.61348900257865E6</c:v>
                </c:pt>
                <c:pt idx="519">
                  <c:v>1.4316527741871E6</c:v>
                </c:pt>
                <c:pt idx="520">
                  <c:v>1.36329981043903E6</c:v>
                </c:pt>
                <c:pt idx="521">
                  <c:v>1.36306120944177E6</c:v>
                </c:pt>
                <c:pt idx="522">
                  <c:v>1.43262501205803E6</c:v>
                </c:pt>
                <c:pt idx="523">
                  <c:v>1.84204669896792E6</c:v>
                </c:pt>
                <c:pt idx="524">
                  <c:v>2.20134821285861E6</c:v>
                </c:pt>
                <c:pt idx="525">
                  <c:v>2.170635965888E6</c:v>
                </c:pt>
                <c:pt idx="526">
                  <c:v>2.2677310265892E6</c:v>
                </c:pt>
                <c:pt idx="527">
                  <c:v>2.2001013610177E6</c:v>
                </c:pt>
                <c:pt idx="528">
                  <c:v>2.19473327784213E6</c:v>
                </c:pt>
                <c:pt idx="529">
                  <c:v>2.21422558112746E6</c:v>
                </c:pt>
                <c:pt idx="530">
                  <c:v>2.21584642552139E6</c:v>
                </c:pt>
                <c:pt idx="531">
                  <c:v>2.18524107071188E6</c:v>
                </c:pt>
                <c:pt idx="532">
                  <c:v>2.23514025554166E6</c:v>
                </c:pt>
                <c:pt idx="533">
                  <c:v>2.1979707326894E6</c:v>
                </c:pt>
                <c:pt idx="534">
                  <c:v>2.16985027737975E6</c:v>
                </c:pt>
                <c:pt idx="535">
                  <c:v>2.17822103099574E6</c:v>
                </c:pt>
                <c:pt idx="536">
                  <c:v>2.26827458226774E6</c:v>
                </c:pt>
                <c:pt idx="537">
                  <c:v>2.30664781673535E6</c:v>
                </c:pt>
                <c:pt idx="538">
                  <c:v>2.27062368265248E6</c:v>
                </c:pt>
                <c:pt idx="539">
                  <c:v>2.33726599915769E6</c:v>
                </c:pt>
                <c:pt idx="540">
                  <c:v>2.32573308648327E6</c:v>
                </c:pt>
                <c:pt idx="541">
                  <c:v>2.27085015343693E6</c:v>
                </c:pt>
                <c:pt idx="542">
                  <c:v>2.29884053828187E6</c:v>
                </c:pt>
                <c:pt idx="543">
                  <c:v>2.2759569186894E6</c:v>
                </c:pt>
                <c:pt idx="544">
                  <c:v>2.36260287374954E6</c:v>
                </c:pt>
                <c:pt idx="545">
                  <c:v>2.29281881341663E6</c:v>
                </c:pt>
                <c:pt idx="546">
                  <c:v>2.30784478382478E6</c:v>
                </c:pt>
                <c:pt idx="547">
                  <c:v>2.30237303572967E6</c:v>
                </c:pt>
                <c:pt idx="548">
                  <c:v>2.27285257760331E6</c:v>
                </c:pt>
                <c:pt idx="549">
                  <c:v>2.36965408378127E6</c:v>
                </c:pt>
                <c:pt idx="550">
                  <c:v>2.27338714823523E6</c:v>
                </c:pt>
                <c:pt idx="551">
                  <c:v>2.2298155400454E6</c:v>
                </c:pt>
                <c:pt idx="552">
                  <c:v>1.68668227344951E6</c:v>
                </c:pt>
                <c:pt idx="553">
                  <c:v>1.71054369716665E6</c:v>
                </c:pt>
                <c:pt idx="554">
                  <c:v>2.00430789572247E6</c:v>
                </c:pt>
                <c:pt idx="555">
                  <c:v>2.0989903724596E6</c:v>
                </c:pt>
                <c:pt idx="556">
                  <c:v>2.15393601407356E6</c:v>
                </c:pt>
                <c:pt idx="557">
                  <c:v>2.14592926938011E6</c:v>
                </c:pt>
                <c:pt idx="558">
                  <c:v>2.10865879860208E6</c:v>
                </c:pt>
                <c:pt idx="559">
                  <c:v>2.12289047628426E6</c:v>
                </c:pt>
                <c:pt idx="560">
                  <c:v>2.20077634904607E6</c:v>
                </c:pt>
                <c:pt idx="561">
                  <c:v>2.14579555030235E6</c:v>
                </c:pt>
                <c:pt idx="562">
                  <c:v>2.13907768665508E6</c:v>
                </c:pt>
                <c:pt idx="563">
                  <c:v>1.97049512845426E6</c:v>
                </c:pt>
                <c:pt idx="564">
                  <c:v>1.95515063396486E6</c:v>
                </c:pt>
                <c:pt idx="565">
                  <c:v>2.00678938828092E6</c:v>
                </c:pt>
                <c:pt idx="566">
                  <c:v>2.04038460986476E6</c:v>
                </c:pt>
                <c:pt idx="567">
                  <c:v>1.9940881799278E6</c:v>
                </c:pt>
                <c:pt idx="568">
                  <c:v>1.96666538492004E6</c:v>
                </c:pt>
                <c:pt idx="569">
                  <c:v>1.96697533076175E6</c:v>
                </c:pt>
                <c:pt idx="570">
                  <c:v>2.02502810126845E6</c:v>
                </c:pt>
                <c:pt idx="571">
                  <c:v>2.01651820915465E6</c:v>
                </c:pt>
                <c:pt idx="572">
                  <c:v>1.99685147293359E6</c:v>
                </c:pt>
                <c:pt idx="573">
                  <c:v>2.00100842038646E6</c:v>
                </c:pt>
                <c:pt idx="574">
                  <c:v>1.96002693137724E6</c:v>
                </c:pt>
                <c:pt idx="575">
                  <c:v>1.98416309238306E6</c:v>
                </c:pt>
                <c:pt idx="576">
                  <c:v>2.28621225113711E6</c:v>
                </c:pt>
                <c:pt idx="577">
                  <c:v>2.05607992104109E6</c:v>
                </c:pt>
                <c:pt idx="578">
                  <c:v>2.05453522265477E6</c:v>
                </c:pt>
                <c:pt idx="579">
                  <c:v>2.05344745695594E6</c:v>
                </c:pt>
                <c:pt idx="580">
                  <c:v>2.04128764406341E6</c:v>
                </c:pt>
                <c:pt idx="581">
                  <c:v>2.0444501295044E6</c:v>
                </c:pt>
                <c:pt idx="582">
                  <c:v>2.0684179148331E6</c:v>
                </c:pt>
                <c:pt idx="583">
                  <c:v>2.05657989369413E6</c:v>
                </c:pt>
                <c:pt idx="584">
                  <c:v>2.03111889649633E6</c:v>
                </c:pt>
                <c:pt idx="585">
                  <c:v>2.01320849226432E6</c:v>
                </c:pt>
                <c:pt idx="586">
                  <c:v>2.06950466541338E6</c:v>
                </c:pt>
                <c:pt idx="587">
                  <c:v>2.10027548522067E6</c:v>
                </c:pt>
                <c:pt idx="588">
                  <c:v>2.03361332771803E6</c:v>
                </c:pt>
                <c:pt idx="589">
                  <c:v>2.02633613498404E6</c:v>
                </c:pt>
                <c:pt idx="590">
                  <c:v>2.06872022028635E6</c:v>
                </c:pt>
                <c:pt idx="591">
                  <c:v>2.06825121008886E6</c:v>
                </c:pt>
                <c:pt idx="592">
                  <c:v>2.07082959419342E6</c:v>
                </c:pt>
                <c:pt idx="593">
                  <c:v>2.02406229093217E6</c:v>
                </c:pt>
                <c:pt idx="594">
                  <c:v>2.0577847204887E6</c:v>
                </c:pt>
                <c:pt idx="595">
                  <c:v>2.01884265581042E6</c:v>
                </c:pt>
                <c:pt idx="596">
                  <c:v>2.02921057367418E6</c:v>
                </c:pt>
                <c:pt idx="597">
                  <c:v>2.06379122443757E6</c:v>
                </c:pt>
                <c:pt idx="598">
                  <c:v>1.96240580681891E6</c:v>
                </c:pt>
                <c:pt idx="599">
                  <c:v>2.0111947147444E6</c:v>
                </c:pt>
                <c:pt idx="600">
                  <c:v>2.02377974957244E6</c:v>
                </c:pt>
                <c:pt idx="601">
                  <c:v>2.02243207560146E6</c:v>
                </c:pt>
                <c:pt idx="602">
                  <c:v>1.95557857112406E6</c:v>
                </c:pt>
                <c:pt idx="603">
                  <c:v>1.97270219784204E6</c:v>
                </c:pt>
                <c:pt idx="604">
                  <c:v>1.94550068225575E6</c:v>
                </c:pt>
                <c:pt idx="605">
                  <c:v>1.94711902549892E6</c:v>
                </c:pt>
                <c:pt idx="606">
                  <c:v>2.20209381132013E6</c:v>
                </c:pt>
                <c:pt idx="607">
                  <c:v>2.34047039307303E6</c:v>
                </c:pt>
                <c:pt idx="608">
                  <c:v>2.31177923767521E6</c:v>
                </c:pt>
                <c:pt idx="609">
                  <c:v>2.35208824656449E6</c:v>
                </c:pt>
                <c:pt idx="610">
                  <c:v>2.31845710287841E6</c:v>
                </c:pt>
                <c:pt idx="611">
                  <c:v>2.35751171951787E6</c:v>
                </c:pt>
                <c:pt idx="612">
                  <c:v>2.32645923615363E6</c:v>
                </c:pt>
                <c:pt idx="613">
                  <c:v>2.29382667203692E6</c:v>
                </c:pt>
                <c:pt idx="614">
                  <c:v>2.36203713800689E6</c:v>
                </c:pt>
                <c:pt idx="615">
                  <c:v>2.29185089917154E6</c:v>
                </c:pt>
                <c:pt idx="616">
                  <c:v>2.11689996452866E6</c:v>
                </c:pt>
                <c:pt idx="617">
                  <c:v>1.92635433837784E6</c:v>
                </c:pt>
                <c:pt idx="618">
                  <c:v>2.03240865010889E6</c:v>
                </c:pt>
                <c:pt idx="619">
                  <c:v>2.05112780547643E6</c:v>
                </c:pt>
                <c:pt idx="620">
                  <c:v>1.93992994386844E6</c:v>
                </c:pt>
                <c:pt idx="621">
                  <c:v>1.89895396750581E6</c:v>
                </c:pt>
                <c:pt idx="622">
                  <c:v>1.897964402887E6</c:v>
                </c:pt>
                <c:pt idx="623">
                  <c:v>1.97827627337882E6</c:v>
                </c:pt>
                <c:pt idx="624">
                  <c:v>1.93560383054507E6</c:v>
                </c:pt>
                <c:pt idx="625">
                  <c:v>1.94582544987221E6</c:v>
                </c:pt>
                <c:pt idx="626">
                  <c:v>2.00516460772615E6</c:v>
                </c:pt>
                <c:pt idx="627">
                  <c:v>2.02412894336035E6</c:v>
                </c:pt>
                <c:pt idx="628">
                  <c:v>1.99026373835186E6</c:v>
                </c:pt>
                <c:pt idx="629">
                  <c:v>1.84825914022725E6</c:v>
                </c:pt>
                <c:pt idx="630">
                  <c:v>1.58987500467718E6</c:v>
                </c:pt>
                <c:pt idx="631">
                  <c:v>1.40767312734412E6</c:v>
                </c:pt>
                <c:pt idx="632">
                  <c:v>1.36525529559867E6</c:v>
                </c:pt>
                <c:pt idx="633">
                  <c:v>1.33178742563638E6</c:v>
                </c:pt>
                <c:pt idx="634">
                  <c:v>1.37664823626369E6</c:v>
                </c:pt>
                <c:pt idx="635">
                  <c:v>1.3423321123185E6</c:v>
                </c:pt>
                <c:pt idx="636">
                  <c:v>1.3987788137148E6</c:v>
                </c:pt>
                <c:pt idx="637">
                  <c:v>1.36360216287305E6</c:v>
                </c:pt>
                <c:pt idx="638">
                  <c:v>1.52118204183196E6</c:v>
                </c:pt>
                <c:pt idx="639">
                  <c:v>1.3992336428217E6</c:v>
                </c:pt>
                <c:pt idx="640">
                  <c:v>1.4038820658271E6</c:v>
                </c:pt>
                <c:pt idx="641">
                  <c:v>1.376186813072E6</c:v>
                </c:pt>
                <c:pt idx="642">
                  <c:v>1.37334183345305E6</c:v>
                </c:pt>
                <c:pt idx="643">
                  <c:v>1.43127597581507E6</c:v>
                </c:pt>
                <c:pt idx="644">
                  <c:v>1.37511335004924E6</c:v>
                </c:pt>
                <c:pt idx="645">
                  <c:v>1.51222644283961E6</c:v>
                </c:pt>
                <c:pt idx="646">
                  <c:v>1.4176733696201E6</c:v>
                </c:pt>
                <c:pt idx="647">
                  <c:v>1.3800273938357E6</c:v>
                </c:pt>
                <c:pt idx="648">
                  <c:v>1.40556152772867E6</c:v>
                </c:pt>
                <c:pt idx="649">
                  <c:v>1.4612769299333E6</c:v>
                </c:pt>
                <c:pt idx="650">
                  <c:v>1.41796859587068E6</c:v>
                </c:pt>
                <c:pt idx="651">
                  <c:v>1.3605753283883E6</c:v>
                </c:pt>
                <c:pt idx="652">
                  <c:v>1.38846997519391E6</c:v>
                </c:pt>
                <c:pt idx="653">
                  <c:v>1.35974458578195E6</c:v>
                </c:pt>
                <c:pt idx="654">
                  <c:v>1.37548529599068E6</c:v>
                </c:pt>
                <c:pt idx="655">
                  <c:v>1.44527460467084E6</c:v>
                </c:pt>
                <c:pt idx="656">
                  <c:v>1.34841929883316E6</c:v>
                </c:pt>
                <c:pt idx="657">
                  <c:v>1.42835772020598E6</c:v>
                </c:pt>
                <c:pt idx="658">
                  <c:v>1.3607663493468E6</c:v>
                </c:pt>
                <c:pt idx="659">
                  <c:v>1.45655760129544E6</c:v>
                </c:pt>
                <c:pt idx="660">
                  <c:v>1.34740675424623E6</c:v>
                </c:pt>
                <c:pt idx="661">
                  <c:v>1.37913256401658E6</c:v>
                </c:pt>
                <c:pt idx="662">
                  <c:v>1.3566005451279E6</c:v>
                </c:pt>
                <c:pt idx="663">
                  <c:v>1.31226813674542E6</c:v>
                </c:pt>
                <c:pt idx="664">
                  <c:v>1.34420422512905E6</c:v>
                </c:pt>
                <c:pt idx="665">
                  <c:v>1.41590661129295E6</c:v>
                </c:pt>
                <c:pt idx="666">
                  <c:v>1.41239094244694E6</c:v>
                </c:pt>
                <c:pt idx="667">
                  <c:v>1.44101960031148E6</c:v>
                </c:pt>
                <c:pt idx="668">
                  <c:v>1.42424535779602E6</c:v>
                </c:pt>
                <c:pt idx="669">
                  <c:v>1.44673695331276E6</c:v>
                </c:pt>
                <c:pt idx="670">
                  <c:v>1.41169157089802E6</c:v>
                </c:pt>
                <c:pt idx="671">
                  <c:v>1.34789199536799E6</c:v>
                </c:pt>
                <c:pt idx="672">
                  <c:v>1.30420052583013E6</c:v>
                </c:pt>
                <c:pt idx="673">
                  <c:v>1.30508035296075E6</c:v>
                </c:pt>
                <c:pt idx="674">
                  <c:v>1.30462449624611E6</c:v>
                </c:pt>
                <c:pt idx="675">
                  <c:v>1.39835934441825E6</c:v>
                </c:pt>
                <c:pt idx="676">
                  <c:v>1.33319508226472E6</c:v>
                </c:pt>
                <c:pt idx="677">
                  <c:v>1.30369920865494E6</c:v>
                </c:pt>
                <c:pt idx="678">
                  <c:v>1.3676601862401E6</c:v>
                </c:pt>
                <c:pt idx="679">
                  <c:v>1.3386303706003E6</c:v>
                </c:pt>
                <c:pt idx="680">
                  <c:v>1.35659186902032E6</c:v>
                </c:pt>
                <c:pt idx="681">
                  <c:v>1.34311424510963E6</c:v>
                </c:pt>
                <c:pt idx="682">
                  <c:v>1.30494954343552E6</c:v>
                </c:pt>
                <c:pt idx="683">
                  <c:v>2.04085692095285E6</c:v>
                </c:pt>
                <c:pt idx="684">
                  <c:v>2.81882762480968E6</c:v>
                </c:pt>
                <c:pt idx="685">
                  <c:v>2.54304490954321E6</c:v>
                </c:pt>
                <c:pt idx="686">
                  <c:v>1.31779290158368E6</c:v>
                </c:pt>
                <c:pt idx="687">
                  <c:v>1.37648511409244E6</c:v>
                </c:pt>
                <c:pt idx="688">
                  <c:v>1.37502597260214E6</c:v>
                </c:pt>
                <c:pt idx="689">
                  <c:v>1.33938481986084E6</c:v>
                </c:pt>
                <c:pt idx="690">
                  <c:v>1.31230967770219E6</c:v>
                </c:pt>
                <c:pt idx="691">
                  <c:v>1.31350529568583E6</c:v>
                </c:pt>
                <c:pt idx="692">
                  <c:v>1.39492424984366E6</c:v>
                </c:pt>
                <c:pt idx="693">
                  <c:v>1.33731315078276E6</c:v>
                </c:pt>
                <c:pt idx="694">
                  <c:v>1.29928902433321E6</c:v>
                </c:pt>
                <c:pt idx="695">
                  <c:v>1.35736082077684E6</c:v>
                </c:pt>
                <c:pt idx="696">
                  <c:v>1.37763805206569E6</c:v>
                </c:pt>
                <c:pt idx="697">
                  <c:v>1.34065580371604E6</c:v>
                </c:pt>
                <c:pt idx="698">
                  <c:v>1.33216661339737E6</c:v>
                </c:pt>
                <c:pt idx="699">
                  <c:v>1.29400960409708E6</c:v>
                </c:pt>
                <c:pt idx="700">
                  <c:v>1.34761397416437E6</c:v>
                </c:pt>
                <c:pt idx="701">
                  <c:v>1.32452018318856E6</c:v>
                </c:pt>
                <c:pt idx="702">
                  <c:v>1.28796795719801E6</c:v>
                </c:pt>
                <c:pt idx="703">
                  <c:v>1.3382699890895E6</c:v>
                </c:pt>
                <c:pt idx="704">
                  <c:v>1.2943608214178E6</c:v>
                </c:pt>
                <c:pt idx="705">
                  <c:v>1.37342040146927E6</c:v>
                </c:pt>
                <c:pt idx="706">
                  <c:v>1.31548586122075E6</c:v>
                </c:pt>
                <c:pt idx="707">
                  <c:v>1.41158077706908E6</c:v>
                </c:pt>
                <c:pt idx="708">
                  <c:v>1.40339367904035E6</c:v>
                </c:pt>
                <c:pt idx="709">
                  <c:v>1.39815935761083E6</c:v>
                </c:pt>
                <c:pt idx="710">
                  <c:v>1.37781112772616E6</c:v>
                </c:pt>
                <c:pt idx="711">
                  <c:v>1.37336465632781E6</c:v>
                </c:pt>
                <c:pt idx="712">
                  <c:v>1.40312083097695E6</c:v>
                </c:pt>
                <c:pt idx="713">
                  <c:v>1.3725357585137E6</c:v>
                </c:pt>
                <c:pt idx="714">
                  <c:v>1.49943227200457E6</c:v>
                </c:pt>
                <c:pt idx="715">
                  <c:v>1.43359013513522E6</c:v>
                </c:pt>
                <c:pt idx="716">
                  <c:v>1.37504346986828E6</c:v>
                </c:pt>
                <c:pt idx="717">
                  <c:v>1.39829514493495E6</c:v>
                </c:pt>
                <c:pt idx="718">
                  <c:v>1.45665657498025E6</c:v>
                </c:pt>
                <c:pt idx="719">
                  <c:v>1.40693884771424E6</c:v>
                </c:pt>
                <c:pt idx="720">
                  <c:v>1.35564392691671E6</c:v>
                </c:pt>
                <c:pt idx="721">
                  <c:v>1.38877533875853E6</c:v>
                </c:pt>
                <c:pt idx="722">
                  <c:v>1.35680472798418E6</c:v>
                </c:pt>
                <c:pt idx="723">
                  <c:v>1.26627009664696E6</c:v>
                </c:pt>
                <c:pt idx="724">
                  <c:v>1.35903953579227E6</c:v>
                </c:pt>
                <c:pt idx="725">
                  <c:v>1.26471293692097E6</c:v>
                </c:pt>
                <c:pt idx="726">
                  <c:v>1.3456882041426E6</c:v>
                </c:pt>
                <c:pt idx="727">
                  <c:v>1.28913126251908E6</c:v>
                </c:pt>
                <c:pt idx="728">
                  <c:v>1.35530697221256E6</c:v>
                </c:pt>
                <c:pt idx="729">
                  <c:v>1.26634049634584E6</c:v>
                </c:pt>
                <c:pt idx="730">
                  <c:v>1.29897981015311E6</c:v>
                </c:pt>
                <c:pt idx="731">
                  <c:v>1.32206437392307E6</c:v>
                </c:pt>
                <c:pt idx="732">
                  <c:v>1.40067583678428E6</c:v>
                </c:pt>
                <c:pt idx="733">
                  <c:v>1.55706449968513E6</c:v>
                </c:pt>
                <c:pt idx="734">
                  <c:v>1.51081871735804E6</c:v>
                </c:pt>
                <c:pt idx="735">
                  <c:v>1.51489727910673E6</c:v>
                </c:pt>
                <c:pt idx="736">
                  <c:v>1.51525362820376E6</c:v>
                </c:pt>
                <c:pt idx="737">
                  <c:v>1.37076722726881E6</c:v>
                </c:pt>
                <c:pt idx="738">
                  <c:v>1.27123078491322E6</c:v>
                </c:pt>
                <c:pt idx="739">
                  <c:v>1.30183505054358E6</c:v>
                </c:pt>
                <c:pt idx="740">
                  <c:v>1.43885383112969E6</c:v>
                </c:pt>
                <c:pt idx="741">
                  <c:v>1.54860701288882E6</c:v>
                </c:pt>
                <c:pt idx="742">
                  <c:v>1.5418358533951E6</c:v>
                </c:pt>
                <c:pt idx="743">
                  <c:v>1.41309486371716E6</c:v>
                </c:pt>
                <c:pt idx="744">
                  <c:v>1.24002385320443E6</c:v>
                </c:pt>
                <c:pt idx="745">
                  <c:v>1.33136560431327E6</c:v>
                </c:pt>
                <c:pt idx="746">
                  <c:v>1.26987055020751E6</c:v>
                </c:pt>
                <c:pt idx="747">
                  <c:v>1.27689376661987E6</c:v>
                </c:pt>
                <c:pt idx="748">
                  <c:v>1.23858417738747E6</c:v>
                </c:pt>
                <c:pt idx="749">
                  <c:v>1.29368020161818E6</c:v>
                </c:pt>
                <c:pt idx="750">
                  <c:v>1.26774356949855E6</c:v>
                </c:pt>
                <c:pt idx="751">
                  <c:v>1.2391099100558E6</c:v>
                </c:pt>
                <c:pt idx="752">
                  <c:v>1.30242367885923E6</c:v>
                </c:pt>
                <c:pt idx="753">
                  <c:v>1.2730853490935E6</c:v>
                </c:pt>
                <c:pt idx="754">
                  <c:v>1.29946935117987E6</c:v>
                </c:pt>
                <c:pt idx="755">
                  <c:v>1.27972858366768E6</c:v>
                </c:pt>
                <c:pt idx="756">
                  <c:v>1.26309558883924E6</c:v>
                </c:pt>
                <c:pt idx="757">
                  <c:v>1.33182632724834E6</c:v>
                </c:pt>
                <c:pt idx="758">
                  <c:v>1.24963536105657E6</c:v>
                </c:pt>
                <c:pt idx="759">
                  <c:v>1.28435392268913E6</c:v>
                </c:pt>
                <c:pt idx="760">
                  <c:v>1.27898380397406E6</c:v>
                </c:pt>
                <c:pt idx="761">
                  <c:v>1.65031999183234E6</c:v>
                </c:pt>
                <c:pt idx="762">
                  <c:v>1.58182168760909E6</c:v>
                </c:pt>
                <c:pt idx="763">
                  <c:v>1.25436308309533E6</c:v>
                </c:pt>
                <c:pt idx="764">
                  <c:v>1.29702831330175E6</c:v>
                </c:pt>
                <c:pt idx="765">
                  <c:v>1.27596244577804E6</c:v>
                </c:pt>
                <c:pt idx="766">
                  <c:v>1.29225776454222E6</c:v>
                </c:pt>
                <c:pt idx="767">
                  <c:v>1.30267945525019E6</c:v>
                </c:pt>
                <c:pt idx="768">
                  <c:v>1.34115126548786E6</c:v>
                </c:pt>
                <c:pt idx="769">
                  <c:v>1.25850715317234E6</c:v>
                </c:pt>
                <c:pt idx="770">
                  <c:v>1.31969536085595E6</c:v>
                </c:pt>
                <c:pt idx="771">
                  <c:v>1.30341155634457E6</c:v>
                </c:pt>
                <c:pt idx="772">
                  <c:v>1.28433439140503E6</c:v>
                </c:pt>
                <c:pt idx="773">
                  <c:v>1.25860698869543E6</c:v>
                </c:pt>
                <c:pt idx="774">
                  <c:v>1.28582666020694E6</c:v>
                </c:pt>
                <c:pt idx="775">
                  <c:v>1.25134904158228E6</c:v>
                </c:pt>
                <c:pt idx="776">
                  <c:v>1.29751990687853E6</c:v>
                </c:pt>
                <c:pt idx="777">
                  <c:v>1.27266996860664E6</c:v>
                </c:pt>
                <c:pt idx="778">
                  <c:v>1.32663125101648E6</c:v>
                </c:pt>
                <c:pt idx="779">
                  <c:v>1.31424658210514E6</c:v>
                </c:pt>
                <c:pt idx="780">
                  <c:v>1.29197570833196E6</c:v>
                </c:pt>
                <c:pt idx="781">
                  <c:v>1.38714973277864E6</c:v>
                </c:pt>
                <c:pt idx="782">
                  <c:v>1.26116932286429E6</c:v>
                </c:pt>
                <c:pt idx="783">
                  <c:v>1.30697544794814E6</c:v>
                </c:pt>
                <c:pt idx="784">
                  <c:v>1.28681413343489E6</c:v>
                </c:pt>
                <c:pt idx="785">
                  <c:v>1.26111531557009E6</c:v>
                </c:pt>
                <c:pt idx="786">
                  <c:v>1.25170641249811E6</c:v>
                </c:pt>
                <c:pt idx="787">
                  <c:v>1.24677022246896E6</c:v>
                </c:pt>
                <c:pt idx="788">
                  <c:v>1.33831176882802E6</c:v>
                </c:pt>
                <c:pt idx="789">
                  <c:v>1.30461937942615E6</c:v>
                </c:pt>
                <c:pt idx="790">
                  <c:v>1.27463911473961E6</c:v>
                </c:pt>
                <c:pt idx="791">
                  <c:v>1.31182784383783E6</c:v>
                </c:pt>
                <c:pt idx="792">
                  <c:v>1.37497815491324E6</c:v>
                </c:pt>
                <c:pt idx="793">
                  <c:v>1.35041464962999E6</c:v>
                </c:pt>
                <c:pt idx="794">
                  <c:v>1.38095848206374E6</c:v>
                </c:pt>
                <c:pt idx="795">
                  <c:v>1.37885229915533E6</c:v>
                </c:pt>
                <c:pt idx="796">
                  <c:v>1.34610825991178E6</c:v>
                </c:pt>
                <c:pt idx="797">
                  <c:v>1.42547823224905E6</c:v>
                </c:pt>
                <c:pt idx="798">
                  <c:v>1.3628559099191E6</c:v>
                </c:pt>
                <c:pt idx="799">
                  <c:v>1.45761765867747E6</c:v>
                </c:pt>
                <c:pt idx="800">
                  <c:v>1.2609302945609E6</c:v>
                </c:pt>
                <c:pt idx="801">
                  <c:v>1.37350917744176E6</c:v>
                </c:pt>
                <c:pt idx="802">
                  <c:v>1.49883268210514E6</c:v>
                </c:pt>
                <c:pt idx="803">
                  <c:v>1.41266457237382E6</c:v>
                </c:pt>
                <c:pt idx="804">
                  <c:v>1.48822932260391E6</c:v>
                </c:pt>
                <c:pt idx="805">
                  <c:v>1.45388366615418E6</c:v>
                </c:pt>
                <c:pt idx="806">
                  <c:v>1.41027306755468E6</c:v>
                </c:pt>
                <c:pt idx="807">
                  <c:v>1.47211454505034E6</c:v>
                </c:pt>
                <c:pt idx="808">
                  <c:v>1.23358887797165E6</c:v>
                </c:pt>
                <c:pt idx="809">
                  <c:v>1.27266853589624E6</c:v>
                </c:pt>
                <c:pt idx="810">
                  <c:v>1.24407789970362E6</c:v>
                </c:pt>
                <c:pt idx="811">
                  <c:v>1.25914787714924E6</c:v>
                </c:pt>
                <c:pt idx="812">
                  <c:v>1.2860481087573E6</c:v>
                </c:pt>
                <c:pt idx="813">
                  <c:v>1.24630385685647E6</c:v>
                </c:pt>
                <c:pt idx="814">
                  <c:v>1.2669526740062E6</c:v>
                </c:pt>
                <c:pt idx="815">
                  <c:v>1.2227867393108E6</c:v>
                </c:pt>
                <c:pt idx="816">
                  <c:v>1.2956997366817E6</c:v>
                </c:pt>
                <c:pt idx="817">
                  <c:v>1.49370209879634E6</c:v>
                </c:pt>
                <c:pt idx="818">
                  <c:v>1.60615411824071E6</c:v>
                </c:pt>
                <c:pt idx="819">
                  <c:v>1.514941804814E6</c:v>
                </c:pt>
                <c:pt idx="820">
                  <c:v>1.52320116856269E6</c:v>
                </c:pt>
                <c:pt idx="821">
                  <c:v>1.55189840860317E6</c:v>
                </c:pt>
                <c:pt idx="822">
                  <c:v>1.53808786727857E6</c:v>
                </c:pt>
                <c:pt idx="823">
                  <c:v>1.48947151243095E6</c:v>
                </c:pt>
                <c:pt idx="824">
                  <c:v>1.34744854614237E6</c:v>
                </c:pt>
                <c:pt idx="825">
                  <c:v>1.21827803226554E6</c:v>
                </c:pt>
                <c:pt idx="826">
                  <c:v>1.2419558720056E6</c:v>
                </c:pt>
                <c:pt idx="827">
                  <c:v>1.21662852289052E6</c:v>
                </c:pt>
                <c:pt idx="828">
                  <c:v>1.27045329463944E6</c:v>
                </c:pt>
                <c:pt idx="829">
                  <c:v>1.2907739317946E6</c:v>
                </c:pt>
                <c:pt idx="830">
                  <c:v>1.20947144162851E6</c:v>
                </c:pt>
                <c:pt idx="831">
                  <c:v>1.29405120211341E6</c:v>
                </c:pt>
                <c:pt idx="832">
                  <c:v>1.28083698694717E6</c:v>
                </c:pt>
                <c:pt idx="833">
                  <c:v>1.21286274316071E6</c:v>
                </c:pt>
                <c:pt idx="834">
                  <c:v>1.27070021935201E6</c:v>
                </c:pt>
                <c:pt idx="835">
                  <c:v>1.24412504993031E6</c:v>
                </c:pt>
                <c:pt idx="836">
                  <c:v>1.2129740044895E6</c:v>
                </c:pt>
                <c:pt idx="837">
                  <c:v>1.22813764821176E6</c:v>
                </c:pt>
                <c:pt idx="838">
                  <c:v>1.30267054819208E6</c:v>
                </c:pt>
                <c:pt idx="839">
                  <c:v>1.20980739863314E6</c:v>
                </c:pt>
                <c:pt idx="840">
                  <c:v>1.28289990039991E6</c:v>
                </c:pt>
                <c:pt idx="841">
                  <c:v>1.28629650943377E6</c:v>
                </c:pt>
                <c:pt idx="842">
                  <c:v>1.24011753281856E6</c:v>
                </c:pt>
                <c:pt idx="843">
                  <c:v>1.24673237445994E6</c:v>
                </c:pt>
                <c:pt idx="844">
                  <c:v>1.20553906705607E6</c:v>
                </c:pt>
                <c:pt idx="845">
                  <c:v>1.21099563046825E6</c:v>
                </c:pt>
                <c:pt idx="846">
                  <c:v>1.23761498169705E6</c:v>
                </c:pt>
                <c:pt idx="847">
                  <c:v>1.20632366771683E6</c:v>
                </c:pt>
                <c:pt idx="848">
                  <c:v>1.29736071813037E6</c:v>
                </c:pt>
                <c:pt idx="849">
                  <c:v>1.26344428609967E6</c:v>
                </c:pt>
                <c:pt idx="850">
                  <c:v>1.20630417929087E6</c:v>
                </c:pt>
                <c:pt idx="851">
                  <c:v>1.23133796175593E6</c:v>
                </c:pt>
                <c:pt idx="852">
                  <c:v>1.28429788712314E6</c:v>
                </c:pt>
                <c:pt idx="853">
                  <c:v>1.22084826660261E6</c:v>
                </c:pt>
                <c:pt idx="854">
                  <c:v>1.30116395897583E6</c:v>
                </c:pt>
                <c:pt idx="855">
                  <c:v>1.24969945608632E6</c:v>
                </c:pt>
                <c:pt idx="856">
                  <c:v>1.23551163308907E6</c:v>
                </c:pt>
                <c:pt idx="857">
                  <c:v>1.24276403862377E6</c:v>
                </c:pt>
                <c:pt idx="858">
                  <c:v>1.26150267281048E6</c:v>
                </c:pt>
                <c:pt idx="859">
                  <c:v>1.20667125800096E6</c:v>
                </c:pt>
                <c:pt idx="860">
                  <c:v>1.23675727785298E6</c:v>
                </c:pt>
                <c:pt idx="861">
                  <c:v>1.21790300598213E6</c:v>
                </c:pt>
                <c:pt idx="862">
                  <c:v>1.30470184108215E6</c:v>
                </c:pt>
                <c:pt idx="863">
                  <c:v>1.28735408503781E6</c:v>
                </c:pt>
                <c:pt idx="864">
                  <c:v>1.28421745198185E6</c:v>
                </c:pt>
                <c:pt idx="865">
                  <c:v>1.31112401174768E6</c:v>
                </c:pt>
                <c:pt idx="866">
                  <c:v>1.34346474959481E6</c:v>
                </c:pt>
                <c:pt idx="867">
                  <c:v>1.2472697161086E6</c:v>
                </c:pt>
                <c:pt idx="868">
                  <c:v>1.33333055979062E6</c:v>
                </c:pt>
                <c:pt idx="869">
                  <c:v>1.42331967309945E6</c:v>
                </c:pt>
                <c:pt idx="870">
                  <c:v>1.32942650090605E6</c:v>
                </c:pt>
                <c:pt idx="871">
                  <c:v>1.34235461741876E6</c:v>
                </c:pt>
                <c:pt idx="872">
                  <c:v>1.39718544835743E6</c:v>
                </c:pt>
                <c:pt idx="873">
                  <c:v>1.32407001234298E6</c:v>
                </c:pt>
                <c:pt idx="874">
                  <c:v>1.3728800138926E6</c:v>
                </c:pt>
                <c:pt idx="875">
                  <c:v>1.3195883588925E6</c:v>
                </c:pt>
                <c:pt idx="876">
                  <c:v>1.31997875641907E6</c:v>
                </c:pt>
                <c:pt idx="877">
                  <c:v>1.36895860427084E6</c:v>
                </c:pt>
                <c:pt idx="878">
                  <c:v>1.34219278186355E6</c:v>
                </c:pt>
                <c:pt idx="879">
                  <c:v>1.4141145687795E6</c:v>
                </c:pt>
                <c:pt idx="880">
                  <c:v>1.31596714584797E6</c:v>
                </c:pt>
                <c:pt idx="881">
                  <c:v>1.36580661601858E6</c:v>
                </c:pt>
                <c:pt idx="882">
                  <c:v>1.40200829162155E6</c:v>
                </c:pt>
                <c:pt idx="883">
                  <c:v>1.35467196167826E6</c:v>
                </c:pt>
                <c:pt idx="884">
                  <c:v>1.32200125988377E6</c:v>
                </c:pt>
                <c:pt idx="885">
                  <c:v>1.34902932441425E6</c:v>
                </c:pt>
                <c:pt idx="886">
                  <c:v>1.29213580428601E6</c:v>
                </c:pt>
                <c:pt idx="887">
                  <c:v>1.27713185864674E6</c:v>
                </c:pt>
                <c:pt idx="888">
                  <c:v>1.36222605469761E6</c:v>
                </c:pt>
                <c:pt idx="889">
                  <c:v>1.28805663313951E6</c:v>
                </c:pt>
                <c:pt idx="890">
                  <c:v>1.23200762415361E6</c:v>
                </c:pt>
                <c:pt idx="891">
                  <c:v>1.30246563749462E6</c:v>
                </c:pt>
                <c:pt idx="892">
                  <c:v>1.27700269423511E6</c:v>
                </c:pt>
                <c:pt idx="893">
                  <c:v>1.22536712218572E6</c:v>
                </c:pt>
                <c:pt idx="894">
                  <c:v>1.2566537398045E6</c:v>
                </c:pt>
                <c:pt idx="895">
                  <c:v>1.21145941886059E6</c:v>
                </c:pt>
                <c:pt idx="896">
                  <c:v>1.24013584454017E6</c:v>
                </c:pt>
                <c:pt idx="897">
                  <c:v>1.2106180970085E6</c:v>
                </c:pt>
                <c:pt idx="898">
                  <c:v>1.30573792873842E6</c:v>
                </c:pt>
                <c:pt idx="899">
                  <c:v>1.29735538490292E6</c:v>
                </c:pt>
                <c:pt idx="900">
                  <c:v>1.21244126094372E6</c:v>
                </c:pt>
                <c:pt idx="901">
                  <c:v>1.2796981913631E6</c:v>
                </c:pt>
                <c:pt idx="902">
                  <c:v>1.27143268281882E6</c:v>
                </c:pt>
                <c:pt idx="903">
                  <c:v>1.21004335246141E6</c:v>
                </c:pt>
                <c:pt idx="904">
                  <c:v>1.26706550776886E6</c:v>
                </c:pt>
                <c:pt idx="905">
                  <c:v>1.24334076165918E6</c:v>
                </c:pt>
                <c:pt idx="906">
                  <c:v>1.21648632178917E6</c:v>
                </c:pt>
                <c:pt idx="907">
                  <c:v>1.21358214023834E6</c:v>
                </c:pt>
                <c:pt idx="908">
                  <c:v>1.28717720471045E6</c:v>
                </c:pt>
                <c:pt idx="909">
                  <c:v>1.22707165973053E6</c:v>
                </c:pt>
                <c:pt idx="910">
                  <c:v>1.26113641362487E6</c:v>
                </c:pt>
                <c:pt idx="911">
                  <c:v>1.25552487472004E6</c:v>
                </c:pt>
                <c:pt idx="912">
                  <c:v>1.27317274319764E6</c:v>
                </c:pt>
                <c:pt idx="913">
                  <c:v>1.24111607798246E6</c:v>
                </c:pt>
                <c:pt idx="914">
                  <c:v>1.24475858695606E6</c:v>
                </c:pt>
                <c:pt idx="915">
                  <c:v>1.21553946970878E6</c:v>
                </c:pt>
                <c:pt idx="916">
                  <c:v>1.21515808916402E6</c:v>
                </c:pt>
                <c:pt idx="917">
                  <c:v>1.23949952839952E6</c:v>
                </c:pt>
                <c:pt idx="918">
                  <c:v>1.42591006882851E6</c:v>
                </c:pt>
                <c:pt idx="919">
                  <c:v>1.20905327509841E6</c:v>
                </c:pt>
                <c:pt idx="920">
                  <c:v>1.26391874591602E6</c:v>
                </c:pt>
                <c:pt idx="921">
                  <c:v>1.20893630811797E6</c:v>
                </c:pt>
                <c:pt idx="922">
                  <c:v>1.28729999237079E6</c:v>
                </c:pt>
                <c:pt idx="923">
                  <c:v>1.22771255778159E6</c:v>
                </c:pt>
                <c:pt idx="924">
                  <c:v>1.26095088208968E6</c:v>
                </c:pt>
                <c:pt idx="925">
                  <c:v>1.24746718642364E6</c:v>
                </c:pt>
                <c:pt idx="926">
                  <c:v>1.23576179990154E6</c:v>
                </c:pt>
                <c:pt idx="927">
                  <c:v>1.27050407438417E6</c:v>
                </c:pt>
                <c:pt idx="928">
                  <c:v>1.2103919474812E6</c:v>
                </c:pt>
                <c:pt idx="929">
                  <c:v>1.24341684446518E6</c:v>
                </c:pt>
                <c:pt idx="930">
                  <c:v>1.24039297309149E6</c:v>
                </c:pt>
                <c:pt idx="931">
                  <c:v>1.22443700331989E6</c:v>
                </c:pt>
                <c:pt idx="932">
                  <c:v>1.28948515654749E6</c:v>
                </c:pt>
                <c:pt idx="933">
                  <c:v>1.21538556585455E6</c:v>
                </c:pt>
                <c:pt idx="934">
                  <c:v>1.25699212725848E6</c:v>
                </c:pt>
                <c:pt idx="935">
                  <c:v>1.2280070250376E6</c:v>
                </c:pt>
                <c:pt idx="936">
                  <c:v>1.30238649234569E6</c:v>
                </c:pt>
                <c:pt idx="937">
                  <c:v>1.23528405001217E6</c:v>
                </c:pt>
                <c:pt idx="938">
                  <c:v>1.26789411439673E6</c:v>
                </c:pt>
                <c:pt idx="939">
                  <c:v>1.35517793605937E6</c:v>
                </c:pt>
                <c:pt idx="940">
                  <c:v>1.23341372622482E6</c:v>
                </c:pt>
                <c:pt idx="941">
                  <c:v>1.2600457110697E6</c:v>
                </c:pt>
                <c:pt idx="942">
                  <c:v>1.26882705574306E6</c:v>
                </c:pt>
                <c:pt idx="943">
                  <c:v>1.23562029381363E6</c:v>
                </c:pt>
                <c:pt idx="944">
                  <c:v>1.25617802071858E6</c:v>
                </c:pt>
                <c:pt idx="945">
                  <c:v>1.20834460577449E6</c:v>
                </c:pt>
                <c:pt idx="946">
                  <c:v>1.20974771301399E6</c:v>
                </c:pt>
                <c:pt idx="947">
                  <c:v>1.25973226803093E6</c:v>
                </c:pt>
                <c:pt idx="948">
                  <c:v>1.28337021909222E6</c:v>
                </c:pt>
                <c:pt idx="949">
                  <c:v>1.2682622029356E6</c:v>
                </c:pt>
                <c:pt idx="950">
                  <c:v>1.97174247385012E6</c:v>
                </c:pt>
                <c:pt idx="951">
                  <c:v>1.28114471042931E6</c:v>
                </c:pt>
                <c:pt idx="952">
                  <c:v>1.23321620492117E6</c:v>
                </c:pt>
                <c:pt idx="953">
                  <c:v>1.25368924091888E6</c:v>
                </c:pt>
                <c:pt idx="954">
                  <c:v>1.20841435697815E6</c:v>
                </c:pt>
                <c:pt idx="955">
                  <c:v>1.26402947642865E6</c:v>
                </c:pt>
                <c:pt idx="956">
                  <c:v>1.23570502111652E6</c:v>
                </c:pt>
                <c:pt idx="957">
                  <c:v>1.25361516276297E6</c:v>
                </c:pt>
                <c:pt idx="958">
                  <c:v>1.261932301111E6</c:v>
                </c:pt>
                <c:pt idx="959">
                  <c:v>1.23230908350835E6</c:v>
                </c:pt>
                <c:pt idx="960">
                  <c:v>1.98191053856435E6</c:v>
                </c:pt>
                <c:pt idx="961">
                  <c:v>1.29569205556602E6</c:v>
                </c:pt>
                <c:pt idx="962">
                  <c:v>1.23218196166076E6</c:v>
                </c:pt>
                <c:pt idx="963">
                  <c:v>1.20299319269932E6</c:v>
                </c:pt>
                <c:pt idx="964">
                  <c:v>1.24200098821685E6</c:v>
                </c:pt>
                <c:pt idx="965">
                  <c:v>1.20207939623623E6</c:v>
                </c:pt>
                <c:pt idx="966">
                  <c:v>1.2321537462121E6</c:v>
                </c:pt>
                <c:pt idx="967">
                  <c:v>1.20608965528423E6</c:v>
                </c:pt>
                <c:pt idx="968">
                  <c:v>1.26249332778891E6</c:v>
                </c:pt>
                <c:pt idx="969">
                  <c:v>1.22747500283458E6</c:v>
                </c:pt>
                <c:pt idx="970">
                  <c:v>1.25965355897489E6</c:v>
                </c:pt>
                <c:pt idx="971">
                  <c:v>1.23384226563842E6</c:v>
                </c:pt>
                <c:pt idx="972">
                  <c:v>1.27766986429641E6</c:v>
                </c:pt>
                <c:pt idx="973">
                  <c:v>1.24635209451295E6</c:v>
                </c:pt>
                <c:pt idx="974">
                  <c:v>1.25422194147542E6</c:v>
                </c:pt>
                <c:pt idx="975">
                  <c:v>1.2139577213833E6</c:v>
                </c:pt>
                <c:pt idx="976">
                  <c:v>1.24254885863711E6</c:v>
                </c:pt>
                <c:pt idx="977">
                  <c:v>1.20984605823547E6</c:v>
                </c:pt>
                <c:pt idx="978">
                  <c:v>1.295056367952E6</c:v>
                </c:pt>
                <c:pt idx="979">
                  <c:v>1.20548292100967E6</c:v>
                </c:pt>
                <c:pt idx="980">
                  <c:v>1.25435465869594E6</c:v>
                </c:pt>
                <c:pt idx="981">
                  <c:v>1.25726281188088E6</c:v>
                </c:pt>
                <c:pt idx="982">
                  <c:v>1.27399900638279E6</c:v>
                </c:pt>
                <c:pt idx="983">
                  <c:v>1.23876130331396E6</c:v>
                </c:pt>
                <c:pt idx="984">
                  <c:v>1.20220158081376E6</c:v>
                </c:pt>
                <c:pt idx="985">
                  <c:v>1.20217222039862E6</c:v>
                </c:pt>
                <c:pt idx="986">
                  <c:v>1.20260756670353E6</c:v>
                </c:pt>
                <c:pt idx="987">
                  <c:v>1.26643988879042E6</c:v>
                </c:pt>
                <c:pt idx="988">
                  <c:v>1.25872540360132E6</c:v>
                </c:pt>
                <c:pt idx="989">
                  <c:v>1.24528089826959E6</c:v>
                </c:pt>
                <c:pt idx="990">
                  <c:v>1.21195230734264E6</c:v>
                </c:pt>
                <c:pt idx="991">
                  <c:v>1.23187562811928E6</c:v>
                </c:pt>
                <c:pt idx="992">
                  <c:v>1.29548808354591E6</c:v>
                </c:pt>
                <c:pt idx="993">
                  <c:v>1.20379804217194E6</c:v>
                </c:pt>
                <c:pt idx="994">
                  <c:v>1.28218911054188E6</c:v>
                </c:pt>
                <c:pt idx="995">
                  <c:v>1.22461598006819E6</c:v>
                </c:pt>
                <c:pt idx="996">
                  <c:v>1.2188111687158E6</c:v>
                </c:pt>
                <c:pt idx="997">
                  <c:v>1.26678052110432E6</c:v>
                </c:pt>
                <c:pt idx="998">
                  <c:v>1.23627580127408E6</c:v>
                </c:pt>
                <c:pt idx="999">
                  <c:v>1.21713279735256E6</c:v>
                </c:pt>
                <c:pt idx="1000">
                  <c:v>1.2181382350424E6</c:v>
                </c:pt>
                <c:pt idx="1001">
                  <c:v>1.23442955237349E6</c:v>
                </c:pt>
                <c:pt idx="1002">
                  <c:v>1.27358711004632E6</c:v>
                </c:pt>
                <c:pt idx="1003">
                  <c:v>1.23395756295173E6</c:v>
                </c:pt>
                <c:pt idx="1004">
                  <c:v>1.23078658793153E6</c:v>
                </c:pt>
                <c:pt idx="1005">
                  <c:v>1.20165894163433E6</c:v>
                </c:pt>
                <c:pt idx="1006">
                  <c:v>1.28904301065543E6</c:v>
                </c:pt>
                <c:pt idx="1007">
                  <c:v>1.20842305587885E6</c:v>
                </c:pt>
                <c:pt idx="1008">
                  <c:v>1.27140098580131E6</c:v>
                </c:pt>
                <c:pt idx="1009">
                  <c:v>1.31225515420182E6</c:v>
                </c:pt>
                <c:pt idx="1010">
                  <c:v>1.22636272383764E6</c:v>
                </c:pt>
                <c:pt idx="1011">
                  <c:v>1.26750066329697E6</c:v>
                </c:pt>
                <c:pt idx="1012">
                  <c:v>1.25651261099928E6</c:v>
                </c:pt>
                <c:pt idx="1013">
                  <c:v>1.25438054170721E6</c:v>
                </c:pt>
                <c:pt idx="1014">
                  <c:v>1.20535954210458E6</c:v>
                </c:pt>
                <c:pt idx="1015">
                  <c:v>1.2049884338182E6</c:v>
                </c:pt>
                <c:pt idx="1016">
                  <c:v>1.20980223537861E6</c:v>
                </c:pt>
                <c:pt idx="1017">
                  <c:v>1.294896815342E6</c:v>
                </c:pt>
                <c:pt idx="1018">
                  <c:v>1.28957442358774E6</c:v>
                </c:pt>
                <c:pt idx="1019">
                  <c:v>1.20229295333935E6</c:v>
                </c:pt>
                <c:pt idx="1020">
                  <c:v>1.20195523592959E6</c:v>
                </c:pt>
                <c:pt idx="1021">
                  <c:v>1.27692824482753E6</c:v>
                </c:pt>
                <c:pt idx="1022">
                  <c:v>1.25660335116409E6</c:v>
                </c:pt>
                <c:pt idx="1023">
                  <c:v>1.23175442848162E6</c:v>
                </c:pt>
                <c:pt idx="1024">
                  <c:v>1.23913277145889E6</c:v>
                </c:pt>
                <c:pt idx="1025">
                  <c:v>1.215384041288E6</c:v>
                </c:pt>
                <c:pt idx="1026">
                  <c:v>1.24466090367645E6</c:v>
                </c:pt>
                <c:pt idx="1027">
                  <c:v>1.25770519828829E6</c:v>
                </c:pt>
                <c:pt idx="1028">
                  <c:v>1.21757362871682E6</c:v>
                </c:pt>
                <c:pt idx="1029">
                  <c:v>1.28077191537698E6</c:v>
                </c:pt>
                <c:pt idx="1030">
                  <c:v>1.24105817778757E6</c:v>
                </c:pt>
                <c:pt idx="1031">
                  <c:v>1.22933066405249E6</c:v>
                </c:pt>
                <c:pt idx="1032">
                  <c:v>1.28250768448929E6</c:v>
                </c:pt>
                <c:pt idx="1033">
                  <c:v>1.23205618986646E6</c:v>
                </c:pt>
                <c:pt idx="1034">
                  <c:v>1.23218438411306E6</c:v>
                </c:pt>
                <c:pt idx="1035">
                  <c:v>1.20148388250478E6</c:v>
                </c:pt>
                <c:pt idx="1036">
                  <c:v>1.20187674507584E6</c:v>
                </c:pt>
                <c:pt idx="1037">
                  <c:v>1.23105317669143E6</c:v>
                </c:pt>
                <c:pt idx="1038">
                  <c:v>1.22533585523577E6</c:v>
                </c:pt>
                <c:pt idx="1039">
                  <c:v>1.31485989955293E6</c:v>
                </c:pt>
                <c:pt idx="1040">
                  <c:v>1.23017732042118E6</c:v>
                </c:pt>
                <c:pt idx="1041">
                  <c:v>1.2520491846477E6</c:v>
                </c:pt>
                <c:pt idx="1042">
                  <c:v>1.25949558867119E6</c:v>
                </c:pt>
                <c:pt idx="1043">
                  <c:v>1.24446709138218E6</c:v>
                </c:pt>
                <c:pt idx="1044">
                  <c:v>1.25878631294394E6</c:v>
                </c:pt>
                <c:pt idx="1045">
                  <c:v>1.20159751712927E6</c:v>
                </c:pt>
                <c:pt idx="1046">
                  <c:v>1.23156377600684E6</c:v>
                </c:pt>
                <c:pt idx="1047">
                  <c:v>1.20001551999134E6</c:v>
                </c:pt>
                <c:pt idx="1048">
                  <c:v>1.20002012268921E6</c:v>
                </c:pt>
                <c:pt idx="1049">
                  <c:v>1.28773086014996E6</c:v>
                </c:pt>
                <c:pt idx="1050">
                  <c:v>1.20644507803135E6</c:v>
                </c:pt>
                <c:pt idx="1051">
                  <c:v>1.25351879484714E6</c:v>
                </c:pt>
                <c:pt idx="1052">
                  <c:v>1.30754577425577E6</c:v>
                </c:pt>
                <c:pt idx="1053">
                  <c:v>1.26588544867188E6</c:v>
                </c:pt>
                <c:pt idx="1054">
                  <c:v>1.21967154789901E6</c:v>
                </c:pt>
                <c:pt idx="1055">
                  <c:v>1.24900644746719E6</c:v>
                </c:pt>
                <c:pt idx="1056">
                  <c:v>1.23285745518903E6</c:v>
                </c:pt>
                <c:pt idx="1057">
                  <c:v>1.25169593545906E6</c:v>
                </c:pt>
                <c:pt idx="1058">
                  <c:v>1.22044997586972E6</c:v>
                </c:pt>
                <c:pt idx="1059">
                  <c:v>1.31823391372255E6</c:v>
                </c:pt>
                <c:pt idx="1060">
                  <c:v>1.24453751081497E6</c:v>
                </c:pt>
                <c:pt idx="1061">
                  <c:v>1.25465961691232E6</c:v>
                </c:pt>
                <c:pt idx="1062">
                  <c:v>1.29545119336344E6</c:v>
                </c:pt>
                <c:pt idx="1063">
                  <c:v>1.28182641266526E6</c:v>
                </c:pt>
                <c:pt idx="1064">
                  <c:v>1.24603517000674E6</c:v>
                </c:pt>
                <c:pt idx="1065">
                  <c:v>1.29593361767783E6</c:v>
                </c:pt>
                <c:pt idx="1066">
                  <c:v>1.35055395222943E6</c:v>
                </c:pt>
                <c:pt idx="1067">
                  <c:v>1.26892279200589E6</c:v>
                </c:pt>
                <c:pt idx="1068">
                  <c:v>1.21302350577995E6</c:v>
                </c:pt>
                <c:pt idx="1069">
                  <c:v>1.30126187541323E6</c:v>
                </c:pt>
                <c:pt idx="1070">
                  <c:v>1.24269040048289E6</c:v>
                </c:pt>
                <c:pt idx="1071">
                  <c:v>1.25695634201351E6</c:v>
                </c:pt>
                <c:pt idx="1072">
                  <c:v>1.35800052645222E6</c:v>
                </c:pt>
                <c:pt idx="1073">
                  <c:v>1.3888377402003E6</c:v>
                </c:pt>
                <c:pt idx="1074">
                  <c:v>1.25267997359437E6</c:v>
                </c:pt>
                <c:pt idx="1075">
                  <c:v>1.23450924326894E6</c:v>
                </c:pt>
                <c:pt idx="1076">
                  <c:v>1.20474741768424E6</c:v>
                </c:pt>
                <c:pt idx="1077">
                  <c:v>1.29058040809064E6</c:v>
                </c:pt>
                <c:pt idx="1078">
                  <c:v>1.2693422293101E6</c:v>
                </c:pt>
                <c:pt idx="1079">
                  <c:v>1.3359338085999E6</c:v>
                </c:pt>
                <c:pt idx="1080">
                  <c:v>1.26230450960804E6</c:v>
                </c:pt>
                <c:pt idx="1081">
                  <c:v>1.20307652602769E6</c:v>
                </c:pt>
                <c:pt idx="1082">
                  <c:v>1.28461384563085E6</c:v>
                </c:pt>
                <c:pt idx="1083">
                  <c:v>1.21657327229357E6</c:v>
                </c:pt>
                <c:pt idx="1084">
                  <c:v>1.23641870235964E6</c:v>
                </c:pt>
                <c:pt idx="1085">
                  <c:v>1.24903419648136E6</c:v>
                </c:pt>
                <c:pt idx="1086">
                  <c:v>1.20489923304771E6</c:v>
                </c:pt>
                <c:pt idx="1087">
                  <c:v>1.25405969295222E6</c:v>
                </c:pt>
                <c:pt idx="1088">
                  <c:v>1.20652837035969E6</c:v>
                </c:pt>
                <c:pt idx="1089">
                  <c:v>1.28678694868158E6</c:v>
                </c:pt>
                <c:pt idx="1090">
                  <c:v>1.29846179664416E6</c:v>
                </c:pt>
                <c:pt idx="1091">
                  <c:v>1.26583911471436E6</c:v>
                </c:pt>
                <c:pt idx="1092">
                  <c:v>1.27718604587403E6</c:v>
                </c:pt>
                <c:pt idx="1093">
                  <c:v>1.3171721854789E6</c:v>
                </c:pt>
                <c:pt idx="1094">
                  <c:v>1.25502802148656E6</c:v>
                </c:pt>
                <c:pt idx="1095">
                  <c:v>1.29169953958301E6</c:v>
                </c:pt>
                <c:pt idx="1096">
                  <c:v>1.31577230889319E6</c:v>
                </c:pt>
                <c:pt idx="1097">
                  <c:v>1.29115469760556E6</c:v>
                </c:pt>
                <c:pt idx="1098">
                  <c:v>1.26068891033526E6</c:v>
                </c:pt>
                <c:pt idx="1099">
                  <c:v>1.30744167077404E6</c:v>
                </c:pt>
                <c:pt idx="1100">
                  <c:v>1.33974716876633E6</c:v>
                </c:pt>
                <c:pt idx="1101">
                  <c:v>1.25229437789222E6</c:v>
                </c:pt>
                <c:pt idx="1102">
                  <c:v>1.30705001063165E6</c:v>
                </c:pt>
                <c:pt idx="1103">
                  <c:v>1.30530674962054E6</c:v>
                </c:pt>
                <c:pt idx="1104">
                  <c:v>1.26988667378554E6</c:v>
                </c:pt>
                <c:pt idx="1105">
                  <c:v>1.2866339761236E6</c:v>
                </c:pt>
                <c:pt idx="1106">
                  <c:v>1.25653555899592E6</c:v>
                </c:pt>
                <c:pt idx="1107">
                  <c:v>1.26022549098549E6</c:v>
                </c:pt>
                <c:pt idx="1108">
                  <c:v>1.28151726485737E6</c:v>
                </c:pt>
                <c:pt idx="1109">
                  <c:v>1.31167001939788E6</c:v>
                </c:pt>
                <c:pt idx="1110">
                  <c:v>1.33468018257883E6</c:v>
                </c:pt>
                <c:pt idx="1111">
                  <c:v>1.25443612635271E6</c:v>
                </c:pt>
                <c:pt idx="1112">
                  <c:v>1.30618714471333E6</c:v>
                </c:pt>
                <c:pt idx="1113">
                  <c:v>1.29997681208423E6</c:v>
                </c:pt>
                <c:pt idx="1114">
                  <c:v>1.29449415011611E6</c:v>
                </c:pt>
                <c:pt idx="1115">
                  <c:v>1.25518599110267E6</c:v>
                </c:pt>
                <c:pt idx="1116">
                  <c:v>1.31134275638846E6</c:v>
                </c:pt>
                <c:pt idx="1117">
                  <c:v>1.31370205877692E6</c:v>
                </c:pt>
                <c:pt idx="1118">
                  <c:v>1.26672054229838E6</c:v>
                </c:pt>
                <c:pt idx="1119">
                  <c:v>1.31177552514141E6</c:v>
                </c:pt>
                <c:pt idx="1120">
                  <c:v>1.288517117736E6</c:v>
                </c:pt>
                <c:pt idx="1121">
                  <c:v>1.26709652131875E6</c:v>
                </c:pt>
                <c:pt idx="1122">
                  <c:v>1.33169740190178E6</c:v>
                </c:pt>
                <c:pt idx="1123">
                  <c:v>1.33514678270486E6</c:v>
                </c:pt>
                <c:pt idx="1124">
                  <c:v>1.29360487926387E6</c:v>
                </c:pt>
                <c:pt idx="1125">
                  <c:v>1.28574945463439E6</c:v>
                </c:pt>
                <c:pt idx="1126">
                  <c:v>1.25694175865659E6</c:v>
                </c:pt>
                <c:pt idx="1127">
                  <c:v>1.27746214724207E6</c:v>
                </c:pt>
                <c:pt idx="1128">
                  <c:v>1.25817720256126E6</c:v>
                </c:pt>
                <c:pt idx="1129">
                  <c:v>1.35052252299924E6</c:v>
                </c:pt>
                <c:pt idx="1130">
                  <c:v>1.25912898692677E6</c:v>
                </c:pt>
                <c:pt idx="1131">
                  <c:v>1.20308164113663E6</c:v>
                </c:pt>
                <c:pt idx="1132">
                  <c:v>2.89328962313646E6</c:v>
                </c:pt>
                <c:pt idx="1133">
                  <c:v>1.85704259406671E6</c:v>
                </c:pt>
                <c:pt idx="1134">
                  <c:v>1.23875969103279E6</c:v>
                </c:pt>
                <c:pt idx="1135">
                  <c:v>1.27911525598599E6</c:v>
                </c:pt>
                <c:pt idx="1136">
                  <c:v>1.20466081523871E6</c:v>
                </c:pt>
                <c:pt idx="1137">
                  <c:v>1.23594504558658E6</c:v>
                </c:pt>
                <c:pt idx="1138">
                  <c:v>1.20572055172065E6</c:v>
                </c:pt>
                <c:pt idx="1139">
                  <c:v>1.31101815366288E6</c:v>
                </c:pt>
                <c:pt idx="1140">
                  <c:v>1.23033228996988E6</c:v>
                </c:pt>
                <c:pt idx="1141">
                  <c:v>1.23724929658512E6</c:v>
                </c:pt>
                <c:pt idx="1142">
                  <c:v>1.20813420351579E6</c:v>
                </c:pt>
                <c:pt idx="1143">
                  <c:v>1.30226328543408E6</c:v>
                </c:pt>
                <c:pt idx="1144">
                  <c:v>1.24991456625993E6</c:v>
                </c:pt>
                <c:pt idx="1145">
                  <c:v>1.2087125101816E6</c:v>
                </c:pt>
                <c:pt idx="1146">
                  <c:v>1.28806271957096E6</c:v>
                </c:pt>
                <c:pt idx="1147">
                  <c:v>1.32206911853773E6</c:v>
                </c:pt>
                <c:pt idx="1148">
                  <c:v>1.2561098763089E6</c:v>
                </c:pt>
                <c:pt idx="1149">
                  <c:v>1.23280916526232E6</c:v>
                </c:pt>
                <c:pt idx="1150">
                  <c:v>1.2645336452435E6</c:v>
                </c:pt>
                <c:pt idx="1151">
                  <c:v>1.26054175829885E6</c:v>
                </c:pt>
                <c:pt idx="1152">
                  <c:v>1.2162885480161E6</c:v>
                </c:pt>
                <c:pt idx="1153">
                  <c:v>1.23518021616679E6</c:v>
                </c:pt>
                <c:pt idx="1154">
                  <c:v>1.28109065796649E6</c:v>
                </c:pt>
                <c:pt idx="1155">
                  <c:v>1.22194962337223E6</c:v>
                </c:pt>
                <c:pt idx="1156">
                  <c:v>1.25761019610742E6</c:v>
                </c:pt>
                <c:pt idx="1157">
                  <c:v>1.21624664848506E6</c:v>
                </c:pt>
                <c:pt idx="1158">
                  <c:v>1.25485029855664E6</c:v>
                </c:pt>
                <c:pt idx="1159">
                  <c:v>1.21488385921288E6</c:v>
                </c:pt>
                <c:pt idx="1160">
                  <c:v>1.32216592306602E6</c:v>
                </c:pt>
                <c:pt idx="1161">
                  <c:v>1.20996605824045E6</c:v>
                </c:pt>
                <c:pt idx="1162">
                  <c:v>1.25239128736171E6</c:v>
                </c:pt>
                <c:pt idx="1163">
                  <c:v>1.26438132562926E6</c:v>
                </c:pt>
                <c:pt idx="1164">
                  <c:v>1.23704159105845E6</c:v>
                </c:pt>
                <c:pt idx="1165">
                  <c:v>1.21500708571847E6</c:v>
                </c:pt>
                <c:pt idx="1166">
                  <c:v>1.2574362116553E6</c:v>
                </c:pt>
                <c:pt idx="1167">
                  <c:v>1.229910510032E6</c:v>
                </c:pt>
                <c:pt idx="1168">
                  <c:v>1.20063022064067E6</c:v>
                </c:pt>
                <c:pt idx="1169">
                  <c:v>1.27706221817477E6</c:v>
                </c:pt>
                <c:pt idx="1170">
                  <c:v>1.26767896202039E6</c:v>
                </c:pt>
                <c:pt idx="1171">
                  <c:v>1.20790367030756E6</c:v>
                </c:pt>
                <c:pt idx="1172">
                  <c:v>1.25346353422827E6</c:v>
                </c:pt>
                <c:pt idx="1173">
                  <c:v>1.29237350332186E6</c:v>
                </c:pt>
                <c:pt idx="1174">
                  <c:v>1.2240475299466E6</c:v>
                </c:pt>
                <c:pt idx="1175">
                  <c:v>1.25464623668818E6</c:v>
                </c:pt>
                <c:pt idx="1176">
                  <c:v>1.22909430423814E6</c:v>
                </c:pt>
                <c:pt idx="1177">
                  <c:v>1.2479235970746E6</c:v>
                </c:pt>
                <c:pt idx="1178">
                  <c:v>1.23367924478924E6</c:v>
                </c:pt>
                <c:pt idx="1179">
                  <c:v>1.2991676603373E6</c:v>
                </c:pt>
                <c:pt idx="1180">
                  <c:v>1.33782052874877E6</c:v>
                </c:pt>
                <c:pt idx="1181">
                  <c:v>1.21489322261972E6</c:v>
                </c:pt>
                <c:pt idx="1182">
                  <c:v>1.3059803564695E6</c:v>
                </c:pt>
                <c:pt idx="1183">
                  <c:v>1.25339924589501E6</c:v>
                </c:pt>
                <c:pt idx="1184">
                  <c:v>1.21482529711799E6</c:v>
                </c:pt>
                <c:pt idx="1185">
                  <c:v>1.26655126005384E6</c:v>
                </c:pt>
                <c:pt idx="1186">
                  <c:v>1.25700940003571E6</c:v>
                </c:pt>
                <c:pt idx="1187">
                  <c:v>1.21365862674686E6</c:v>
                </c:pt>
                <c:pt idx="1188">
                  <c:v>1.213387602796E6</c:v>
                </c:pt>
                <c:pt idx="1189">
                  <c:v>1.29909068686103E6</c:v>
                </c:pt>
                <c:pt idx="1190">
                  <c:v>1.2125786325064E6</c:v>
                </c:pt>
                <c:pt idx="1191">
                  <c:v>1.27353598861246E6</c:v>
                </c:pt>
                <c:pt idx="1192">
                  <c:v>1.29054382238558E6</c:v>
                </c:pt>
                <c:pt idx="1193">
                  <c:v>1.24124676964408E6</c:v>
                </c:pt>
                <c:pt idx="1194">
                  <c:v>1.2391810972072E6</c:v>
                </c:pt>
                <c:pt idx="1195">
                  <c:v>1.2101987623491E6</c:v>
                </c:pt>
                <c:pt idx="1196">
                  <c:v>1.21053456520139E6</c:v>
                </c:pt>
                <c:pt idx="1197">
                  <c:v>1.24811049951007E6</c:v>
                </c:pt>
                <c:pt idx="1198">
                  <c:v>1.21670356628205E6</c:v>
                </c:pt>
                <c:pt idx="1199">
                  <c:v>1.32897325236609E6</c:v>
                </c:pt>
                <c:pt idx="1200">
                  <c:v>1.21425878305334E6</c:v>
                </c:pt>
                <c:pt idx="1201">
                  <c:v>1.24051694864543E6</c:v>
                </c:pt>
                <c:pt idx="1202">
                  <c:v>1.27677173837632E6</c:v>
                </c:pt>
                <c:pt idx="1203">
                  <c:v>1.25401210155303E6</c:v>
                </c:pt>
                <c:pt idx="1204">
                  <c:v>1.3051931977486E6</c:v>
                </c:pt>
                <c:pt idx="1205">
                  <c:v>2.28147187160056E6</c:v>
                </c:pt>
                <c:pt idx="1206">
                  <c:v>3.2876257529621E6</c:v>
                </c:pt>
                <c:pt idx="1207">
                  <c:v>2.62303704735477E6</c:v>
                </c:pt>
                <c:pt idx="1208">
                  <c:v>2.44926564132454E6</c:v>
                </c:pt>
                <c:pt idx="1209">
                  <c:v>2.17473647217985E6</c:v>
                </c:pt>
                <c:pt idx="1210">
                  <c:v>1.24492957674574E6</c:v>
                </c:pt>
                <c:pt idx="1211">
                  <c:v>1.21688337593491E6</c:v>
                </c:pt>
                <c:pt idx="1212">
                  <c:v>1.30597569899326E6</c:v>
                </c:pt>
                <c:pt idx="1213">
                  <c:v>1.25425588846966E6</c:v>
                </c:pt>
                <c:pt idx="1214">
                  <c:v>1.21486389831785E6</c:v>
                </c:pt>
                <c:pt idx="1215">
                  <c:v>1.24231208582069E6</c:v>
                </c:pt>
                <c:pt idx="1216">
                  <c:v>1.2386182523195E6</c:v>
                </c:pt>
                <c:pt idx="1217">
                  <c:v>1.27577770983711E6</c:v>
                </c:pt>
                <c:pt idx="1218">
                  <c:v>1.33178666398133E6</c:v>
                </c:pt>
                <c:pt idx="1219">
                  <c:v>1.31244511842161E6</c:v>
                </c:pt>
                <c:pt idx="1220">
                  <c:v>1.24448716628777E6</c:v>
                </c:pt>
                <c:pt idx="1221">
                  <c:v>1.22223959139261E6</c:v>
                </c:pt>
                <c:pt idx="1222">
                  <c:v>1.29592938838318E6</c:v>
                </c:pt>
                <c:pt idx="1223">
                  <c:v>1.22803888893445E6</c:v>
                </c:pt>
                <c:pt idx="1224">
                  <c:v>1.25171045359307E6</c:v>
                </c:pt>
                <c:pt idx="1225">
                  <c:v>1.28994601441466E6</c:v>
                </c:pt>
                <c:pt idx="1226">
                  <c:v>1.34074388425261E6</c:v>
                </c:pt>
                <c:pt idx="1227">
                  <c:v>1.38651649972106E6</c:v>
                </c:pt>
                <c:pt idx="1228">
                  <c:v>1.3394667927712E6</c:v>
                </c:pt>
                <c:pt idx="1229">
                  <c:v>1.44730461841051E6</c:v>
                </c:pt>
                <c:pt idx="1230">
                  <c:v>1.34660753961563E6</c:v>
                </c:pt>
                <c:pt idx="1231">
                  <c:v>1.36922233191122E6</c:v>
                </c:pt>
                <c:pt idx="1232">
                  <c:v>1.40394613681758E6</c:v>
                </c:pt>
                <c:pt idx="1233">
                  <c:v>1.35393430012192E6</c:v>
                </c:pt>
                <c:pt idx="1234">
                  <c:v>1.3629031643176E6</c:v>
                </c:pt>
                <c:pt idx="1235">
                  <c:v>1.39469801236471E6</c:v>
                </c:pt>
                <c:pt idx="1236">
                  <c:v>1.36824444319489E6</c:v>
                </c:pt>
                <c:pt idx="1237">
                  <c:v>1.33916201686163E6</c:v>
                </c:pt>
                <c:pt idx="1238">
                  <c:v>1.39155333554869E6</c:v>
                </c:pt>
                <c:pt idx="1239">
                  <c:v>1.41657329547331E6</c:v>
                </c:pt>
                <c:pt idx="1240">
                  <c:v>1.33558233927971E6</c:v>
                </c:pt>
                <c:pt idx="1241">
                  <c:v>1.41571938641136E6</c:v>
                </c:pt>
                <c:pt idx="1242">
                  <c:v>1.44127361590737E6</c:v>
                </c:pt>
                <c:pt idx="1243">
                  <c:v>1.34344279006779E6</c:v>
                </c:pt>
                <c:pt idx="1244">
                  <c:v>1.36562860112075E6</c:v>
                </c:pt>
                <c:pt idx="1245">
                  <c:v>1.33491592739888E6</c:v>
                </c:pt>
                <c:pt idx="1246">
                  <c:v>1.34869787281972E6</c:v>
                </c:pt>
                <c:pt idx="1247">
                  <c:v>1.35310422086419E6</c:v>
                </c:pt>
                <c:pt idx="1248">
                  <c:v>1.39335020195875E6</c:v>
                </c:pt>
                <c:pt idx="1249">
                  <c:v>1.41284321393882E6</c:v>
                </c:pt>
                <c:pt idx="1250">
                  <c:v>1.33518412178046E6</c:v>
                </c:pt>
                <c:pt idx="1251">
                  <c:v>1.41163568228679E6</c:v>
                </c:pt>
                <c:pt idx="1252">
                  <c:v>1.38921061671419E6</c:v>
                </c:pt>
                <c:pt idx="1253">
                  <c:v>1.33363239343579E6</c:v>
                </c:pt>
                <c:pt idx="1254">
                  <c:v>1.39813701013606E6</c:v>
                </c:pt>
                <c:pt idx="1255">
                  <c:v>1.36190110061046E6</c:v>
                </c:pt>
                <c:pt idx="1256">
                  <c:v>1.34550114153326E6</c:v>
                </c:pt>
                <c:pt idx="1257">
                  <c:v>1.33593050894337E6</c:v>
                </c:pt>
                <c:pt idx="1258">
                  <c:v>1.42310073595745E6</c:v>
                </c:pt>
                <c:pt idx="1259">
                  <c:v>1.33562462657016E6</c:v>
                </c:pt>
                <c:pt idx="1260">
                  <c:v>1.39353238474002E6</c:v>
                </c:pt>
                <c:pt idx="1261">
                  <c:v>1.41947019470941E6</c:v>
                </c:pt>
                <c:pt idx="1262">
                  <c:v>1.36364880189091E6</c:v>
                </c:pt>
                <c:pt idx="1263">
                  <c:v>1.36198499383158E6</c:v>
                </c:pt>
                <c:pt idx="1264">
                  <c:v>1.33332123440364E6</c:v>
                </c:pt>
                <c:pt idx="1265">
                  <c:v>1.33560070894342E6</c:v>
                </c:pt>
                <c:pt idx="1266">
                  <c:v>1.36671730360627E6</c:v>
                </c:pt>
                <c:pt idx="1267">
                  <c:v>1.33805361619212E6</c:v>
                </c:pt>
                <c:pt idx="1268">
                  <c:v>1.42223764187871E6</c:v>
                </c:pt>
                <c:pt idx="1269">
                  <c:v>1.38428761519826E6</c:v>
                </c:pt>
                <c:pt idx="1270">
                  <c:v>1.33671292501246E6</c:v>
                </c:pt>
                <c:pt idx="1271">
                  <c:v>1.36239983167312E6</c:v>
                </c:pt>
                <c:pt idx="1272">
                  <c:v>1.37938139134082E6</c:v>
                </c:pt>
                <c:pt idx="1273">
                  <c:v>1.38209089890362E6</c:v>
                </c:pt>
                <c:pt idx="1274">
                  <c:v>1.33338707916484E6</c:v>
                </c:pt>
                <c:pt idx="1275">
                  <c:v>1.41375422925575E6</c:v>
                </c:pt>
                <c:pt idx="1276">
                  <c:v>1.3454605517603E6</c:v>
                </c:pt>
                <c:pt idx="1277">
                  <c:v>1.37489738604949E6</c:v>
                </c:pt>
                <c:pt idx="1278">
                  <c:v>1.42338251642021E6</c:v>
                </c:pt>
                <c:pt idx="1279">
                  <c:v>1.39073852918662E6</c:v>
                </c:pt>
                <c:pt idx="1280">
                  <c:v>1.442349643188E6</c:v>
                </c:pt>
                <c:pt idx="1281">
                  <c:v>1.50772966448538E6</c:v>
                </c:pt>
                <c:pt idx="1282">
                  <c:v>1.47788956859571E6</c:v>
                </c:pt>
                <c:pt idx="1283">
                  <c:v>1.40478967178863E6</c:v>
                </c:pt>
                <c:pt idx="1284">
                  <c:v>1.35819029486637E6</c:v>
                </c:pt>
                <c:pt idx="1285">
                  <c:v>1.35052413650467E6</c:v>
                </c:pt>
                <c:pt idx="1286">
                  <c:v>1.39531814734161E6</c:v>
                </c:pt>
                <c:pt idx="1287">
                  <c:v>1.43287464772247E6</c:v>
                </c:pt>
                <c:pt idx="1288">
                  <c:v>1.37527601754649E6</c:v>
                </c:pt>
                <c:pt idx="1289">
                  <c:v>1.41932834188685E6</c:v>
                </c:pt>
                <c:pt idx="1290">
                  <c:v>1.40816052252067E6</c:v>
                </c:pt>
                <c:pt idx="1291">
                  <c:v>1.41016526040228E6</c:v>
                </c:pt>
                <c:pt idx="1292">
                  <c:v>1.38418470105863E6</c:v>
                </c:pt>
                <c:pt idx="1293">
                  <c:v>1.43587665024725E6</c:v>
                </c:pt>
                <c:pt idx="1294">
                  <c:v>1.37850427636489E6</c:v>
                </c:pt>
                <c:pt idx="1295">
                  <c:v>1.38478059841378E6</c:v>
                </c:pt>
                <c:pt idx="1296">
                  <c:v>1.34554105042249E6</c:v>
                </c:pt>
                <c:pt idx="1297">
                  <c:v>1.38762534300235E6</c:v>
                </c:pt>
                <c:pt idx="1298">
                  <c:v>1.35215875123601E6</c:v>
                </c:pt>
                <c:pt idx="1299">
                  <c:v>1.35567692070194E6</c:v>
                </c:pt>
                <c:pt idx="1300">
                  <c:v>1.42795664776977E6</c:v>
                </c:pt>
                <c:pt idx="1301">
                  <c:v>1.34844671148932E6</c:v>
                </c:pt>
                <c:pt idx="1302">
                  <c:v>1.40627933275442E6</c:v>
                </c:pt>
                <c:pt idx="1303">
                  <c:v>1.42254630552719E6</c:v>
                </c:pt>
                <c:pt idx="1304">
                  <c:v>1.4013340777764E6</c:v>
                </c:pt>
                <c:pt idx="1305">
                  <c:v>1.36347308087898E6</c:v>
                </c:pt>
                <c:pt idx="1306">
                  <c:v>1.42000213652164E6</c:v>
                </c:pt>
                <c:pt idx="1307">
                  <c:v>1.38532264223814E6</c:v>
                </c:pt>
                <c:pt idx="1308">
                  <c:v>1.41996174533912E6</c:v>
                </c:pt>
                <c:pt idx="1309">
                  <c:v>1.36459614114989E6</c:v>
                </c:pt>
                <c:pt idx="1310">
                  <c:v>1.44262578014662E6</c:v>
                </c:pt>
                <c:pt idx="1311">
                  <c:v>1.32822917749908E6</c:v>
                </c:pt>
                <c:pt idx="1312">
                  <c:v>1.36667848697114E6</c:v>
                </c:pt>
                <c:pt idx="1313">
                  <c:v>1.44949618316659E6</c:v>
                </c:pt>
                <c:pt idx="1314">
                  <c:v>1.72833310947951E6</c:v>
                </c:pt>
                <c:pt idx="1315">
                  <c:v>1.45935809751874E6</c:v>
                </c:pt>
                <c:pt idx="1316">
                  <c:v>1.37876445072639E6</c:v>
                </c:pt>
                <c:pt idx="1317">
                  <c:v>1.38634039801773E6</c:v>
                </c:pt>
                <c:pt idx="1318">
                  <c:v>1.46665043704232E6</c:v>
                </c:pt>
                <c:pt idx="1319">
                  <c:v>1.39536129886154E6</c:v>
                </c:pt>
                <c:pt idx="1320">
                  <c:v>1.42938145286729E6</c:v>
                </c:pt>
                <c:pt idx="1321">
                  <c:v>1.50465437749899E6</c:v>
                </c:pt>
                <c:pt idx="1322">
                  <c:v>1.39863609671072E6</c:v>
                </c:pt>
                <c:pt idx="1323">
                  <c:v>1.42329703461141E6</c:v>
                </c:pt>
                <c:pt idx="1324">
                  <c:v>1.46172549736114E6</c:v>
                </c:pt>
                <c:pt idx="1325">
                  <c:v>1.45450972580272E6</c:v>
                </c:pt>
                <c:pt idx="1326">
                  <c:v>1.42783032439912E6</c:v>
                </c:pt>
                <c:pt idx="1327">
                  <c:v>1.39643033633046E6</c:v>
                </c:pt>
                <c:pt idx="1328">
                  <c:v>1.39578670521928E6</c:v>
                </c:pt>
                <c:pt idx="1329">
                  <c:v>1.43994179448958E6</c:v>
                </c:pt>
                <c:pt idx="1330">
                  <c:v>1.46533098794544E6</c:v>
                </c:pt>
                <c:pt idx="1331">
                  <c:v>1.43918036536265E6</c:v>
                </c:pt>
                <c:pt idx="1332">
                  <c:v>1.43512593399672E6</c:v>
                </c:pt>
                <c:pt idx="1333">
                  <c:v>1.40016569909239E6</c:v>
                </c:pt>
                <c:pt idx="1334">
                  <c:v>1.47390582222896E6</c:v>
                </c:pt>
                <c:pt idx="1335">
                  <c:v>1.42346757463064E6</c:v>
                </c:pt>
                <c:pt idx="1336">
                  <c:v>1.41772800460585E6</c:v>
                </c:pt>
                <c:pt idx="1337">
                  <c:v>1.4219471725218E6</c:v>
                </c:pt>
                <c:pt idx="1338">
                  <c:v>1.40347482922259E6</c:v>
                </c:pt>
                <c:pt idx="1339">
                  <c:v>1.40714904223633E6</c:v>
                </c:pt>
                <c:pt idx="1340">
                  <c:v>1.43177694765867E6</c:v>
                </c:pt>
                <c:pt idx="1341">
                  <c:v>1.4707789276761E6</c:v>
                </c:pt>
                <c:pt idx="1342">
                  <c:v>1.41097285098011E6</c:v>
                </c:pt>
                <c:pt idx="1343">
                  <c:v>1.40392015484407E6</c:v>
                </c:pt>
                <c:pt idx="1344">
                  <c:v>1.53375237910495E6</c:v>
                </c:pt>
                <c:pt idx="1345">
                  <c:v>1.31779571204683E6</c:v>
                </c:pt>
                <c:pt idx="1346">
                  <c:v>1.31744884599511E6</c:v>
                </c:pt>
                <c:pt idx="1347">
                  <c:v>1.26921838482461E6</c:v>
                </c:pt>
                <c:pt idx="1348">
                  <c:v>1.2528670561296E6</c:v>
                </c:pt>
                <c:pt idx="1349">
                  <c:v>1.25464881891933E6</c:v>
                </c:pt>
                <c:pt idx="1350">
                  <c:v>1.27534841055785E6</c:v>
                </c:pt>
                <c:pt idx="1351">
                  <c:v>1.34065059002461E6</c:v>
                </c:pt>
                <c:pt idx="1352">
                  <c:v>1.34047298862463E6</c:v>
                </c:pt>
                <c:pt idx="1353">
                  <c:v>1.26478610376405E6</c:v>
                </c:pt>
                <c:pt idx="1354">
                  <c:v>1.32465189778863E6</c:v>
                </c:pt>
                <c:pt idx="1355">
                  <c:v>1.30113475650079E6</c:v>
                </c:pt>
                <c:pt idx="1356">
                  <c:v>1.31105430195065E6</c:v>
                </c:pt>
                <c:pt idx="1357">
                  <c:v>1.27453362711639E6</c:v>
                </c:pt>
                <c:pt idx="1358">
                  <c:v>1.40774423926763E6</c:v>
                </c:pt>
                <c:pt idx="1359">
                  <c:v>1.37803562803473E6</c:v>
                </c:pt>
                <c:pt idx="1360">
                  <c:v>1.40260618185512E6</c:v>
                </c:pt>
                <c:pt idx="1361">
                  <c:v>1.36622097102982E6</c:v>
                </c:pt>
                <c:pt idx="1362">
                  <c:v>1.37316877309694E6</c:v>
                </c:pt>
                <c:pt idx="1363">
                  <c:v>1.25083436122138E6</c:v>
                </c:pt>
                <c:pt idx="1364">
                  <c:v>1.29000719192174E6</c:v>
                </c:pt>
                <c:pt idx="1365">
                  <c:v>1.3041775960084E6</c:v>
                </c:pt>
                <c:pt idx="1366">
                  <c:v>1.2640419733335E6</c:v>
                </c:pt>
                <c:pt idx="1367">
                  <c:v>1.27104138718085E6</c:v>
                </c:pt>
                <c:pt idx="1368">
                  <c:v>1.26905669842681E6</c:v>
                </c:pt>
                <c:pt idx="1369">
                  <c:v>1.24093321848485E6</c:v>
                </c:pt>
                <c:pt idx="1370">
                  <c:v>1.31109957988019E6</c:v>
                </c:pt>
                <c:pt idx="1371">
                  <c:v>1.27706961245261E6</c:v>
                </c:pt>
                <c:pt idx="1372">
                  <c:v>1.28232199245287E6</c:v>
                </c:pt>
                <c:pt idx="1373">
                  <c:v>1.30183451942574E6</c:v>
                </c:pt>
                <c:pt idx="1374">
                  <c:v>1.2442110409003E6</c:v>
                </c:pt>
                <c:pt idx="1375">
                  <c:v>1.40177913054387E6</c:v>
                </c:pt>
                <c:pt idx="1376">
                  <c:v>1.44936945783038E6</c:v>
                </c:pt>
                <c:pt idx="1377">
                  <c:v>1.46092460283957E6</c:v>
                </c:pt>
                <c:pt idx="1378">
                  <c:v>1.42216672491454E6</c:v>
                </c:pt>
                <c:pt idx="1379">
                  <c:v>1.41501926519153E6</c:v>
                </c:pt>
                <c:pt idx="1380">
                  <c:v>1.37892424177094E6</c:v>
                </c:pt>
                <c:pt idx="1381">
                  <c:v>1.47009497933745E6</c:v>
                </c:pt>
                <c:pt idx="1382">
                  <c:v>1.37732365158022E6</c:v>
                </c:pt>
                <c:pt idx="1383">
                  <c:v>1.35461875157668E6</c:v>
                </c:pt>
                <c:pt idx="1384">
                  <c:v>1.24731397566069E6</c:v>
                </c:pt>
                <c:pt idx="1385">
                  <c:v>1.31022781430112E6</c:v>
                </c:pt>
                <c:pt idx="1386">
                  <c:v>1.30532623974058E6</c:v>
                </c:pt>
                <c:pt idx="1387">
                  <c:v>1.24760671888551E6</c:v>
                </c:pt>
                <c:pt idx="1388">
                  <c:v>1.27960720931765E6</c:v>
                </c:pt>
                <c:pt idx="1389">
                  <c:v>1.25911222352925E6</c:v>
                </c:pt>
                <c:pt idx="1390">
                  <c:v>1.31648374497333E6</c:v>
                </c:pt>
                <c:pt idx="1391">
                  <c:v>1.27244041094447E6</c:v>
                </c:pt>
                <c:pt idx="1392">
                  <c:v>1.30515538578156E6</c:v>
                </c:pt>
                <c:pt idx="1393">
                  <c:v>1.2904285227878E6</c:v>
                </c:pt>
                <c:pt idx="1394">
                  <c:v>1.31285624901121E6</c:v>
                </c:pt>
                <c:pt idx="1395">
                  <c:v>1.31013887756161E6</c:v>
                </c:pt>
                <c:pt idx="1396">
                  <c:v>1.39408728275833E6</c:v>
                </c:pt>
                <c:pt idx="1397">
                  <c:v>1.27923171256859E6</c:v>
                </c:pt>
                <c:pt idx="1398">
                  <c:v>1.29948554663846E6</c:v>
                </c:pt>
                <c:pt idx="1399">
                  <c:v>1.26224144597691E6</c:v>
                </c:pt>
                <c:pt idx="1400">
                  <c:v>1.26990015065559E6</c:v>
                </c:pt>
                <c:pt idx="1401">
                  <c:v>1.2589979607829E6</c:v>
                </c:pt>
                <c:pt idx="1402">
                  <c:v>1.33764931798795E6</c:v>
                </c:pt>
                <c:pt idx="1403">
                  <c:v>1.26245784424454E6</c:v>
                </c:pt>
                <c:pt idx="1404">
                  <c:v>1.26828927723506E6</c:v>
                </c:pt>
                <c:pt idx="1405">
                  <c:v>1.30891721651393E6</c:v>
                </c:pt>
                <c:pt idx="1406">
                  <c:v>1.23463852491437E6</c:v>
                </c:pt>
                <c:pt idx="1407">
                  <c:v>1.2626372298425E6</c:v>
                </c:pt>
                <c:pt idx="1408">
                  <c:v>1.28260898806297E6</c:v>
                </c:pt>
                <c:pt idx="1409">
                  <c:v>1.25746358225379E6</c:v>
                </c:pt>
                <c:pt idx="1410">
                  <c:v>1.23120932980749E6</c:v>
                </c:pt>
                <c:pt idx="1411">
                  <c:v>1.27531168347498E6</c:v>
                </c:pt>
                <c:pt idx="1412">
                  <c:v>1.31925589050751E6</c:v>
                </c:pt>
                <c:pt idx="1413">
                  <c:v>1.23391627285876E6</c:v>
                </c:pt>
                <c:pt idx="1414">
                  <c:v>1.28561213914393E6</c:v>
                </c:pt>
                <c:pt idx="1415">
                  <c:v>1.28691399862185E6</c:v>
                </c:pt>
                <c:pt idx="1416">
                  <c:v>1.33867077388193E6</c:v>
                </c:pt>
                <c:pt idx="1417">
                  <c:v>1.4455824916212E6</c:v>
                </c:pt>
                <c:pt idx="1418">
                  <c:v>1.42039196957184E6</c:v>
                </c:pt>
                <c:pt idx="1419">
                  <c:v>1.41451921050823E6</c:v>
                </c:pt>
                <c:pt idx="1420">
                  <c:v>1.4562109708419E6</c:v>
                </c:pt>
                <c:pt idx="1421">
                  <c:v>2.20860283258201E6</c:v>
                </c:pt>
                <c:pt idx="1422">
                  <c:v>2.33028251420387E6</c:v>
                </c:pt>
                <c:pt idx="1423">
                  <c:v>2.09355154987301E6</c:v>
                </c:pt>
                <c:pt idx="1424">
                  <c:v>1.55087127334833E6</c:v>
                </c:pt>
                <c:pt idx="1425">
                  <c:v>1.31092526082848E6</c:v>
                </c:pt>
                <c:pt idx="1426">
                  <c:v>1.30327845752878E6</c:v>
                </c:pt>
                <c:pt idx="1427">
                  <c:v>1.26453592957234E6</c:v>
                </c:pt>
                <c:pt idx="1428">
                  <c:v>1.33540165653846E6</c:v>
                </c:pt>
                <c:pt idx="1429">
                  <c:v>1.326707937577E6</c:v>
                </c:pt>
                <c:pt idx="1430">
                  <c:v>1.27069024914823E6</c:v>
                </c:pt>
                <c:pt idx="1431">
                  <c:v>1.3208752890712E6</c:v>
                </c:pt>
                <c:pt idx="1432">
                  <c:v>1.28609025280072E6</c:v>
                </c:pt>
                <c:pt idx="1433">
                  <c:v>1.29692660073558E6</c:v>
                </c:pt>
                <c:pt idx="1434">
                  <c:v>1.58443660368829E6</c:v>
                </c:pt>
                <c:pt idx="1435">
                  <c:v>1.59783967773003E6</c:v>
                </c:pt>
                <c:pt idx="1436">
                  <c:v>1.55387908840639E6</c:v>
                </c:pt>
                <c:pt idx="1437">
                  <c:v>1.55185093704125E6</c:v>
                </c:pt>
                <c:pt idx="1438">
                  <c:v>1.52275651765097E6</c:v>
                </c:pt>
                <c:pt idx="1439">
                  <c:v>1.522748473547E6</c:v>
                </c:pt>
                <c:pt idx="1440">
                  <c:v>1.5227408786216E6</c:v>
                </c:pt>
                <c:pt idx="1441">
                  <c:v>1.64192968221304E6</c:v>
                </c:pt>
                <c:pt idx="1442">
                  <c:v>1.57936275353176E6</c:v>
                </c:pt>
                <c:pt idx="1443">
                  <c:v>1.52292626128984E6</c:v>
                </c:pt>
                <c:pt idx="1444">
                  <c:v>1.5577378751401E6</c:v>
                </c:pt>
                <c:pt idx="1445">
                  <c:v>1.61443428645447E6</c:v>
                </c:pt>
                <c:pt idx="1446">
                  <c:v>1.55597028992118E6</c:v>
                </c:pt>
                <c:pt idx="1447">
                  <c:v>1.60409938204817E6</c:v>
                </c:pt>
                <c:pt idx="1448">
                  <c:v>1.53309281663116E6</c:v>
                </c:pt>
                <c:pt idx="1449">
                  <c:v>1.55541685894739E6</c:v>
                </c:pt>
                <c:pt idx="1450">
                  <c:v>1.52839041726662E6</c:v>
                </c:pt>
                <c:pt idx="1451">
                  <c:v>1.61958848606722E6</c:v>
                </c:pt>
                <c:pt idx="1452">
                  <c:v>1.53034110099465E6</c:v>
                </c:pt>
                <c:pt idx="1453">
                  <c:v>1.55459634362789E6</c:v>
                </c:pt>
                <c:pt idx="1454">
                  <c:v>1.43035749404273E6</c:v>
                </c:pt>
                <c:pt idx="1455">
                  <c:v>1.40979966962167E6</c:v>
                </c:pt>
                <c:pt idx="1456">
                  <c:v>1.42863995838028E6</c:v>
                </c:pt>
                <c:pt idx="1457">
                  <c:v>1.38523963713167E6</c:v>
                </c:pt>
                <c:pt idx="1458">
                  <c:v>1.40737925937309E6</c:v>
                </c:pt>
                <c:pt idx="1459">
                  <c:v>1.41241145216088E6</c:v>
                </c:pt>
                <c:pt idx="1460">
                  <c:v>1.4241571307996E6</c:v>
                </c:pt>
                <c:pt idx="1461">
                  <c:v>1.39106379693466E6</c:v>
                </c:pt>
                <c:pt idx="1462">
                  <c:v>1.45026804219177E6</c:v>
                </c:pt>
                <c:pt idx="1463">
                  <c:v>1.3910001195579E6</c:v>
                </c:pt>
                <c:pt idx="1464">
                  <c:v>1.35291092736575E6</c:v>
                </c:pt>
                <c:pt idx="1465">
                  <c:v>1.38822427532426E6</c:v>
                </c:pt>
                <c:pt idx="1466">
                  <c:v>1.35650782993282E6</c:v>
                </c:pt>
                <c:pt idx="1467">
                  <c:v>1.39265421868968E6</c:v>
                </c:pt>
                <c:pt idx="1468">
                  <c:v>1.37545453842324E6</c:v>
                </c:pt>
                <c:pt idx="1469">
                  <c:v>1.33635805331962E6</c:v>
                </c:pt>
                <c:pt idx="1470">
                  <c:v>1.33605553907352E6</c:v>
                </c:pt>
                <c:pt idx="1471">
                  <c:v>1.34744125392215E6</c:v>
                </c:pt>
                <c:pt idx="1472">
                  <c:v>1.45926792773686E6</c:v>
                </c:pt>
                <c:pt idx="1473">
                  <c:v>1.36557973760243E6</c:v>
                </c:pt>
                <c:pt idx="1474">
                  <c:v>1.40654107596194E6</c:v>
                </c:pt>
                <c:pt idx="1475">
                  <c:v>1.41713353524532E6</c:v>
                </c:pt>
                <c:pt idx="1476">
                  <c:v>1.38710260342223E6</c:v>
                </c:pt>
                <c:pt idx="1477">
                  <c:v>1.37997928486676E6</c:v>
                </c:pt>
                <c:pt idx="1478">
                  <c:v>1.422300387665E6</c:v>
                </c:pt>
                <c:pt idx="1479">
                  <c:v>1.39440935816908E6</c:v>
                </c:pt>
                <c:pt idx="1480">
                  <c:v>1.36470905788145E6</c:v>
                </c:pt>
                <c:pt idx="1481">
                  <c:v>1.43635528057366E6</c:v>
                </c:pt>
                <c:pt idx="1482">
                  <c:v>1.41631575291279E6</c:v>
                </c:pt>
                <c:pt idx="1483">
                  <c:v>1.3579791186988E6</c:v>
                </c:pt>
                <c:pt idx="1484">
                  <c:v>1.41138935734934E6</c:v>
                </c:pt>
                <c:pt idx="1485">
                  <c:v>1.42527629505913E6</c:v>
                </c:pt>
                <c:pt idx="1486">
                  <c:v>1.35885425824738E6</c:v>
                </c:pt>
                <c:pt idx="1487">
                  <c:v>1.38887820085887E6</c:v>
                </c:pt>
                <c:pt idx="1488">
                  <c:v>1.32391521372626E6</c:v>
                </c:pt>
                <c:pt idx="1489">
                  <c:v>1.37698618232605E6</c:v>
                </c:pt>
                <c:pt idx="1490">
                  <c:v>1.38331684303787E6</c:v>
                </c:pt>
                <c:pt idx="1491">
                  <c:v>1.3474702590082E6</c:v>
                </c:pt>
                <c:pt idx="1492">
                  <c:v>1.36073244418296E6</c:v>
                </c:pt>
                <c:pt idx="1493">
                  <c:v>1.29544846966171E6</c:v>
                </c:pt>
                <c:pt idx="1494">
                  <c:v>1.39104657163254E6</c:v>
                </c:pt>
                <c:pt idx="1495">
                  <c:v>1.32982315434321E6</c:v>
                </c:pt>
                <c:pt idx="1496">
                  <c:v>1.28406650157705E6</c:v>
                </c:pt>
                <c:pt idx="1497">
                  <c:v>1.33815853367905E6</c:v>
                </c:pt>
                <c:pt idx="1498">
                  <c:v>1.31322312692416E6</c:v>
                </c:pt>
                <c:pt idx="1499">
                  <c:v>1.28632284839788E6</c:v>
                </c:pt>
                <c:pt idx="1500">
                  <c:v>1.28602324205565E6</c:v>
                </c:pt>
                <c:pt idx="1501">
                  <c:v>1.3712838396733E6</c:v>
                </c:pt>
                <c:pt idx="1502">
                  <c:v>1.28707076542236E6</c:v>
                </c:pt>
                <c:pt idx="1503">
                  <c:v>1.34458224210892E6</c:v>
                </c:pt>
                <c:pt idx="1504">
                  <c:v>1.36760686404071E6</c:v>
                </c:pt>
                <c:pt idx="1505">
                  <c:v>1.31945013412034E6</c:v>
                </c:pt>
                <c:pt idx="1506">
                  <c:v>1.36425404891952E6</c:v>
                </c:pt>
                <c:pt idx="1507">
                  <c:v>1.40928398421396E6</c:v>
                </c:pt>
                <c:pt idx="1508">
                  <c:v>1.40750099984994E6</c:v>
                </c:pt>
                <c:pt idx="1509">
                  <c:v>1.37209514913439E6</c:v>
                </c:pt>
                <c:pt idx="1510">
                  <c:v>1.33496611866971E6</c:v>
                </c:pt>
                <c:pt idx="1511">
                  <c:v>1.42721423823703E6</c:v>
                </c:pt>
                <c:pt idx="1512">
                  <c:v>1.37518409874636E6</c:v>
                </c:pt>
                <c:pt idx="1513">
                  <c:v>1.3364851746846E6</c:v>
                </c:pt>
                <c:pt idx="1514">
                  <c:v>1.25811912828456E6</c:v>
                </c:pt>
                <c:pt idx="1515">
                  <c:v>1.28456511365324E6</c:v>
                </c:pt>
                <c:pt idx="1516">
                  <c:v>1.23442028514824E6</c:v>
                </c:pt>
                <c:pt idx="1517">
                  <c:v>1.28800266480057E6</c:v>
                </c:pt>
                <c:pt idx="1518">
                  <c:v>1.32672901884207E6</c:v>
                </c:pt>
                <c:pt idx="1519">
                  <c:v>1.23977084404712E6</c:v>
                </c:pt>
                <c:pt idx="1520">
                  <c:v>1.23440142500702E6</c:v>
                </c:pt>
                <c:pt idx="1521">
                  <c:v>1.27552453921842E6</c:v>
                </c:pt>
                <c:pt idx="1522">
                  <c:v>1.21246400678629E6</c:v>
                </c:pt>
                <c:pt idx="1523">
                  <c:v>1.24151443606228E6</c:v>
                </c:pt>
                <c:pt idx="1524">
                  <c:v>1.97766109784516E6</c:v>
                </c:pt>
                <c:pt idx="1525">
                  <c:v>1.30547781790942E6</c:v>
                </c:pt>
                <c:pt idx="1526">
                  <c:v>1.24332443012017E6</c:v>
                </c:pt>
                <c:pt idx="1527">
                  <c:v>1.21145750361253E6</c:v>
                </c:pt>
                <c:pt idx="1528">
                  <c:v>1.23907331884263E6</c:v>
                </c:pt>
                <c:pt idx="1529">
                  <c:v>1.42504434138811E6</c:v>
                </c:pt>
                <c:pt idx="1530">
                  <c:v>2.02248568855398E6</c:v>
                </c:pt>
                <c:pt idx="1531">
                  <c:v>2.03919972125658E6</c:v>
                </c:pt>
                <c:pt idx="1532">
                  <c:v>2.11008704586798E6</c:v>
                </c:pt>
                <c:pt idx="1533">
                  <c:v>1.36564469666106E6</c:v>
                </c:pt>
                <c:pt idx="1534">
                  <c:v>1.22776345873022E6</c:v>
                </c:pt>
                <c:pt idx="1535">
                  <c:v>1.27788263034232E6</c:v>
                </c:pt>
                <c:pt idx="1536">
                  <c:v>1.22046031593571E6</c:v>
                </c:pt>
                <c:pt idx="1537">
                  <c:v>1.26677230631621E6</c:v>
                </c:pt>
                <c:pt idx="1538">
                  <c:v>1.21171993599111E6</c:v>
                </c:pt>
                <c:pt idx="1539">
                  <c:v>1.20976645374026E6</c:v>
                </c:pt>
                <c:pt idx="1540">
                  <c:v>1.25454646954256E6</c:v>
                </c:pt>
                <c:pt idx="1541">
                  <c:v>1.22916966067797E6</c:v>
                </c:pt>
                <c:pt idx="1542">
                  <c:v>1.30840138000547E6</c:v>
                </c:pt>
                <c:pt idx="1543">
                  <c:v>1.21614145683582E6</c:v>
                </c:pt>
                <c:pt idx="1544">
                  <c:v>1.26532888031226E6</c:v>
                </c:pt>
                <c:pt idx="1545">
                  <c:v>1.25439638929262E6</c:v>
                </c:pt>
                <c:pt idx="1546">
                  <c:v>1.24843683421155E6</c:v>
                </c:pt>
                <c:pt idx="1547">
                  <c:v>1.2099183897932E6</c:v>
                </c:pt>
                <c:pt idx="1548">
                  <c:v>1.26629025303075E6</c:v>
                </c:pt>
                <c:pt idx="1549">
                  <c:v>1.23985433663171E6</c:v>
                </c:pt>
                <c:pt idx="1550">
                  <c:v>1.21465893070068E6</c:v>
                </c:pt>
                <c:pt idx="1551">
                  <c:v>1.30787358877636E6</c:v>
                </c:pt>
                <c:pt idx="1552">
                  <c:v>1.24195878560283E6</c:v>
                </c:pt>
                <c:pt idx="1553">
                  <c:v>1.21410449385245E6</c:v>
                </c:pt>
                <c:pt idx="1554">
                  <c:v>1.28890832919812E6</c:v>
                </c:pt>
                <c:pt idx="1555">
                  <c:v>1.27877250285876E6</c:v>
                </c:pt>
                <c:pt idx="1556">
                  <c:v>1.22166794684042E6</c:v>
                </c:pt>
                <c:pt idx="1557">
                  <c:v>1.2537491278579E6</c:v>
                </c:pt>
                <c:pt idx="1558">
                  <c:v>1.21827447559131E6</c:v>
                </c:pt>
                <c:pt idx="1559">
                  <c:v>1.25123613579118E6</c:v>
                </c:pt>
                <c:pt idx="1560">
                  <c:v>1.22922152105552E6</c:v>
                </c:pt>
                <c:pt idx="1561">
                  <c:v>1.28183346441083E6</c:v>
                </c:pt>
                <c:pt idx="1562">
                  <c:v>1.29940919488089E6</c:v>
                </c:pt>
                <c:pt idx="1563">
                  <c:v>1.22594932464615E6</c:v>
                </c:pt>
                <c:pt idx="1564">
                  <c:v>1.33749913701359E6</c:v>
                </c:pt>
                <c:pt idx="1565">
                  <c:v>1.25025345206323E6</c:v>
                </c:pt>
                <c:pt idx="1566">
                  <c:v>1.21051396635105E6</c:v>
                </c:pt>
                <c:pt idx="1567">
                  <c:v>1.26475617529865E6</c:v>
                </c:pt>
                <c:pt idx="1568">
                  <c:v>1.24115137353874E6</c:v>
                </c:pt>
                <c:pt idx="1569">
                  <c:v>1.21032308490832E6</c:v>
                </c:pt>
                <c:pt idx="1570">
                  <c:v>1.21038349249862E6</c:v>
                </c:pt>
                <c:pt idx="1571">
                  <c:v>1.29517195961585E6</c:v>
                </c:pt>
                <c:pt idx="1572">
                  <c:v>1.22961165111967E6</c:v>
                </c:pt>
                <c:pt idx="1573">
                  <c:v>1.2599971671595E6</c:v>
                </c:pt>
                <c:pt idx="1574">
                  <c:v>1.27857591707889E6</c:v>
                </c:pt>
                <c:pt idx="1575">
                  <c:v>1.24323152168006E6</c:v>
                </c:pt>
                <c:pt idx="1576">
                  <c:v>1.23987664688217E6</c:v>
                </c:pt>
                <c:pt idx="1577">
                  <c:v>1.21125976735494E6</c:v>
                </c:pt>
                <c:pt idx="1578">
                  <c:v>1.21118406013733E6</c:v>
                </c:pt>
                <c:pt idx="1579">
                  <c:v>1.24189628440948E6</c:v>
                </c:pt>
                <c:pt idx="1580">
                  <c:v>1.22967238861979E6</c:v>
                </c:pt>
                <c:pt idx="1581">
                  <c:v>1.31416533398974E6</c:v>
                </c:pt>
                <c:pt idx="1582">
                  <c:v>1.21086541575183E6</c:v>
                </c:pt>
                <c:pt idx="1583">
                  <c:v>1.23706101170339E6</c:v>
                </c:pt>
                <c:pt idx="1584">
                  <c:v>1.28229435563845E6</c:v>
                </c:pt>
                <c:pt idx="1585">
                  <c:v>1.23678017287182E6</c:v>
                </c:pt>
                <c:pt idx="1586">
                  <c:v>1.2872192951509E6</c:v>
                </c:pt>
                <c:pt idx="1587">
                  <c:v>1.21437614544259E6</c:v>
                </c:pt>
                <c:pt idx="1588">
                  <c:v>1.24945802888502E6</c:v>
                </c:pt>
                <c:pt idx="1589">
                  <c:v>1.22125088013223E6</c:v>
                </c:pt>
                <c:pt idx="1590">
                  <c:v>1.29700312723215E6</c:v>
                </c:pt>
                <c:pt idx="1591">
                  <c:v>1.23548552588622E6</c:v>
                </c:pt>
                <c:pt idx="1592">
                  <c:v>1.2699842570589E6</c:v>
                </c:pt>
                <c:pt idx="1593">
                  <c:v>1.24076839498869E6</c:v>
                </c:pt>
                <c:pt idx="1594">
                  <c:v>1.32649734696511E6</c:v>
                </c:pt>
                <c:pt idx="1595">
                  <c:v>1.29500578346719E6</c:v>
                </c:pt>
                <c:pt idx="1596">
                  <c:v>1.24832480819031E6</c:v>
                </c:pt>
                <c:pt idx="1597">
                  <c:v>1.27852614545549E6</c:v>
                </c:pt>
                <c:pt idx="1598">
                  <c:v>1.30236493810058E6</c:v>
                </c:pt>
                <c:pt idx="1599">
                  <c:v>1.274640847404E6</c:v>
                </c:pt>
                <c:pt idx="1600">
                  <c:v>1.28012493759894E6</c:v>
                </c:pt>
                <c:pt idx="1601">
                  <c:v>1.3425855711309E6</c:v>
                </c:pt>
                <c:pt idx="1602">
                  <c:v>1.28740395480004E6</c:v>
                </c:pt>
                <c:pt idx="1603">
                  <c:v>1.2812258786103E6</c:v>
                </c:pt>
                <c:pt idx="1604">
                  <c:v>1.32747068602201E6</c:v>
                </c:pt>
                <c:pt idx="1605">
                  <c:v>1.25650811471267E6</c:v>
                </c:pt>
                <c:pt idx="1606">
                  <c:v>1.30263741842918E6</c:v>
                </c:pt>
                <c:pt idx="1607">
                  <c:v>2.54859429337058E6</c:v>
                </c:pt>
                <c:pt idx="1608">
                  <c:v>2.63611823734588E6</c:v>
                </c:pt>
                <c:pt idx="1609">
                  <c:v>1.2962646335134E6</c:v>
                </c:pt>
                <c:pt idx="1610">
                  <c:v>1.26207932330288E6</c:v>
                </c:pt>
                <c:pt idx="1611">
                  <c:v>1.35575907506319E6</c:v>
                </c:pt>
                <c:pt idx="1612">
                  <c:v>1.25121517903103E6</c:v>
                </c:pt>
                <c:pt idx="1613">
                  <c:v>1.29645548198142E6</c:v>
                </c:pt>
                <c:pt idx="1614">
                  <c:v>1.29482074520019E6</c:v>
                </c:pt>
                <c:pt idx="1615">
                  <c:v>1.28137219870611E6</c:v>
                </c:pt>
                <c:pt idx="1616">
                  <c:v>1.30037176318668E6</c:v>
                </c:pt>
                <c:pt idx="1617">
                  <c:v>1.27320064015977E6</c:v>
                </c:pt>
                <c:pt idx="1618">
                  <c:v>1.24334771227397E6</c:v>
                </c:pt>
                <c:pt idx="1619">
                  <c:v>1.24321746920103E6</c:v>
                </c:pt>
                <c:pt idx="1620">
                  <c:v>1.36203505802525E6</c:v>
                </c:pt>
                <c:pt idx="1621">
                  <c:v>1.28054234374527E6</c:v>
                </c:pt>
                <c:pt idx="1622">
                  <c:v>1.24323088431552E6</c:v>
                </c:pt>
                <c:pt idx="1623">
                  <c:v>1.25288215140631E6</c:v>
                </c:pt>
                <c:pt idx="1624">
                  <c:v>1.30962237248449E6</c:v>
                </c:pt>
                <c:pt idx="1625">
                  <c:v>1.30138449122753E6</c:v>
                </c:pt>
                <c:pt idx="1626">
                  <c:v>1.27321244399296E6</c:v>
                </c:pt>
                <c:pt idx="1627">
                  <c:v>1.24298830192987E6</c:v>
                </c:pt>
                <c:pt idx="1628">
                  <c:v>1.2442397545914E6</c:v>
                </c:pt>
                <c:pt idx="1629">
                  <c:v>1.24383325055137E6</c:v>
                </c:pt>
                <c:pt idx="1630">
                  <c:v>1.33792233488993E6</c:v>
                </c:pt>
                <c:pt idx="1631">
                  <c:v>1.23945729029893E6</c:v>
                </c:pt>
                <c:pt idx="1632">
                  <c:v>1.49401825068206E6</c:v>
                </c:pt>
                <c:pt idx="1633">
                  <c:v>1.62234014285176E6</c:v>
                </c:pt>
                <c:pt idx="1634">
                  <c:v>1.23033467571711E6</c:v>
                </c:pt>
                <c:pt idx="1635">
                  <c:v>1.25923393427431E6</c:v>
                </c:pt>
                <c:pt idx="1636">
                  <c:v>1.30176912340983E6</c:v>
                </c:pt>
                <c:pt idx="1637">
                  <c:v>1.30224087109771E6</c:v>
                </c:pt>
                <c:pt idx="1638">
                  <c:v>1.26455063750463E6</c:v>
                </c:pt>
                <c:pt idx="1639">
                  <c:v>1.24153276043501E6</c:v>
                </c:pt>
                <c:pt idx="1640">
                  <c:v>1.2941447545316E6</c:v>
                </c:pt>
                <c:pt idx="1641">
                  <c:v>1.25648407342127E6</c:v>
                </c:pt>
                <c:pt idx="1642">
                  <c:v>1.24293766346589E6</c:v>
                </c:pt>
                <c:pt idx="1643">
                  <c:v>1.30464385401126E6</c:v>
                </c:pt>
                <c:pt idx="1644">
                  <c:v>1.23767425325196E6</c:v>
                </c:pt>
                <c:pt idx="1645">
                  <c:v>1.30045553180157E6</c:v>
                </c:pt>
                <c:pt idx="1646">
                  <c:v>1.29119995287844E6</c:v>
                </c:pt>
                <c:pt idx="1647">
                  <c:v>1.26034208482271E6</c:v>
                </c:pt>
                <c:pt idx="1648">
                  <c:v>1.2302393968374E6</c:v>
                </c:pt>
                <c:pt idx="1649">
                  <c:v>1.23509058999025E6</c:v>
                </c:pt>
                <c:pt idx="1650">
                  <c:v>1.30636590244835E6</c:v>
                </c:pt>
                <c:pt idx="1651">
                  <c:v>1.28288464489424E6</c:v>
                </c:pt>
                <c:pt idx="1652">
                  <c:v>1.25879236319341E6</c:v>
                </c:pt>
                <c:pt idx="1653">
                  <c:v>1.24326534407207E6</c:v>
                </c:pt>
                <c:pt idx="1654">
                  <c:v>1.28154653351154E6</c:v>
                </c:pt>
                <c:pt idx="1655">
                  <c:v>1.32441885987541E6</c:v>
                </c:pt>
                <c:pt idx="1656">
                  <c:v>1.27553789280299E6</c:v>
                </c:pt>
                <c:pt idx="1657">
                  <c:v>1.25197926687434E6</c:v>
                </c:pt>
                <c:pt idx="1658">
                  <c:v>1.27205162959101E6</c:v>
                </c:pt>
                <c:pt idx="1659">
                  <c:v>1.27859587101771E6</c:v>
                </c:pt>
                <c:pt idx="1660">
                  <c:v>1.26829680960701E6</c:v>
                </c:pt>
                <c:pt idx="1661">
                  <c:v>1.22849192460088E6</c:v>
                </c:pt>
                <c:pt idx="1662">
                  <c:v>1.25759783396356E6</c:v>
                </c:pt>
                <c:pt idx="1663">
                  <c:v>1.23492313107215E6</c:v>
                </c:pt>
                <c:pt idx="1664">
                  <c:v>1.31726007806158E6</c:v>
                </c:pt>
                <c:pt idx="1665">
                  <c:v>1.22909463249905E6</c:v>
                </c:pt>
                <c:pt idx="1666">
                  <c:v>1.3017602660967E6</c:v>
                </c:pt>
                <c:pt idx="1667">
                  <c:v>1.26052943943045E6</c:v>
                </c:pt>
                <c:pt idx="1668">
                  <c:v>1.23610714581507E6</c:v>
                </c:pt>
                <c:pt idx="1669">
                  <c:v>1.29034865397493E6</c:v>
                </c:pt>
                <c:pt idx="1670">
                  <c:v>1.263297607709E6</c:v>
                </c:pt>
                <c:pt idx="1671">
                  <c:v>1.3228047663645E6</c:v>
                </c:pt>
                <c:pt idx="1672">
                  <c:v>1.24028209755978E6</c:v>
                </c:pt>
                <c:pt idx="1673">
                  <c:v>1.33269883283497E6</c:v>
                </c:pt>
                <c:pt idx="1674">
                  <c:v>1.25309493677778E6</c:v>
                </c:pt>
                <c:pt idx="1675">
                  <c:v>1.26516317587343E6</c:v>
                </c:pt>
                <c:pt idx="1676">
                  <c:v>1.25253414772564E6</c:v>
                </c:pt>
                <c:pt idx="1677">
                  <c:v>1.28659933202578E6</c:v>
                </c:pt>
                <c:pt idx="1678">
                  <c:v>1.23565572160441E6</c:v>
                </c:pt>
                <c:pt idx="1679">
                  <c:v>1.28304140921882E6</c:v>
                </c:pt>
                <c:pt idx="1680">
                  <c:v>1.24722288655469E6</c:v>
                </c:pt>
                <c:pt idx="1681">
                  <c:v>1.31538287844416E6</c:v>
                </c:pt>
                <c:pt idx="1682">
                  <c:v>1.32366520435242E6</c:v>
                </c:pt>
                <c:pt idx="1683">
                  <c:v>1.27891440117929E6</c:v>
                </c:pt>
                <c:pt idx="1684">
                  <c:v>1.26785918120056E6</c:v>
                </c:pt>
                <c:pt idx="1685">
                  <c:v>1.29729785636654E6</c:v>
                </c:pt>
                <c:pt idx="1686">
                  <c:v>1.24799362658438E6</c:v>
                </c:pt>
                <c:pt idx="1687">
                  <c:v>1.27315809387744E6</c:v>
                </c:pt>
                <c:pt idx="1688">
                  <c:v>1.32707101731937E6</c:v>
                </c:pt>
                <c:pt idx="1689">
                  <c:v>1.26768775835162E6</c:v>
                </c:pt>
                <c:pt idx="1690">
                  <c:v>1.30226930267191E6</c:v>
                </c:pt>
                <c:pt idx="1691">
                  <c:v>1.28884274898106E6</c:v>
                </c:pt>
                <c:pt idx="1692">
                  <c:v>1.2975087368916E6</c:v>
                </c:pt>
                <c:pt idx="1693">
                  <c:v>1.30353840814385E6</c:v>
                </c:pt>
                <c:pt idx="1694">
                  <c:v>1.24971003593608E6</c:v>
                </c:pt>
                <c:pt idx="1695">
                  <c:v>1.24866252912825E6</c:v>
                </c:pt>
                <c:pt idx="1696">
                  <c:v>1.24753052376097E6</c:v>
                </c:pt>
                <c:pt idx="1697">
                  <c:v>1.29644267694687E6</c:v>
                </c:pt>
                <c:pt idx="1698">
                  <c:v>1.69689496789466E6</c:v>
                </c:pt>
                <c:pt idx="1699">
                  <c:v>1.75425187929373E6</c:v>
                </c:pt>
                <c:pt idx="1700">
                  <c:v>1.46188635485523E6</c:v>
                </c:pt>
                <c:pt idx="1701">
                  <c:v>1.2291191788431E6</c:v>
                </c:pt>
                <c:pt idx="1702">
                  <c:v>1.2934171845291E6</c:v>
                </c:pt>
                <c:pt idx="1703">
                  <c:v>1.32240609983377E6</c:v>
                </c:pt>
                <c:pt idx="1704">
                  <c:v>1.31500554271067E6</c:v>
                </c:pt>
                <c:pt idx="1705">
                  <c:v>1.27935876385238E6</c:v>
                </c:pt>
                <c:pt idx="1706">
                  <c:v>1.3343176226319E6</c:v>
                </c:pt>
                <c:pt idx="1707">
                  <c:v>1.30684507136442E6</c:v>
                </c:pt>
                <c:pt idx="1708">
                  <c:v>1.27594937885692E6</c:v>
                </c:pt>
                <c:pt idx="1709">
                  <c:v>1.27405180530167E6</c:v>
                </c:pt>
                <c:pt idx="1710">
                  <c:v>1.35490681660044E6</c:v>
                </c:pt>
                <c:pt idx="1711">
                  <c:v>1.35381449558196E6</c:v>
                </c:pt>
                <c:pt idx="1712">
                  <c:v>1.3266193117976E6</c:v>
                </c:pt>
                <c:pt idx="1713">
                  <c:v>1.39392247840007E6</c:v>
                </c:pt>
                <c:pt idx="1714">
                  <c:v>1.34223401386426E6</c:v>
                </c:pt>
                <c:pt idx="1715">
                  <c:v>1.32523540200024E6</c:v>
                </c:pt>
                <c:pt idx="1716">
                  <c:v>1.29925631762299E6</c:v>
                </c:pt>
                <c:pt idx="1717">
                  <c:v>1.29860297893664E6</c:v>
                </c:pt>
                <c:pt idx="1718">
                  <c:v>1.32510887308586E6</c:v>
                </c:pt>
                <c:pt idx="1719">
                  <c:v>1.33277448159799E6</c:v>
                </c:pt>
                <c:pt idx="1720">
                  <c:v>1.39049328929804E6</c:v>
                </c:pt>
                <c:pt idx="1721">
                  <c:v>1.29605938741863E6</c:v>
                </c:pt>
                <c:pt idx="1722">
                  <c:v>1.32222463262025E6</c:v>
                </c:pt>
                <c:pt idx="1723">
                  <c:v>1.34194317724589E6</c:v>
                </c:pt>
                <c:pt idx="1724">
                  <c:v>1.39838235118851E6</c:v>
                </c:pt>
                <c:pt idx="1725">
                  <c:v>1.28722590964012E6</c:v>
                </c:pt>
                <c:pt idx="1726">
                  <c:v>1.24715127808421E6</c:v>
                </c:pt>
                <c:pt idx="1727">
                  <c:v>1.2969145563368E6</c:v>
                </c:pt>
                <c:pt idx="1728">
                  <c:v>1.24586719614958E6</c:v>
                </c:pt>
                <c:pt idx="1729">
                  <c:v>1.3320540889311E6</c:v>
                </c:pt>
                <c:pt idx="1730">
                  <c:v>1.24971037214045E6</c:v>
                </c:pt>
                <c:pt idx="1731">
                  <c:v>1.28215355904891E6</c:v>
                </c:pt>
                <c:pt idx="1732">
                  <c:v>1.24897588302367E6</c:v>
                </c:pt>
                <c:pt idx="1733">
                  <c:v>1.31680458186175E6</c:v>
                </c:pt>
                <c:pt idx="1734">
                  <c:v>1.29332626186025E6</c:v>
                </c:pt>
                <c:pt idx="1735">
                  <c:v>1.35443922447301E6</c:v>
                </c:pt>
                <c:pt idx="1736">
                  <c:v>1.26769748796933E6</c:v>
                </c:pt>
                <c:pt idx="1737">
                  <c:v>1.38608592159843E6</c:v>
                </c:pt>
                <c:pt idx="1738">
                  <c:v>1.4542898349468E6</c:v>
                </c:pt>
                <c:pt idx="1739">
                  <c:v>1.47929398133682E6</c:v>
                </c:pt>
                <c:pt idx="1740">
                  <c:v>1.45989808355568E6</c:v>
                </c:pt>
                <c:pt idx="1741">
                  <c:v>1.24577226921782E6</c:v>
                </c:pt>
                <c:pt idx="1742">
                  <c:v>1.24722127630118E6</c:v>
                </c:pt>
                <c:pt idx="1743">
                  <c:v>1.29564408364494E6</c:v>
                </c:pt>
                <c:pt idx="1744">
                  <c:v>1.28061159587193E6</c:v>
                </c:pt>
                <c:pt idx="1745">
                  <c:v>1.34441026605672E6</c:v>
                </c:pt>
                <c:pt idx="1746">
                  <c:v>1.28237526591392E6</c:v>
                </c:pt>
                <c:pt idx="1747">
                  <c:v>1.3191469571111E6</c:v>
                </c:pt>
                <c:pt idx="1748">
                  <c:v>1.26263991842089E6</c:v>
                </c:pt>
                <c:pt idx="1749">
                  <c:v>1.24538020171209E6</c:v>
                </c:pt>
                <c:pt idx="1750">
                  <c:v>1.32140127551596E6</c:v>
                </c:pt>
                <c:pt idx="1751">
                  <c:v>1.22344131368358E6</c:v>
                </c:pt>
                <c:pt idx="1752">
                  <c:v>1.26563768540972E6</c:v>
                </c:pt>
                <c:pt idx="1753">
                  <c:v>1.27571045786262E6</c:v>
                </c:pt>
                <c:pt idx="1754">
                  <c:v>1.2612779017597E6</c:v>
                </c:pt>
                <c:pt idx="1755">
                  <c:v>1.22325115474647E6</c:v>
                </c:pt>
                <c:pt idx="1756">
                  <c:v>1.2766773137741E6</c:v>
                </c:pt>
                <c:pt idx="1757">
                  <c:v>1.2533133479851E6</c:v>
                </c:pt>
                <c:pt idx="1758">
                  <c:v>1.22202093394236E6</c:v>
                </c:pt>
                <c:pt idx="1759">
                  <c:v>1.31669083752618E6</c:v>
                </c:pt>
                <c:pt idx="1760">
                  <c:v>1.24992420372529E6</c:v>
                </c:pt>
                <c:pt idx="1761">
                  <c:v>1.2207395317634E6</c:v>
                </c:pt>
                <c:pt idx="1762">
                  <c:v>1.28828468102763E6</c:v>
                </c:pt>
                <c:pt idx="1763">
                  <c:v>1.28134964311741E6</c:v>
                </c:pt>
                <c:pt idx="1764">
                  <c:v>1.2227482112389E6</c:v>
                </c:pt>
                <c:pt idx="1765">
                  <c:v>1.25237335087747E6</c:v>
                </c:pt>
                <c:pt idx="1766">
                  <c:v>1.22448821780094E6</c:v>
                </c:pt>
                <c:pt idx="1767">
                  <c:v>1.2543221484791E6</c:v>
                </c:pt>
                <c:pt idx="1768">
                  <c:v>1.23653527407609E6</c:v>
                </c:pt>
                <c:pt idx="1769">
                  <c:v>1.29215382002396E6</c:v>
                </c:pt>
                <c:pt idx="1770">
                  <c:v>1.30486863458814E6</c:v>
                </c:pt>
                <c:pt idx="1771">
                  <c:v>1.23513040053907E6</c:v>
                </c:pt>
                <c:pt idx="1772">
                  <c:v>1.32806506180686E6</c:v>
                </c:pt>
                <c:pt idx="1773">
                  <c:v>1.27306790438562E6</c:v>
                </c:pt>
                <c:pt idx="1774">
                  <c:v>1.23519489117553E6</c:v>
                </c:pt>
                <c:pt idx="1775">
                  <c:v>1.29172964774092E6</c:v>
                </c:pt>
                <c:pt idx="1776">
                  <c:v>1.26375072020055E6</c:v>
                </c:pt>
                <c:pt idx="1777">
                  <c:v>1.23426412343953E6</c:v>
                </c:pt>
                <c:pt idx="1778">
                  <c:v>1.23498162500771E6</c:v>
                </c:pt>
                <c:pt idx="1779">
                  <c:v>1.32965502161542E6</c:v>
                </c:pt>
                <c:pt idx="1780">
                  <c:v>1.25090329765926E6</c:v>
                </c:pt>
                <c:pt idx="1781">
                  <c:v>1.27514954341997E6</c:v>
                </c:pt>
                <c:pt idx="1782">
                  <c:v>1.30368646066759E6</c:v>
                </c:pt>
                <c:pt idx="1783">
                  <c:v>1.26039920921053E6</c:v>
                </c:pt>
                <c:pt idx="1784">
                  <c:v>1.25109349976394E6</c:v>
                </c:pt>
                <c:pt idx="1785">
                  <c:v>1.22033741126251E6</c:v>
                </c:pt>
                <c:pt idx="1786">
                  <c:v>1.22068823905642E6</c:v>
                </c:pt>
                <c:pt idx="1787">
                  <c:v>1.25118831796772E6</c:v>
                </c:pt>
                <c:pt idx="1788">
                  <c:v>1.24084162407657E6</c:v>
                </c:pt>
                <c:pt idx="1789">
                  <c:v>1.32813612686997E6</c:v>
                </c:pt>
                <c:pt idx="1790">
                  <c:v>1.22273202461715E6</c:v>
                </c:pt>
                <c:pt idx="1791">
                  <c:v>1.24997179011629E6</c:v>
                </c:pt>
                <c:pt idx="1792">
                  <c:v>1.29066339745096E6</c:v>
                </c:pt>
                <c:pt idx="1793">
                  <c:v>1.24883285568656E6</c:v>
                </c:pt>
                <c:pt idx="1794">
                  <c:v>1.29230486396061E6</c:v>
                </c:pt>
                <c:pt idx="1795">
                  <c:v>1.22276358281656E6</c:v>
                </c:pt>
                <c:pt idx="1796">
                  <c:v>1.25516101254715E6</c:v>
                </c:pt>
                <c:pt idx="1797">
                  <c:v>1.23576543028581E6</c:v>
                </c:pt>
                <c:pt idx="1798">
                  <c:v>1.30643024827313E6</c:v>
                </c:pt>
                <c:pt idx="1799">
                  <c:v>1.22186082577502E6</c:v>
                </c:pt>
                <c:pt idx="1800">
                  <c:v>1.25817893731261E6</c:v>
                </c:pt>
                <c:pt idx="1801">
                  <c:v>1.22634485502371E6</c:v>
                </c:pt>
                <c:pt idx="1802">
                  <c:v>1.30358818346112E6</c:v>
                </c:pt>
                <c:pt idx="1803">
                  <c:v>1.26380363194359E6</c:v>
                </c:pt>
                <c:pt idx="1804">
                  <c:v>1.22098804491728E6</c:v>
                </c:pt>
                <c:pt idx="1805">
                  <c:v>1.25183180860602E6</c:v>
                </c:pt>
                <c:pt idx="1806">
                  <c:v>1.27498935262147E6</c:v>
                </c:pt>
                <c:pt idx="1807">
                  <c:v>1.24871047376884E6</c:v>
                </c:pt>
                <c:pt idx="1808">
                  <c:v>1.24893374812834E6</c:v>
                </c:pt>
                <c:pt idx="1809">
                  <c:v>1.30411542253341E6</c:v>
                </c:pt>
                <c:pt idx="1810">
                  <c:v>1.2526468123902E6</c:v>
                </c:pt>
                <c:pt idx="1811">
                  <c:v>1.23809484074367E6</c:v>
                </c:pt>
                <c:pt idx="1812">
                  <c:v>1.3022909388539E6</c:v>
                </c:pt>
                <c:pt idx="1813">
                  <c:v>1.22257313997634E6</c:v>
                </c:pt>
                <c:pt idx="1814">
                  <c:v>1.26825202551818E6</c:v>
                </c:pt>
                <c:pt idx="1815">
                  <c:v>1.22302016648973E6</c:v>
                </c:pt>
                <c:pt idx="1816">
                  <c:v>1.20311826450471E6</c:v>
                </c:pt>
                <c:pt idx="1817">
                  <c:v>1.24247316592692E6</c:v>
                </c:pt>
                <c:pt idx="1818">
                  <c:v>1.30925862718697E6</c:v>
                </c:pt>
                <c:pt idx="1819">
                  <c:v>1.31162847814433E6</c:v>
                </c:pt>
                <c:pt idx="1820">
                  <c:v>1.22174895634319E6</c:v>
                </c:pt>
                <c:pt idx="1821">
                  <c:v>1.25505425974357E6</c:v>
                </c:pt>
                <c:pt idx="1822">
                  <c:v>1.25583302950479E6</c:v>
                </c:pt>
                <c:pt idx="1823">
                  <c:v>1.23524771555823E6</c:v>
                </c:pt>
                <c:pt idx="1824">
                  <c:v>1.21236725006163E6</c:v>
                </c:pt>
                <c:pt idx="1825">
                  <c:v>1.26443333257326E6</c:v>
                </c:pt>
                <c:pt idx="1826">
                  <c:v>1.25363899713547E6</c:v>
                </c:pt>
                <c:pt idx="1827">
                  <c:v>1.2096184575032E6</c:v>
                </c:pt>
                <c:pt idx="1828">
                  <c:v>1.29175973422366E6</c:v>
                </c:pt>
                <c:pt idx="1829">
                  <c:v>1.24773250919297E6</c:v>
                </c:pt>
                <c:pt idx="1830">
                  <c:v>1.20736993389723E6</c:v>
                </c:pt>
                <c:pt idx="1831">
                  <c:v>1.27153188915331E6</c:v>
                </c:pt>
                <c:pt idx="1832">
                  <c:v>1.27021110456966E6</c:v>
                </c:pt>
                <c:pt idx="1833">
                  <c:v>1.20919042580206E6</c:v>
                </c:pt>
                <c:pt idx="1834">
                  <c:v>1.25718510590868E6</c:v>
                </c:pt>
                <c:pt idx="1835">
                  <c:v>1.20676562163911E6</c:v>
                </c:pt>
                <c:pt idx="1836">
                  <c:v>1.23270742958615E6</c:v>
                </c:pt>
                <c:pt idx="1837">
                  <c:v>1.2254067909478E6</c:v>
                </c:pt>
                <c:pt idx="1838">
                  <c:v>1.28519908881944E6</c:v>
                </c:pt>
                <c:pt idx="1839">
                  <c:v>1.29733319272933E6</c:v>
                </c:pt>
                <c:pt idx="1840">
                  <c:v>1.23851034326371E6</c:v>
                </c:pt>
                <c:pt idx="1841">
                  <c:v>1.34264363394223E6</c:v>
                </c:pt>
                <c:pt idx="1842">
                  <c:v>1.24660690089688E6</c:v>
                </c:pt>
                <c:pt idx="1843">
                  <c:v>1.20609381974872E6</c:v>
                </c:pt>
                <c:pt idx="1844">
                  <c:v>1.2624123990813E6</c:v>
                </c:pt>
                <c:pt idx="1845">
                  <c:v>1.26510202872874E6</c:v>
                </c:pt>
                <c:pt idx="1846">
                  <c:v>2.38294757761936E6</c:v>
                </c:pt>
                <c:pt idx="1847">
                  <c:v>1.21464369781275E6</c:v>
                </c:pt>
                <c:pt idx="1848">
                  <c:v>1.29217852130662E6</c:v>
                </c:pt>
                <c:pt idx="1849">
                  <c:v>1.20563435133396E6</c:v>
                </c:pt>
                <c:pt idx="1850">
                  <c:v>1.26293934581154E6</c:v>
                </c:pt>
                <c:pt idx="1851">
                  <c:v>1.31598163598878E6</c:v>
                </c:pt>
                <c:pt idx="1852">
                  <c:v>1.27222194437643E6</c:v>
                </c:pt>
                <c:pt idx="1853">
                  <c:v>1.24113986693933E6</c:v>
                </c:pt>
                <c:pt idx="1854">
                  <c:v>1.240757552114E6</c:v>
                </c:pt>
                <c:pt idx="1855">
                  <c:v>1.27920749181081E6</c:v>
                </c:pt>
                <c:pt idx="1856">
                  <c:v>1.2734550240824E6</c:v>
                </c:pt>
                <c:pt idx="1857">
                  <c:v>1.52244936111009E6</c:v>
                </c:pt>
                <c:pt idx="1858">
                  <c:v>1.80518251769161E6</c:v>
                </c:pt>
                <c:pt idx="1859">
                  <c:v>1.73747089557177E6</c:v>
                </c:pt>
                <c:pt idx="1860">
                  <c:v>1.52934505711254E6</c:v>
                </c:pt>
                <c:pt idx="1861">
                  <c:v>1.27562848441387E6</c:v>
                </c:pt>
                <c:pt idx="1862">
                  <c:v>1.3006284214432E6</c:v>
                </c:pt>
                <c:pt idx="1863">
                  <c:v>1.26331241376592E6</c:v>
                </c:pt>
                <c:pt idx="1864">
                  <c:v>1.2915919936286E6</c:v>
                </c:pt>
                <c:pt idx="1865">
                  <c:v>1.23395376199276E6</c:v>
                </c:pt>
                <c:pt idx="1866">
                  <c:v>1.26756815328856E6</c:v>
                </c:pt>
                <c:pt idx="1867">
                  <c:v>1.27693920005621E6</c:v>
                </c:pt>
                <c:pt idx="1868">
                  <c:v>1.29694610417086E6</c:v>
                </c:pt>
                <c:pt idx="1869">
                  <c:v>1.24053377106985E6</c:v>
                </c:pt>
                <c:pt idx="1870">
                  <c:v>1.28881455773841E6</c:v>
                </c:pt>
                <c:pt idx="1871">
                  <c:v>1.29954594619764E6</c:v>
                </c:pt>
                <c:pt idx="1872">
                  <c:v>1.23113539062179E6</c:v>
                </c:pt>
                <c:pt idx="1873">
                  <c:v>1.23060756766233E6</c:v>
                </c:pt>
                <c:pt idx="1874">
                  <c:v>1.29632878290817E6</c:v>
                </c:pt>
                <c:pt idx="1875">
                  <c:v>1.26808169107619E6</c:v>
                </c:pt>
                <c:pt idx="1876">
                  <c:v>1.28862729658019E6</c:v>
                </c:pt>
                <c:pt idx="1877">
                  <c:v>1.23060645757872E6</c:v>
                </c:pt>
                <c:pt idx="1878">
                  <c:v>1.33102436119652E6</c:v>
                </c:pt>
                <c:pt idx="1879">
                  <c:v>1.23051164195277E6</c:v>
                </c:pt>
                <c:pt idx="1880">
                  <c:v>1.31345772465628E6</c:v>
                </c:pt>
                <c:pt idx="1881">
                  <c:v>1.25281882210304E6</c:v>
                </c:pt>
                <c:pt idx="1882">
                  <c:v>1.26328875569744E6</c:v>
                </c:pt>
                <c:pt idx="1883">
                  <c:v>1.26061340786182E6</c:v>
                </c:pt>
                <c:pt idx="1884">
                  <c:v>1.24311503386363E6</c:v>
                </c:pt>
                <c:pt idx="1885">
                  <c:v>1.26782083094799E6</c:v>
                </c:pt>
                <c:pt idx="1886">
                  <c:v>1.26932533101463E6</c:v>
                </c:pt>
                <c:pt idx="1887">
                  <c:v>1.23837765117812E6</c:v>
                </c:pt>
                <c:pt idx="1888">
                  <c:v>1.32976638900117E6</c:v>
                </c:pt>
                <c:pt idx="1889">
                  <c:v>1.23930317529142E6</c:v>
                </c:pt>
                <c:pt idx="1890">
                  <c:v>1.28143078404799E6</c:v>
                </c:pt>
                <c:pt idx="1891">
                  <c:v>1.27273633639802E6</c:v>
                </c:pt>
                <c:pt idx="1892">
                  <c:v>1.24813512996762E6</c:v>
                </c:pt>
                <c:pt idx="1893">
                  <c:v>1.29187365975081E6</c:v>
                </c:pt>
                <c:pt idx="1894">
                  <c:v>1.23498830988227E6</c:v>
                </c:pt>
                <c:pt idx="1895">
                  <c:v>1.29039987870976E6</c:v>
                </c:pt>
                <c:pt idx="1896">
                  <c:v>1.23342352575932E6</c:v>
                </c:pt>
                <c:pt idx="1897">
                  <c:v>1.31303232942512E6</c:v>
                </c:pt>
                <c:pt idx="1898">
                  <c:v>1.29043995487264E6</c:v>
                </c:pt>
                <c:pt idx="1899">
                  <c:v>1.26597147346377E6</c:v>
                </c:pt>
                <c:pt idx="1900">
                  <c:v>1.35828291104962E6</c:v>
                </c:pt>
                <c:pt idx="1901">
                  <c:v>1.26088621057759E6</c:v>
                </c:pt>
                <c:pt idx="1902">
                  <c:v>1.26365415875302E6</c:v>
                </c:pt>
                <c:pt idx="1903">
                  <c:v>1.23650979874138E6</c:v>
                </c:pt>
                <c:pt idx="1904">
                  <c:v>1.23616291468743E6</c:v>
                </c:pt>
                <c:pt idx="1905">
                  <c:v>1.26525020671643E6</c:v>
                </c:pt>
                <c:pt idx="1906">
                  <c:v>1.23665290796202E6</c:v>
                </c:pt>
                <c:pt idx="1907">
                  <c:v>1.33740847527733E6</c:v>
                </c:pt>
                <c:pt idx="1908">
                  <c:v>1.23544804922355E6</c:v>
                </c:pt>
                <c:pt idx="1909">
                  <c:v>1.27384981143601E6</c:v>
                </c:pt>
                <c:pt idx="1910">
                  <c:v>1.30576703258719E6</c:v>
                </c:pt>
                <c:pt idx="1911">
                  <c:v>1.28794494724787E6</c:v>
                </c:pt>
                <c:pt idx="1912">
                  <c:v>1.23584863960066E6</c:v>
                </c:pt>
                <c:pt idx="1913">
                  <c:v>1.28466193061942E6</c:v>
                </c:pt>
                <c:pt idx="1914">
                  <c:v>1.27476333260964E6</c:v>
                </c:pt>
                <c:pt idx="1915">
                  <c:v>1.31341263817938E6</c:v>
                </c:pt>
                <c:pt idx="1916">
                  <c:v>1.24198971155398E6</c:v>
                </c:pt>
                <c:pt idx="1917">
                  <c:v>1.30535531622594E6</c:v>
                </c:pt>
                <c:pt idx="1918">
                  <c:v>1.23476490204449E6</c:v>
                </c:pt>
                <c:pt idx="1919">
                  <c:v>1.36394668063354E6</c:v>
                </c:pt>
                <c:pt idx="1920">
                  <c:v>1.25035268219868E6</c:v>
                </c:pt>
                <c:pt idx="1921">
                  <c:v>1.30132431063984E6</c:v>
                </c:pt>
                <c:pt idx="1922">
                  <c:v>1.24589976052105E6</c:v>
                </c:pt>
                <c:pt idx="1923">
                  <c:v>1.26087754119003E6</c:v>
                </c:pt>
                <c:pt idx="1924">
                  <c:v>1.23871844270585E6</c:v>
                </c:pt>
                <c:pt idx="1925">
                  <c:v>1.27295374692657E6</c:v>
                </c:pt>
                <c:pt idx="1926">
                  <c:v>1.2292227811063E6</c:v>
                </c:pt>
                <c:pt idx="1927">
                  <c:v>1.2988925412973E6</c:v>
                </c:pt>
                <c:pt idx="1928">
                  <c:v>1.42713935007736E6</c:v>
                </c:pt>
                <c:pt idx="1929">
                  <c:v>1.29133217369008E6</c:v>
                </c:pt>
                <c:pt idx="1930">
                  <c:v>1.24093193778394E6</c:v>
                </c:pt>
                <c:pt idx="1931">
                  <c:v>1.21510719991354E6</c:v>
                </c:pt>
                <c:pt idx="1932">
                  <c:v>1.24536023901067E6</c:v>
                </c:pt>
                <c:pt idx="1933">
                  <c:v>1.22978973394162E6</c:v>
                </c:pt>
                <c:pt idx="1934">
                  <c:v>1.2736243483537E6</c:v>
                </c:pt>
                <c:pt idx="1935">
                  <c:v>1.20264883073154E6</c:v>
                </c:pt>
                <c:pt idx="1936">
                  <c:v>1.2427522731871E6</c:v>
                </c:pt>
                <c:pt idx="1937">
                  <c:v>1.26218998894355E6</c:v>
                </c:pt>
                <c:pt idx="1938">
                  <c:v>1.24229818477953E6</c:v>
                </c:pt>
                <c:pt idx="1939">
                  <c:v>1.2907113964978E6</c:v>
                </c:pt>
                <c:pt idx="1940">
                  <c:v>1.27701557179008E6</c:v>
                </c:pt>
                <c:pt idx="1941">
                  <c:v>1.21328893702738E6</c:v>
                </c:pt>
                <c:pt idx="1942">
                  <c:v>1.2054101927235E6</c:v>
                </c:pt>
                <c:pt idx="1943">
                  <c:v>1.23620106250831E6</c:v>
                </c:pt>
                <c:pt idx="1944">
                  <c:v>1.21771962441632E6</c:v>
                </c:pt>
                <c:pt idx="1945">
                  <c:v>1.2725543617398E6</c:v>
                </c:pt>
                <c:pt idx="1946">
                  <c:v>1.31800457112145E6</c:v>
                </c:pt>
                <c:pt idx="1947">
                  <c:v>1.20278569244529E6</c:v>
                </c:pt>
                <c:pt idx="1948">
                  <c:v>1.23041351775237E6</c:v>
                </c:pt>
                <c:pt idx="1949">
                  <c:v>1.29311692392711E6</c:v>
                </c:pt>
                <c:pt idx="1950">
                  <c:v>1.25236064128694E6</c:v>
                </c:pt>
                <c:pt idx="1951">
                  <c:v>1.21084362855814E6</c:v>
                </c:pt>
                <c:pt idx="1952">
                  <c:v>1.24299761707383E6</c:v>
                </c:pt>
                <c:pt idx="1953">
                  <c:v>1.21965549202779E6</c:v>
                </c:pt>
                <c:pt idx="1954">
                  <c:v>1.2445569535783E6</c:v>
                </c:pt>
                <c:pt idx="1955">
                  <c:v>1.21241544299015E6</c:v>
                </c:pt>
                <c:pt idx="1956">
                  <c:v>1.25136089497125E6</c:v>
                </c:pt>
                <c:pt idx="1957">
                  <c:v>1.32065424577684E6</c:v>
                </c:pt>
                <c:pt idx="1958">
                  <c:v>1.2156287931725E6</c:v>
                </c:pt>
                <c:pt idx="1959">
                  <c:v>1.30299236855126E6</c:v>
                </c:pt>
                <c:pt idx="1960">
                  <c:v>1.23755866768499E6</c:v>
                </c:pt>
                <c:pt idx="1961">
                  <c:v>1.21001049155637E6</c:v>
                </c:pt>
                <c:pt idx="1962">
                  <c:v>1.26721451885006E6</c:v>
                </c:pt>
                <c:pt idx="1963">
                  <c:v>1.21031275353442E6</c:v>
                </c:pt>
                <c:pt idx="1964">
                  <c:v>1.26256760193492E6</c:v>
                </c:pt>
                <c:pt idx="1965">
                  <c:v>1.20032487417371E6</c:v>
                </c:pt>
                <c:pt idx="1966">
                  <c:v>1.22178831938721E6</c:v>
                </c:pt>
                <c:pt idx="1967">
                  <c:v>1.27789581260554E6</c:v>
                </c:pt>
                <c:pt idx="1968">
                  <c:v>1.23971259553765E6</c:v>
                </c:pt>
                <c:pt idx="1969">
                  <c:v>1.25776329991453E6</c:v>
                </c:pt>
                <c:pt idx="1970">
                  <c:v>1.25595531026526E6</c:v>
                </c:pt>
                <c:pt idx="1971">
                  <c:v>1.22466031130232E6</c:v>
                </c:pt>
                <c:pt idx="1972">
                  <c:v>1.23065947902064E6</c:v>
                </c:pt>
                <c:pt idx="1973">
                  <c:v>1.20164225949877E6</c:v>
                </c:pt>
                <c:pt idx="1974">
                  <c:v>1.20755312529114E6</c:v>
                </c:pt>
                <c:pt idx="1975">
                  <c:v>1.22825915894288E6</c:v>
                </c:pt>
                <c:pt idx="1976">
                  <c:v>1.29992789351686E6</c:v>
                </c:pt>
                <c:pt idx="1977">
                  <c:v>1.20441501171488E6</c:v>
                </c:pt>
                <c:pt idx="1978">
                  <c:v>1.27163106998918E6</c:v>
                </c:pt>
                <c:pt idx="1979">
                  <c:v>1.23797360510656E6</c:v>
                </c:pt>
                <c:pt idx="1980">
                  <c:v>1.27857035864705E6</c:v>
                </c:pt>
                <c:pt idx="1981">
                  <c:v>1.20370046325614E6</c:v>
                </c:pt>
                <c:pt idx="1982">
                  <c:v>1.26050137970032E6</c:v>
                </c:pt>
                <c:pt idx="1983">
                  <c:v>1.21506843746929E6</c:v>
                </c:pt>
                <c:pt idx="1984">
                  <c:v>1.26025981780786E6</c:v>
                </c:pt>
                <c:pt idx="1985">
                  <c:v>1.25987469145643E6</c:v>
                </c:pt>
                <c:pt idx="1986">
                  <c:v>1.35227513445402E6</c:v>
                </c:pt>
                <c:pt idx="1987">
                  <c:v>1.24991793292361E6</c:v>
                </c:pt>
                <c:pt idx="1988">
                  <c:v>1.36730557506409E6</c:v>
                </c:pt>
                <c:pt idx="1989">
                  <c:v>1.34685156755949E6</c:v>
                </c:pt>
                <c:pt idx="1990">
                  <c:v>1.32947466106067E6</c:v>
                </c:pt>
                <c:pt idx="1991">
                  <c:v>1.29395320325906E6</c:v>
                </c:pt>
                <c:pt idx="1992">
                  <c:v>1.33730097605066E6</c:v>
                </c:pt>
                <c:pt idx="1993">
                  <c:v>1.32175463789426E6</c:v>
                </c:pt>
                <c:pt idx="1994">
                  <c:v>1.31624552987227E6</c:v>
                </c:pt>
                <c:pt idx="1995">
                  <c:v>1.28649062170448E6</c:v>
                </c:pt>
                <c:pt idx="1996">
                  <c:v>1.36689320392364E6</c:v>
                </c:pt>
                <c:pt idx="1997">
                  <c:v>1.36155184666352E6</c:v>
                </c:pt>
                <c:pt idx="1998">
                  <c:v>1.31447664295274E6</c:v>
                </c:pt>
                <c:pt idx="1999">
                  <c:v>1.24748447874059E6</c:v>
                </c:pt>
                <c:pt idx="2000">
                  <c:v>1.31382577393113E6</c:v>
                </c:pt>
                <c:pt idx="2001">
                  <c:v>1.29936422330245E6</c:v>
                </c:pt>
                <c:pt idx="2002">
                  <c:v>1.27906375159881E6</c:v>
                </c:pt>
                <c:pt idx="2003">
                  <c:v>1.34200020336573E6</c:v>
                </c:pt>
                <c:pt idx="2004">
                  <c:v>1.33416750650503E6</c:v>
                </c:pt>
                <c:pt idx="2005">
                  <c:v>1.32631899566045E6</c:v>
                </c:pt>
                <c:pt idx="2006">
                  <c:v>1.38389064651603E6</c:v>
                </c:pt>
                <c:pt idx="2007">
                  <c:v>1.330068158074E6</c:v>
                </c:pt>
                <c:pt idx="2008">
                  <c:v>1.37487522370212E6</c:v>
                </c:pt>
                <c:pt idx="2009">
                  <c:v>1.33633642533291E6</c:v>
                </c:pt>
                <c:pt idx="2010">
                  <c:v>1.33653289084476E6</c:v>
                </c:pt>
                <c:pt idx="2011">
                  <c:v>1.30533321284789E6</c:v>
                </c:pt>
                <c:pt idx="2012">
                  <c:v>1.30461892874838E6</c:v>
                </c:pt>
                <c:pt idx="2013">
                  <c:v>1.49512772704389E6</c:v>
                </c:pt>
                <c:pt idx="2014">
                  <c:v>2.03891451055358E6</c:v>
                </c:pt>
                <c:pt idx="2015">
                  <c:v>1.60689031764221E6</c:v>
                </c:pt>
                <c:pt idx="2016">
                  <c:v>1.31157695693925E6</c:v>
                </c:pt>
                <c:pt idx="2017">
                  <c:v>1.3843853587473E6</c:v>
                </c:pt>
                <c:pt idx="2018">
                  <c:v>1.27074532507836E6</c:v>
                </c:pt>
                <c:pt idx="2019">
                  <c:v>1.33196090561735E6</c:v>
                </c:pt>
                <c:pt idx="2020">
                  <c:v>1.29995305799998E6</c:v>
                </c:pt>
                <c:pt idx="2021">
                  <c:v>1.25014350730442E6</c:v>
                </c:pt>
                <c:pt idx="2022">
                  <c:v>1.2918366696218E6</c:v>
                </c:pt>
                <c:pt idx="2023">
                  <c:v>1.24931222268799E6</c:v>
                </c:pt>
                <c:pt idx="2024">
                  <c:v>1.28802405644977E6</c:v>
                </c:pt>
                <c:pt idx="2025">
                  <c:v>1.2564566855704E6</c:v>
                </c:pt>
                <c:pt idx="2026">
                  <c:v>1.29320530793751E6</c:v>
                </c:pt>
                <c:pt idx="2027">
                  <c:v>1.47009954561388E6</c:v>
                </c:pt>
                <c:pt idx="2028">
                  <c:v>1.46857376266879E6</c:v>
                </c:pt>
                <c:pt idx="2029">
                  <c:v>1.52235036628163E6</c:v>
                </c:pt>
                <c:pt idx="2030">
                  <c:v>1.49596356316918E6</c:v>
                </c:pt>
                <c:pt idx="2031">
                  <c:v>1.47819598170027E6</c:v>
                </c:pt>
                <c:pt idx="2032">
                  <c:v>1.47280473651686E6</c:v>
                </c:pt>
                <c:pt idx="2033">
                  <c:v>1.49591820040964E6</c:v>
                </c:pt>
                <c:pt idx="2034">
                  <c:v>1.2838155689953E6</c:v>
                </c:pt>
                <c:pt idx="2035">
                  <c:v>1.25221431878594E6</c:v>
                </c:pt>
                <c:pt idx="2036">
                  <c:v>1.31286274359668E6</c:v>
                </c:pt>
                <c:pt idx="2037">
                  <c:v>1.3196012524101E6</c:v>
                </c:pt>
                <c:pt idx="2038">
                  <c:v>1.29361689825265E6</c:v>
                </c:pt>
                <c:pt idx="2039">
                  <c:v>1.34411525877553E6</c:v>
                </c:pt>
                <c:pt idx="2040">
                  <c:v>1.31919820011851E6</c:v>
                </c:pt>
                <c:pt idx="2041">
                  <c:v>1.24714426676971E6</c:v>
                </c:pt>
                <c:pt idx="2042">
                  <c:v>1.24663499989007E6</c:v>
                </c:pt>
                <c:pt idx="2043">
                  <c:v>1.24662936806418E6</c:v>
                </c:pt>
                <c:pt idx="2044">
                  <c:v>1.29794056894695E6</c:v>
                </c:pt>
                <c:pt idx="2045">
                  <c:v>1.26388675008712E6</c:v>
                </c:pt>
                <c:pt idx="2046">
                  <c:v>1.26401939977435E6</c:v>
                </c:pt>
                <c:pt idx="2047">
                  <c:v>1.29801330152338E6</c:v>
                </c:pt>
                <c:pt idx="2048">
                  <c:v>1.29052627398175E6</c:v>
                </c:pt>
                <c:pt idx="2049">
                  <c:v>1.30695850245251E6</c:v>
                </c:pt>
                <c:pt idx="2050">
                  <c:v>1.26175705961687E6</c:v>
                </c:pt>
                <c:pt idx="2051">
                  <c:v>1.30494976702274E6</c:v>
                </c:pt>
                <c:pt idx="2052">
                  <c:v>1.27715016952976E6</c:v>
                </c:pt>
                <c:pt idx="2053">
                  <c:v>1.24853132657593E6</c:v>
                </c:pt>
                <c:pt idx="2054">
                  <c:v>1.25173528420465E6</c:v>
                </c:pt>
                <c:pt idx="2055">
                  <c:v>1.25059086845117E6</c:v>
                </c:pt>
                <c:pt idx="2056">
                  <c:v>1.352043002534E6</c:v>
                </c:pt>
                <c:pt idx="2057">
                  <c:v>1.25226173206284E6</c:v>
                </c:pt>
                <c:pt idx="2058">
                  <c:v>1.33934469148313E6</c:v>
                </c:pt>
                <c:pt idx="2059">
                  <c:v>1.28853865346886E6</c:v>
                </c:pt>
                <c:pt idx="2060">
                  <c:v>1.25059961545121E6</c:v>
                </c:pt>
                <c:pt idx="2061">
                  <c:v>1.31597529343801E6</c:v>
                </c:pt>
                <c:pt idx="2062">
                  <c:v>1.2534654128086E6</c:v>
                </c:pt>
                <c:pt idx="2063">
                  <c:v>1.2798082162377E6</c:v>
                </c:pt>
                <c:pt idx="2064">
                  <c:v>1.25101204502613E6</c:v>
                </c:pt>
                <c:pt idx="2065">
                  <c:v>1.25735335752702E6</c:v>
                </c:pt>
                <c:pt idx="2066">
                  <c:v>1.38257459706058E6</c:v>
                </c:pt>
                <c:pt idx="2067">
                  <c:v>1.25416448991942E6</c:v>
                </c:pt>
                <c:pt idx="2068">
                  <c:v>1.2755403258372E6</c:v>
                </c:pt>
                <c:pt idx="2069">
                  <c:v>1.3046825197111E6</c:v>
                </c:pt>
                <c:pt idx="2070">
                  <c:v>1.31047555425781E6</c:v>
                </c:pt>
                <c:pt idx="2071">
                  <c:v>1.26227547308463E6</c:v>
                </c:pt>
                <c:pt idx="2072">
                  <c:v>1.27869020978424E6</c:v>
                </c:pt>
                <c:pt idx="2073">
                  <c:v>1.24791531008706E6</c:v>
                </c:pt>
                <c:pt idx="2074">
                  <c:v>1.28360405724629E6</c:v>
                </c:pt>
                <c:pt idx="2075">
                  <c:v>1.31025433472813E6</c:v>
                </c:pt>
                <c:pt idx="2076">
                  <c:v>1.49535580228001E6</c:v>
                </c:pt>
                <c:pt idx="2077">
                  <c:v>1.73060450112843E6</c:v>
                </c:pt>
                <c:pt idx="2078">
                  <c:v>1.39229025143218E6</c:v>
                </c:pt>
                <c:pt idx="2079">
                  <c:v>1.35277152305001E6</c:v>
                </c:pt>
                <c:pt idx="2080">
                  <c:v>1.3418770873968E6</c:v>
                </c:pt>
                <c:pt idx="2081">
                  <c:v>1.34320386464213E6</c:v>
                </c:pt>
                <c:pt idx="2082">
                  <c:v>1.35185085829664E6</c:v>
                </c:pt>
                <c:pt idx="2083">
                  <c:v>1.31459481974084E6</c:v>
                </c:pt>
                <c:pt idx="2084">
                  <c:v>1.36912464581942E6</c:v>
                </c:pt>
                <c:pt idx="2085">
                  <c:v>1.35112705468684E6</c:v>
                </c:pt>
                <c:pt idx="2086">
                  <c:v>1.27609493680034E6</c:v>
                </c:pt>
                <c:pt idx="2087">
                  <c:v>1.24800101204589E6</c:v>
                </c:pt>
                <c:pt idx="2088">
                  <c:v>1.33506412834776E6</c:v>
                </c:pt>
                <c:pt idx="2089">
                  <c:v>1.27829423319332E6</c:v>
                </c:pt>
                <c:pt idx="2090">
                  <c:v>1.2886062069617E6</c:v>
                </c:pt>
                <c:pt idx="2091">
                  <c:v>1.29108632724386E6</c:v>
                </c:pt>
                <c:pt idx="2092">
                  <c:v>1.26306290509481E6</c:v>
                </c:pt>
                <c:pt idx="2093">
                  <c:v>1.26212795303383E6</c:v>
                </c:pt>
                <c:pt idx="2094">
                  <c:v>1.26160691620674E6</c:v>
                </c:pt>
                <c:pt idx="2095">
                  <c:v>1.35996066950578E6</c:v>
                </c:pt>
                <c:pt idx="2096">
                  <c:v>1.28200882205608E6</c:v>
                </c:pt>
                <c:pt idx="2097">
                  <c:v>1.30736843494586E6</c:v>
                </c:pt>
                <c:pt idx="2098">
                  <c:v>1.29750515932636E6</c:v>
                </c:pt>
                <c:pt idx="2099">
                  <c:v>1.3150055793417E6</c:v>
                </c:pt>
                <c:pt idx="2100">
                  <c:v>1.29561376828642E6</c:v>
                </c:pt>
                <c:pt idx="2101">
                  <c:v>1.3024794315548E6</c:v>
                </c:pt>
                <c:pt idx="2102">
                  <c:v>1.33358931401674E6</c:v>
                </c:pt>
                <c:pt idx="2103">
                  <c:v>1.37891010089234E6</c:v>
                </c:pt>
                <c:pt idx="2104">
                  <c:v>1.37931303785562E6</c:v>
                </c:pt>
                <c:pt idx="2105">
                  <c:v>1.47809359343575E6</c:v>
                </c:pt>
                <c:pt idx="2106">
                  <c:v>1.41087746324771E6</c:v>
                </c:pt>
                <c:pt idx="2107">
                  <c:v>1.38025976337597E6</c:v>
                </c:pt>
                <c:pt idx="2108">
                  <c:v>1.51797803875568E6</c:v>
                </c:pt>
                <c:pt idx="2109">
                  <c:v>1.36566726546617E6</c:v>
                </c:pt>
                <c:pt idx="2110">
                  <c:v>1.3544361336753E6</c:v>
                </c:pt>
                <c:pt idx="2111">
                  <c:v>1.28622973949009E6</c:v>
                </c:pt>
                <c:pt idx="2112">
                  <c:v>1.28440833559594E6</c:v>
                </c:pt>
                <c:pt idx="2113">
                  <c:v>1.3247815108239E6</c:v>
                </c:pt>
                <c:pt idx="2114">
                  <c:v>1.44588493836199E6</c:v>
                </c:pt>
                <c:pt idx="2115">
                  <c:v>1.32705567694734E6</c:v>
                </c:pt>
                <c:pt idx="2116">
                  <c:v>1.24876888539058E6</c:v>
                </c:pt>
                <c:pt idx="2117">
                  <c:v>1.28774078107394E6</c:v>
                </c:pt>
                <c:pt idx="2118">
                  <c:v>1.3747279188263E6</c:v>
                </c:pt>
                <c:pt idx="2119">
                  <c:v>1.2919805692164E6</c:v>
                </c:pt>
                <c:pt idx="2120">
                  <c:v>1.2914422948704E6</c:v>
                </c:pt>
                <c:pt idx="2121">
                  <c:v>1.56689371928256E6</c:v>
                </c:pt>
                <c:pt idx="2122">
                  <c:v>2.11717722069463E6</c:v>
                </c:pt>
                <c:pt idx="2123">
                  <c:v>1.28838227880527E6</c:v>
                </c:pt>
                <c:pt idx="2124">
                  <c:v>1.28259004618616E6</c:v>
                </c:pt>
                <c:pt idx="2125">
                  <c:v>1.39723165081452E6</c:v>
                </c:pt>
                <c:pt idx="2126">
                  <c:v>1.26098109752306E6</c:v>
                </c:pt>
                <c:pt idx="2127">
                  <c:v>1.29784855486967E6</c:v>
                </c:pt>
                <c:pt idx="2128">
                  <c:v>1.24932203951704E6</c:v>
                </c:pt>
                <c:pt idx="2129">
                  <c:v>1.249811350734E6</c:v>
                </c:pt>
                <c:pt idx="2130">
                  <c:v>1.32270909603082E6</c:v>
                </c:pt>
                <c:pt idx="2131">
                  <c:v>1.34728624337032E6</c:v>
                </c:pt>
                <c:pt idx="2132">
                  <c:v>1.31923429611204E6</c:v>
                </c:pt>
                <c:pt idx="2133">
                  <c:v>1.28638945913376E6</c:v>
                </c:pt>
                <c:pt idx="2134">
                  <c:v>1.32082988925845E6</c:v>
                </c:pt>
                <c:pt idx="2135">
                  <c:v>1.2975451081936E6</c:v>
                </c:pt>
                <c:pt idx="2136">
                  <c:v>1.28137294863605E6</c:v>
                </c:pt>
                <c:pt idx="2137">
                  <c:v>1.35254448366589E6</c:v>
                </c:pt>
                <c:pt idx="2138">
                  <c:v>1.28302565023228E6</c:v>
                </c:pt>
                <c:pt idx="2139">
                  <c:v>1.25261487880334E6</c:v>
                </c:pt>
                <c:pt idx="2140">
                  <c:v>1.32727232848551E6</c:v>
                </c:pt>
                <c:pt idx="2141">
                  <c:v>1.29955733761391E6</c:v>
                </c:pt>
                <c:pt idx="2142">
                  <c:v>1.25213078730257E6</c:v>
                </c:pt>
                <c:pt idx="2143">
                  <c:v>1.28361603443895E6</c:v>
                </c:pt>
                <c:pt idx="2144">
                  <c:v>1.3134223172627E6</c:v>
                </c:pt>
                <c:pt idx="2145">
                  <c:v>1.32691610959137E6</c:v>
                </c:pt>
                <c:pt idx="2146">
                  <c:v>1.25313549235478E6</c:v>
                </c:pt>
                <c:pt idx="2147">
                  <c:v>1.35322137618216E6</c:v>
                </c:pt>
                <c:pt idx="2148">
                  <c:v>1.25163638596226E6</c:v>
                </c:pt>
                <c:pt idx="2149">
                  <c:v>1.34459078781584E6</c:v>
                </c:pt>
                <c:pt idx="2150">
                  <c:v>1.28549959305821E6</c:v>
                </c:pt>
                <c:pt idx="2151">
                  <c:v>1.25409232123924E6</c:v>
                </c:pt>
                <c:pt idx="2152">
                  <c:v>1.28736533192897E6</c:v>
                </c:pt>
                <c:pt idx="2153">
                  <c:v>1.29442695833804E6</c:v>
                </c:pt>
                <c:pt idx="2154">
                  <c:v>1.28864760840871E6</c:v>
                </c:pt>
                <c:pt idx="2155">
                  <c:v>1.2591679611926E6</c:v>
                </c:pt>
                <c:pt idx="2156">
                  <c:v>1.28395071824543E6</c:v>
                </c:pt>
                <c:pt idx="2157">
                  <c:v>1.32031732106812E6</c:v>
                </c:pt>
                <c:pt idx="2158">
                  <c:v>1.31310820214458E6</c:v>
                </c:pt>
                <c:pt idx="2159">
                  <c:v>1.27620346209456E6</c:v>
                </c:pt>
                <c:pt idx="2160">
                  <c:v>1.28935133577352E6</c:v>
                </c:pt>
                <c:pt idx="2161">
                  <c:v>1.27761711422157E6</c:v>
                </c:pt>
                <c:pt idx="2162">
                  <c:v>1.24827145840697E6</c:v>
                </c:pt>
                <c:pt idx="2163">
                  <c:v>1.24815545515269E6</c:v>
                </c:pt>
                <c:pt idx="2164">
                  <c:v>1.27888351169138E6</c:v>
                </c:pt>
                <c:pt idx="2165">
                  <c:v>1.27746213603939E6</c:v>
                </c:pt>
                <c:pt idx="2166">
                  <c:v>1.25739132038078E6</c:v>
                </c:pt>
                <c:pt idx="2167">
                  <c:v>1.28672695432803E6</c:v>
                </c:pt>
                <c:pt idx="2168">
                  <c:v>1.29542962084712E6</c:v>
                </c:pt>
                <c:pt idx="2169">
                  <c:v>1.30422856360841E6</c:v>
                </c:pt>
                <c:pt idx="2170">
                  <c:v>1.29009714716435E6</c:v>
                </c:pt>
                <c:pt idx="2171">
                  <c:v>1.31169661109144E6</c:v>
                </c:pt>
                <c:pt idx="2172">
                  <c:v>1.28377460909395E6</c:v>
                </c:pt>
                <c:pt idx="2173">
                  <c:v>1.25468988725068E6</c:v>
                </c:pt>
                <c:pt idx="2174">
                  <c:v>1.26015613366034E6</c:v>
                </c:pt>
                <c:pt idx="2175">
                  <c:v>1.26616210607851E6</c:v>
                </c:pt>
                <c:pt idx="2176">
                  <c:v>1.3681241192545E6</c:v>
                </c:pt>
                <c:pt idx="2177">
                  <c:v>1.29575684059708E6</c:v>
                </c:pt>
                <c:pt idx="2178">
                  <c:v>1.2657001511136E6</c:v>
                </c:pt>
                <c:pt idx="2179">
                  <c:v>1.34857567574718E6</c:v>
                </c:pt>
                <c:pt idx="2180">
                  <c:v>1.27275112636134E6</c:v>
                </c:pt>
                <c:pt idx="2181">
                  <c:v>1.41950632215324E6</c:v>
                </c:pt>
                <c:pt idx="2182">
                  <c:v>1.30557863555414E6</c:v>
                </c:pt>
                <c:pt idx="2183">
                  <c:v>1.28002937438502E6</c:v>
                </c:pt>
                <c:pt idx="2184">
                  <c:v>1.25236199252149E6</c:v>
                </c:pt>
                <c:pt idx="2185">
                  <c:v>1.25573911510903E6</c:v>
                </c:pt>
                <c:pt idx="2186">
                  <c:v>1.36688744368931E6</c:v>
                </c:pt>
                <c:pt idx="2187">
                  <c:v>1.30983272315272E6</c:v>
                </c:pt>
                <c:pt idx="2188">
                  <c:v>1.31899107083732E6</c:v>
                </c:pt>
                <c:pt idx="2189">
                  <c:v>1.26143648855416E6</c:v>
                </c:pt>
                <c:pt idx="2190">
                  <c:v>1.31455490632137E6</c:v>
                </c:pt>
                <c:pt idx="2191">
                  <c:v>1.30170426150069E6</c:v>
                </c:pt>
                <c:pt idx="2192">
                  <c:v>1.28910078690324E6</c:v>
                </c:pt>
                <c:pt idx="2193">
                  <c:v>1.25806513064364E6</c:v>
                </c:pt>
                <c:pt idx="2194">
                  <c:v>1.317424314386E6</c:v>
                </c:pt>
                <c:pt idx="2195">
                  <c:v>1.253036085414E6</c:v>
                </c:pt>
                <c:pt idx="2196">
                  <c:v>1.35430713119316E6</c:v>
                </c:pt>
                <c:pt idx="2197">
                  <c:v>1.25969695045217E6</c:v>
                </c:pt>
                <c:pt idx="2198">
                  <c:v>1.28395812481208E6</c:v>
                </c:pt>
                <c:pt idx="2199">
                  <c:v>1.25229219602621E6</c:v>
                </c:pt>
                <c:pt idx="2200">
                  <c:v>1.32014334306151E6</c:v>
                </c:pt>
                <c:pt idx="2201">
                  <c:v>1.2754155495757E6</c:v>
                </c:pt>
                <c:pt idx="2202">
                  <c:v>1.27887211388989E6</c:v>
                </c:pt>
                <c:pt idx="2203">
                  <c:v>1.27959953163935E6</c:v>
                </c:pt>
                <c:pt idx="2204">
                  <c:v>1.28604003269464E6</c:v>
                </c:pt>
                <c:pt idx="2205">
                  <c:v>1.26276372039385E6</c:v>
                </c:pt>
                <c:pt idx="2206">
                  <c:v>1.29521468153049E6</c:v>
                </c:pt>
                <c:pt idx="2207">
                  <c:v>1.34963943424077E6</c:v>
                </c:pt>
                <c:pt idx="2208">
                  <c:v>1.27830792898563E6</c:v>
                </c:pt>
                <c:pt idx="2209">
                  <c:v>1.24996427801245E6</c:v>
                </c:pt>
                <c:pt idx="2210">
                  <c:v>1.342607985037E6</c:v>
                </c:pt>
                <c:pt idx="2211">
                  <c:v>1.24871833816851E6</c:v>
                </c:pt>
                <c:pt idx="2212">
                  <c:v>1.27829553583024E6</c:v>
                </c:pt>
                <c:pt idx="2213">
                  <c:v>1.2794835294189E6</c:v>
                </c:pt>
                <c:pt idx="2214">
                  <c:v>1.24598445542314E6</c:v>
                </c:pt>
                <c:pt idx="2215">
                  <c:v>1.24572479886827E6</c:v>
                </c:pt>
                <c:pt idx="2216">
                  <c:v>1.24436325215181E6</c:v>
                </c:pt>
                <c:pt idx="2217">
                  <c:v>1.34528361093581E6</c:v>
                </c:pt>
                <c:pt idx="2218">
                  <c:v>1.29163696189167E6</c:v>
                </c:pt>
                <c:pt idx="2219">
                  <c:v>1.25918719293261E6</c:v>
                </c:pt>
                <c:pt idx="2220">
                  <c:v>1.29467652266996E6</c:v>
                </c:pt>
                <c:pt idx="2221">
                  <c:v>1.29433022978202E6</c:v>
                </c:pt>
                <c:pt idx="2222">
                  <c:v>1.28292249133249E6</c:v>
                </c:pt>
                <c:pt idx="2223">
                  <c:v>1.30317508387706E6</c:v>
                </c:pt>
                <c:pt idx="2224">
                  <c:v>1.27548200824786E6</c:v>
                </c:pt>
                <c:pt idx="2225">
                  <c:v>1.24747467163144E6</c:v>
                </c:pt>
                <c:pt idx="2226">
                  <c:v>1.24756012186695E6</c:v>
                </c:pt>
                <c:pt idx="2227">
                  <c:v>1.29646112759978E6</c:v>
                </c:pt>
                <c:pt idx="2228">
                  <c:v>1.2747344074039E6</c:v>
                </c:pt>
                <c:pt idx="2229">
                  <c:v>1.24952591594558E6</c:v>
                </c:pt>
                <c:pt idx="2230">
                  <c:v>1.37153224305906E6</c:v>
                </c:pt>
                <c:pt idx="2231">
                  <c:v>1.3328045321272E6</c:v>
                </c:pt>
                <c:pt idx="2232">
                  <c:v>1.386388802496E6</c:v>
                </c:pt>
                <c:pt idx="2233">
                  <c:v>1.33174366420002E6</c:v>
                </c:pt>
                <c:pt idx="2234">
                  <c:v>1.32568174127271E6</c:v>
                </c:pt>
                <c:pt idx="2235">
                  <c:v>1.29554456970049E6</c:v>
                </c:pt>
                <c:pt idx="2236">
                  <c:v>1.35739907703186E6</c:v>
                </c:pt>
                <c:pt idx="2237">
                  <c:v>1.3152974719769E6</c:v>
                </c:pt>
                <c:pt idx="2238">
                  <c:v>1.28432898953112E6</c:v>
                </c:pt>
                <c:pt idx="2239">
                  <c:v>1.32857896973398E6</c:v>
                </c:pt>
                <c:pt idx="2240">
                  <c:v>1.34791195759282E6</c:v>
                </c:pt>
                <c:pt idx="2241">
                  <c:v>1.28779323949818E6</c:v>
                </c:pt>
                <c:pt idx="2242">
                  <c:v>1.31912251564777E6</c:v>
                </c:pt>
                <c:pt idx="2243">
                  <c:v>1.34621310707626E6</c:v>
                </c:pt>
                <c:pt idx="2244">
                  <c:v>1.35139730996501E6</c:v>
                </c:pt>
                <c:pt idx="2245">
                  <c:v>1.32637857669686E6</c:v>
                </c:pt>
                <c:pt idx="2246">
                  <c:v>1.34803677135778E6</c:v>
                </c:pt>
                <c:pt idx="2247">
                  <c:v>1.35862331632448E6</c:v>
                </c:pt>
                <c:pt idx="2248">
                  <c:v>1.33347810838204E6</c:v>
                </c:pt>
                <c:pt idx="2249">
                  <c:v>1.34600935156918E6</c:v>
                </c:pt>
                <c:pt idx="2250">
                  <c:v>1.31469304934167E6</c:v>
                </c:pt>
                <c:pt idx="2251">
                  <c:v>1.31119679167245E6</c:v>
                </c:pt>
                <c:pt idx="2252">
                  <c:v>1.37072588815578E6</c:v>
                </c:pt>
                <c:pt idx="2253">
                  <c:v>1.34751157345527E6</c:v>
                </c:pt>
                <c:pt idx="2254">
                  <c:v>1.39012347828407E6</c:v>
                </c:pt>
                <c:pt idx="2255">
                  <c:v>1.35894076561825E6</c:v>
                </c:pt>
                <c:pt idx="2256">
                  <c:v>1.32702893511021E6</c:v>
                </c:pt>
                <c:pt idx="2257">
                  <c:v>1.34054626335651E6</c:v>
                </c:pt>
                <c:pt idx="2258">
                  <c:v>1.35699754943439E6</c:v>
                </c:pt>
                <c:pt idx="2259">
                  <c:v>1.41917638470505E6</c:v>
                </c:pt>
                <c:pt idx="2260">
                  <c:v>1.36223120508685E6</c:v>
                </c:pt>
                <c:pt idx="2261">
                  <c:v>1.33370770097085E6</c:v>
                </c:pt>
                <c:pt idx="2262">
                  <c:v>1.4118413054045E6</c:v>
                </c:pt>
                <c:pt idx="2263">
                  <c:v>1.35640655116084E6</c:v>
                </c:pt>
                <c:pt idx="2264">
                  <c:v>1.30966818955202E6</c:v>
                </c:pt>
                <c:pt idx="2265">
                  <c:v>1.34006638357037E6</c:v>
                </c:pt>
                <c:pt idx="2266">
                  <c:v>1.29867245805331E6</c:v>
                </c:pt>
                <c:pt idx="2267">
                  <c:v>1.3131033448261E6</c:v>
                </c:pt>
                <c:pt idx="2268">
                  <c:v>1.24903783400012E6</c:v>
                </c:pt>
                <c:pt idx="2269">
                  <c:v>1.34746808950779E6</c:v>
                </c:pt>
                <c:pt idx="2270">
                  <c:v>1.27331192933246E6</c:v>
                </c:pt>
                <c:pt idx="2271">
                  <c:v>1.32606921526952E6</c:v>
                </c:pt>
                <c:pt idx="2272">
                  <c:v>1.29609576838063E6</c:v>
                </c:pt>
                <c:pt idx="2273">
                  <c:v>1.24887054971176E6</c:v>
                </c:pt>
                <c:pt idx="2274">
                  <c:v>1.28234708219819E6</c:v>
                </c:pt>
                <c:pt idx="2275">
                  <c:v>1.30276482208085E6</c:v>
                </c:pt>
                <c:pt idx="2276">
                  <c:v>1.28605580016717E6</c:v>
                </c:pt>
                <c:pt idx="2277">
                  <c:v>1.25515749433252E6</c:v>
                </c:pt>
                <c:pt idx="2278">
                  <c:v>1.28510644262266E6</c:v>
                </c:pt>
                <c:pt idx="2279">
                  <c:v>1.33438398761937E6</c:v>
                </c:pt>
                <c:pt idx="2280">
                  <c:v>1.32940632126553E6</c:v>
                </c:pt>
                <c:pt idx="2281">
                  <c:v>1.27798667432075E6</c:v>
                </c:pt>
                <c:pt idx="2282">
                  <c:v>1.28273414427228E6</c:v>
                </c:pt>
                <c:pt idx="2283">
                  <c:v>1.25325664134167E6</c:v>
                </c:pt>
                <c:pt idx="2284">
                  <c:v>1.25259837480995E6</c:v>
                </c:pt>
                <c:pt idx="2285">
                  <c:v>1.28157862857777E6</c:v>
                </c:pt>
                <c:pt idx="2286">
                  <c:v>1.28373206553323E6</c:v>
                </c:pt>
                <c:pt idx="2287">
                  <c:v>1.25478151642026E6</c:v>
                </c:pt>
                <c:pt idx="2288">
                  <c:v>1.32352248769534E6</c:v>
                </c:pt>
                <c:pt idx="2289">
                  <c:v>1.28321606009617E6</c:v>
                </c:pt>
                <c:pt idx="2290">
                  <c:v>1.3005572299319E6</c:v>
                </c:pt>
                <c:pt idx="2291">
                  <c:v>1.3045352459019E6</c:v>
                </c:pt>
                <c:pt idx="2292">
                  <c:v>1.29440896507625E6</c:v>
                </c:pt>
                <c:pt idx="2293">
                  <c:v>1.2459959768468E6</c:v>
                </c:pt>
                <c:pt idx="2294">
                  <c:v>1.30524869320946E6</c:v>
                </c:pt>
                <c:pt idx="2295">
                  <c:v>1.26270497655133E6</c:v>
                </c:pt>
                <c:pt idx="2296">
                  <c:v>1.27309469069415E6</c:v>
                </c:pt>
                <c:pt idx="2297">
                  <c:v>1.24805896035783E6</c:v>
                </c:pt>
                <c:pt idx="2298">
                  <c:v>1.34942326456519E6</c:v>
                </c:pt>
                <c:pt idx="2299">
                  <c:v>1.24885017424314E6</c:v>
                </c:pt>
                <c:pt idx="2300">
                  <c:v>1.3204133217816E6</c:v>
                </c:pt>
                <c:pt idx="2301">
                  <c:v>1.2707169090158E6</c:v>
                </c:pt>
                <c:pt idx="2302">
                  <c:v>1.31743512672717E6</c:v>
                </c:pt>
                <c:pt idx="2303">
                  <c:v>1.28266686418742E6</c:v>
                </c:pt>
                <c:pt idx="2304">
                  <c:v>1.25614724039531E6</c:v>
                </c:pt>
                <c:pt idx="2305">
                  <c:v>1.25300982890399E6</c:v>
                </c:pt>
                <c:pt idx="2306">
                  <c:v>1.28207064619069E6</c:v>
                </c:pt>
                <c:pt idx="2307">
                  <c:v>1.25384541610727E6</c:v>
                </c:pt>
                <c:pt idx="2308">
                  <c:v>1.35586393369419E6</c:v>
                </c:pt>
                <c:pt idx="2309">
                  <c:v>1.26227665987833E6</c:v>
                </c:pt>
                <c:pt idx="2310">
                  <c:v>1.34891563306611E6</c:v>
                </c:pt>
                <c:pt idx="2311">
                  <c:v>1.29761323011081E6</c:v>
                </c:pt>
                <c:pt idx="2312">
                  <c:v>1.25756990802221E6</c:v>
                </c:pt>
                <c:pt idx="2313">
                  <c:v>1.31990507017535E6</c:v>
                </c:pt>
                <c:pt idx="2314">
                  <c:v>1.28739124387283E6</c:v>
                </c:pt>
                <c:pt idx="2315">
                  <c:v>1.25782416644444E6</c:v>
                </c:pt>
                <c:pt idx="2316">
                  <c:v>1.29029682251738E6</c:v>
                </c:pt>
                <c:pt idx="2317">
                  <c:v>1.27612900732517E6</c:v>
                </c:pt>
                <c:pt idx="2318">
                  <c:v>1.3587287115385E6</c:v>
                </c:pt>
                <c:pt idx="2319">
                  <c:v>1.28777908831986E6</c:v>
                </c:pt>
                <c:pt idx="2320">
                  <c:v>1.33585059552273E6</c:v>
                </c:pt>
                <c:pt idx="2321">
                  <c:v>1.29751059663619E6</c:v>
                </c:pt>
                <c:pt idx="2322">
                  <c:v>1.29294932577877E6</c:v>
                </c:pt>
                <c:pt idx="2323">
                  <c:v>1.25634275724142E6</c:v>
                </c:pt>
                <c:pt idx="2324">
                  <c:v>1.25515566506717E6</c:v>
                </c:pt>
                <c:pt idx="2325">
                  <c:v>1.2947668589871E6</c:v>
                </c:pt>
                <c:pt idx="2326">
                  <c:v>1.25715007027138E6</c:v>
                </c:pt>
                <c:pt idx="2327">
                  <c:v>1.38494608101475E6</c:v>
                </c:pt>
                <c:pt idx="2328">
                  <c:v>1.29256779875008E6</c:v>
                </c:pt>
                <c:pt idx="2329">
                  <c:v>1.25477898091596E6</c:v>
                </c:pt>
                <c:pt idx="2330">
                  <c:v>1.28161295786864E6</c:v>
                </c:pt>
                <c:pt idx="2331">
                  <c:v>1.34979344187557E6</c:v>
                </c:pt>
                <c:pt idx="2332">
                  <c:v>1.2886061206131E6</c:v>
                </c:pt>
                <c:pt idx="2333">
                  <c:v>1.24667708002165E6</c:v>
                </c:pt>
                <c:pt idx="2334">
                  <c:v>1.29649396129382E6</c:v>
                </c:pt>
                <c:pt idx="2335">
                  <c:v>1.2662925136731E6</c:v>
                </c:pt>
                <c:pt idx="2336">
                  <c:v>1.24669574508612E6</c:v>
                </c:pt>
                <c:pt idx="2337">
                  <c:v>1.34562810612308E6</c:v>
                </c:pt>
                <c:pt idx="2338">
                  <c:v>1.2459350081049E6</c:v>
                </c:pt>
                <c:pt idx="2339">
                  <c:v>1.30491652644546E6</c:v>
                </c:pt>
                <c:pt idx="2340">
                  <c:v>1.26294964261608E6</c:v>
                </c:pt>
                <c:pt idx="2341">
                  <c:v>1.32117475229647E6</c:v>
                </c:pt>
                <c:pt idx="2342">
                  <c:v>1.24414596080235E6</c:v>
                </c:pt>
                <c:pt idx="2343">
                  <c:v>1.29318838618543E6</c:v>
                </c:pt>
                <c:pt idx="2344">
                  <c:v>1.31103086569597E6</c:v>
                </c:pt>
                <c:pt idx="2345">
                  <c:v>1.26581564837233E6</c:v>
                </c:pt>
                <c:pt idx="2346">
                  <c:v>1.28102447726534E6</c:v>
                </c:pt>
                <c:pt idx="2347">
                  <c:v>1.32219167673181E6</c:v>
                </c:pt>
                <c:pt idx="2348">
                  <c:v>1.26658765108585E6</c:v>
                </c:pt>
                <c:pt idx="2349">
                  <c:v>1.27841245466535E6</c:v>
                </c:pt>
                <c:pt idx="2350">
                  <c:v>1.29272038975321E6</c:v>
                </c:pt>
                <c:pt idx="2351">
                  <c:v>1.31579769009075E6</c:v>
                </c:pt>
                <c:pt idx="2352">
                  <c:v>1.27443463534009E6</c:v>
                </c:pt>
                <c:pt idx="2353">
                  <c:v>1.27842504010717E6</c:v>
                </c:pt>
                <c:pt idx="2354">
                  <c:v>1.26712145403733E6</c:v>
                </c:pt>
                <c:pt idx="2355">
                  <c:v>1.25666590827998E6</c:v>
                </c:pt>
                <c:pt idx="2356">
                  <c:v>1.27125626587591E6</c:v>
                </c:pt>
                <c:pt idx="2357">
                  <c:v>1.37558804658014E6</c:v>
                </c:pt>
                <c:pt idx="2358">
                  <c:v>1.26409834682028E6</c:v>
                </c:pt>
                <c:pt idx="2359">
                  <c:v>1.28823503848314E6</c:v>
                </c:pt>
                <c:pt idx="2360">
                  <c:v>1.30600159496939E6</c:v>
                </c:pt>
                <c:pt idx="2361">
                  <c:v>1.26695563536442E6</c:v>
                </c:pt>
                <c:pt idx="2362">
                  <c:v>1.31162710067983E6</c:v>
                </c:pt>
                <c:pt idx="2363">
                  <c:v>1.25557919899943E6</c:v>
                </c:pt>
                <c:pt idx="2364">
                  <c:v>1.3146317585067E6</c:v>
                </c:pt>
                <c:pt idx="2365">
                  <c:v>1.35326625035912E6</c:v>
                </c:pt>
                <c:pt idx="2366">
                  <c:v>1.35956368517361E6</c:v>
                </c:pt>
                <c:pt idx="2367">
                  <c:v>1.28861943906429E6</c:v>
                </c:pt>
                <c:pt idx="2368">
                  <c:v>1.28431930234259E6</c:v>
                </c:pt>
                <c:pt idx="2369">
                  <c:v>1.30454357696755E6</c:v>
                </c:pt>
                <c:pt idx="2370">
                  <c:v>1.27625725572941E6</c:v>
                </c:pt>
                <c:pt idx="2371">
                  <c:v>1.27459358769605E6</c:v>
                </c:pt>
                <c:pt idx="2372">
                  <c:v>1.24672579712324E6</c:v>
                </c:pt>
                <c:pt idx="2373">
                  <c:v>1.24549631309819E6</c:v>
                </c:pt>
                <c:pt idx="2374">
                  <c:v>1.31119556388432E6</c:v>
                </c:pt>
                <c:pt idx="2375">
                  <c:v>1.24833910847568E6</c:v>
                </c:pt>
                <c:pt idx="2376">
                  <c:v>1.34823322562056E6</c:v>
                </c:pt>
                <c:pt idx="2377">
                  <c:v>1.24914316254942E6</c:v>
                </c:pt>
                <c:pt idx="2378">
                  <c:v>1.36899541933458E6</c:v>
                </c:pt>
                <c:pt idx="2379">
                  <c:v>1.28288230341919E6</c:v>
                </c:pt>
                <c:pt idx="2380">
                  <c:v>1.32643366747053E6</c:v>
                </c:pt>
                <c:pt idx="2381">
                  <c:v>1.2633752529097E6</c:v>
                </c:pt>
                <c:pt idx="2382">
                  <c:v>1.29267582837748E6</c:v>
                </c:pt>
                <c:pt idx="2383">
                  <c:v>1.27853302876885E6</c:v>
                </c:pt>
                <c:pt idx="2384">
                  <c:v>1.3244150139409E6</c:v>
                </c:pt>
                <c:pt idx="2385">
                  <c:v>1.26328944338521E6</c:v>
                </c:pt>
                <c:pt idx="2386">
                  <c:v>1.37841678660192E6</c:v>
                </c:pt>
                <c:pt idx="2387">
                  <c:v>1.25771110517774E6</c:v>
                </c:pt>
                <c:pt idx="2388">
                  <c:v>1.34607144561979E6</c:v>
                </c:pt>
                <c:pt idx="2389">
                  <c:v>1.26095055616961E6</c:v>
                </c:pt>
                <c:pt idx="2390">
                  <c:v>1.28530793880642E6</c:v>
                </c:pt>
                <c:pt idx="2391">
                  <c:v>1.26048188861658E6</c:v>
                </c:pt>
                <c:pt idx="2392">
                  <c:v>1.2942905034092E6</c:v>
                </c:pt>
                <c:pt idx="2393">
                  <c:v>1.26720028339854E6</c:v>
                </c:pt>
                <c:pt idx="2394">
                  <c:v>1.29639055366839E6</c:v>
                </c:pt>
                <c:pt idx="2395">
                  <c:v>1.29017526159276E6</c:v>
                </c:pt>
                <c:pt idx="2396">
                  <c:v>1.31281116120856E6</c:v>
                </c:pt>
                <c:pt idx="2397">
                  <c:v>1.31104721143687E6</c:v>
                </c:pt>
                <c:pt idx="2398">
                  <c:v>1.35335996811867E6</c:v>
                </c:pt>
                <c:pt idx="2399">
                  <c:v>1.35030981928614E6</c:v>
                </c:pt>
                <c:pt idx="2400">
                  <c:v>1.32586776787776E6</c:v>
                </c:pt>
                <c:pt idx="2401">
                  <c:v>1.27553466713703E6</c:v>
                </c:pt>
                <c:pt idx="2402">
                  <c:v>1.30869898165818E6</c:v>
                </c:pt>
                <c:pt idx="2403">
                  <c:v>1.28904178550123E6</c:v>
                </c:pt>
                <c:pt idx="2404">
                  <c:v>1.30868792668085E6</c:v>
                </c:pt>
                <c:pt idx="2405">
                  <c:v>1.2746159690866E6</c:v>
                </c:pt>
                <c:pt idx="2406">
                  <c:v>1.34133480637001E6</c:v>
                </c:pt>
                <c:pt idx="2407">
                  <c:v>1.26932468096399E6</c:v>
                </c:pt>
                <c:pt idx="2408">
                  <c:v>1.34116941445069E6</c:v>
                </c:pt>
                <c:pt idx="2409">
                  <c:v>1.35622682303039E6</c:v>
                </c:pt>
                <c:pt idx="2410">
                  <c:v>1.31495944714259E6</c:v>
                </c:pt>
                <c:pt idx="2411">
                  <c:v>1.27293071181062E6</c:v>
                </c:pt>
                <c:pt idx="2412">
                  <c:v>1.30355585440504E6</c:v>
                </c:pt>
                <c:pt idx="2413">
                  <c:v>1.29228918823101E6</c:v>
                </c:pt>
                <c:pt idx="2414">
                  <c:v>1.32179336074852E6</c:v>
                </c:pt>
                <c:pt idx="2415">
                  <c:v>1.2671766930462E6</c:v>
                </c:pt>
                <c:pt idx="2416">
                  <c:v>1.29487266975349E6</c:v>
                </c:pt>
                <c:pt idx="2417">
                  <c:v>1.26504030022273E6</c:v>
                </c:pt>
                <c:pt idx="2418">
                  <c:v>1.4377584708093E6</c:v>
                </c:pt>
                <c:pt idx="2419">
                  <c:v>1.32759603293032E6</c:v>
                </c:pt>
                <c:pt idx="2420">
                  <c:v>1.32928498072478E6</c:v>
                </c:pt>
                <c:pt idx="2421">
                  <c:v>1.28977667889755E6</c:v>
                </c:pt>
                <c:pt idx="2422">
                  <c:v>1.28700339169782E6</c:v>
                </c:pt>
                <c:pt idx="2423">
                  <c:v>1.25786959550986E6</c:v>
                </c:pt>
                <c:pt idx="2424">
                  <c:v>1.25788502590063E6</c:v>
                </c:pt>
                <c:pt idx="2425">
                  <c:v>1.29458522887042E6</c:v>
                </c:pt>
                <c:pt idx="2426">
                  <c:v>1.28480334232601E6</c:v>
                </c:pt>
                <c:pt idx="2427">
                  <c:v>1.24874518544542E6</c:v>
                </c:pt>
                <c:pt idx="2428">
                  <c:v>1.31865647012606E6</c:v>
                </c:pt>
                <c:pt idx="2429">
                  <c:v>1.28122376291794E6</c:v>
                </c:pt>
                <c:pt idx="2430">
                  <c:v>1.32282318556872E6</c:v>
                </c:pt>
                <c:pt idx="2431">
                  <c:v>1.31159006941665E6</c:v>
                </c:pt>
                <c:pt idx="2432">
                  <c:v>1.24895488914426E6</c:v>
                </c:pt>
                <c:pt idx="2433">
                  <c:v>1.31406634456638E6</c:v>
                </c:pt>
                <c:pt idx="2434">
                  <c:v>1.32919183173833E6</c:v>
                </c:pt>
                <c:pt idx="2435">
                  <c:v>1.31883145640955E6</c:v>
                </c:pt>
                <c:pt idx="2436">
                  <c:v>1.30815280304946E6</c:v>
                </c:pt>
                <c:pt idx="2437">
                  <c:v>1.30707039280339E6</c:v>
                </c:pt>
                <c:pt idx="2438">
                  <c:v>1.40798468089807E6</c:v>
                </c:pt>
                <c:pt idx="2439">
                  <c:v>1.31343923977173E6</c:v>
                </c:pt>
                <c:pt idx="2440">
                  <c:v>1.39713581820197E6</c:v>
                </c:pt>
                <c:pt idx="2441">
                  <c:v>1.33488055845977E6</c:v>
                </c:pt>
                <c:pt idx="2442">
                  <c:v>1.30548512464973E6</c:v>
                </c:pt>
                <c:pt idx="2443">
                  <c:v>1.36297975648192E6</c:v>
                </c:pt>
                <c:pt idx="2444">
                  <c:v>1.30502345875144E6</c:v>
                </c:pt>
                <c:pt idx="2445">
                  <c:v>1.33130120010164E6</c:v>
                </c:pt>
                <c:pt idx="2446">
                  <c:v>1.30308472997183E6</c:v>
                </c:pt>
                <c:pt idx="2447">
                  <c:v>1.32531518748566E6</c:v>
                </c:pt>
                <c:pt idx="2448">
                  <c:v>1.38990364246523E6</c:v>
                </c:pt>
                <c:pt idx="2449">
                  <c:v>1.30662011026106E6</c:v>
                </c:pt>
                <c:pt idx="2450">
                  <c:v>1.24225456138361E6</c:v>
                </c:pt>
                <c:pt idx="2451">
                  <c:v>1.30162021324407E6</c:v>
                </c:pt>
                <c:pt idx="2452">
                  <c:v>1.30830625361127E6</c:v>
                </c:pt>
                <c:pt idx="2453">
                  <c:v>1.24538265988135E6</c:v>
                </c:pt>
                <c:pt idx="2454">
                  <c:v>1.2718830681913E6</c:v>
                </c:pt>
                <c:pt idx="2455">
                  <c:v>1.30458612759145E6</c:v>
                </c:pt>
                <c:pt idx="2456">
                  <c:v>1.24239406465624E6</c:v>
                </c:pt>
                <c:pt idx="2457">
                  <c:v>1.34085812069846E6</c:v>
                </c:pt>
                <c:pt idx="2458">
                  <c:v>1.24115676442954E6</c:v>
                </c:pt>
                <c:pt idx="2459">
                  <c:v>1.26796896867122E6</c:v>
                </c:pt>
                <c:pt idx="2460">
                  <c:v>1.23685561097306E6</c:v>
                </c:pt>
                <c:pt idx="2461">
                  <c:v>1.32433450397247E6</c:v>
                </c:pt>
                <c:pt idx="2462">
                  <c:v>1.24683611890761E6</c:v>
                </c:pt>
                <c:pt idx="2463">
                  <c:v>1.26406789891745E6</c:v>
                </c:pt>
                <c:pt idx="2464">
                  <c:v>1.27646882236084E6</c:v>
                </c:pt>
                <c:pt idx="2465">
                  <c:v>1.26368377903061E6</c:v>
                </c:pt>
                <c:pt idx="2466">
                  <c:v>1.26378489866613E6</c:v>
                </c:pt>
                <c:pt idx="2467">
                  <c:v>1.26754623338783E6</c:v>
                </c:pt>
                <c:pt idx="2468">
                  <c:v>1.3342675602931E6</c:v>
                </c:pt>
                <c:pt idx="2469">
                  <c:v>1.26690439126633E6</c:v>
                </c:pt>
                <c:pt idx="2470">
                  <c:v>1.27009309927138E6</c:v>
                </c:pt>
                <c:pt idx="2471">
                  <c:v>1.31823391104E6</c:v>
                </c:pt>
                <c:pt idx="2472">
                  <c:v>1.23471968274066E6</c:v>
                </c:pt>
                <c:pt idx="2473">
                  <c:v>1.28348654818076E6</c:v>
                </c:pt>
                <c:pt idx="2474">
                  <c:v>1.24922491966128E6</c:v>
                </c:pt>
                <c:pt idx="2475">
                  <c:v>1.23697438837936E6</c:v>
                </c:pt>
                <c:pt idx="2476">
                  <c:v>1.23752379457674E6</c:v>
                </c:pt>
                <c:pt idx="2477">
                  <c:v>1.24580442186188E6</c:v>
                </c:pt>
                <c:pt idx="2478">
                  <c:v>1.54582203451505E6</c:v>
                </c:pt>
                <c:pt idx="2479">
                  <c:v>1.57573228119536E6</c:v>
                </c:pt>
                <c:pt idx="2480">
                  <c:v>1.42874591028492E6</c:v>
                </c:pt>
                <c:pt idx="2481">
                  <c:v>1.32105833447243E6</c:v>
                </c:pt>
                <c:pt idx="2482">
                  <c:v>1.30014638418172E6</c:v>
                </c:pt>
                <c:pt idx="2483">
                  <c:v>1.30071036653208E6</c:v>
                </c:pt>
                <c:pt idx="2484">
                  <c:v>1.26268690379524E6</c:v>
                </c:pt>
                <c:pt idx="2485">
                  <c:v>1.32027534288911E6</c:v>
                </c:pt>
                <c:pt idx="2486">
                  <c:v>1.29883810306037E6</c:v>
                </c:pt>
                <c:pt idx="2487">
                  <c:v>1.32389665888699E6</c:v>
                </c:pt>
                <c:pt idx="2488">
                  <c:v>1.28243781611527E6</c:v>
                </c:pt>
                <c:pt idx="2489">
                  <c:v>1.29235463337176E6</c:v>
                </c:pt>
                <c:pt idx="2490">
                  <c:v>1.26630025866584E6</c:v>
                </c:pt>
                <c:pt idx="2491">
                  <c:v>1.32548094829185E6</c:v>
                </c:pt>
                <c:pt idx="2492">
                  <c:v>1.37503763364588E6</c:v>
                </c:pt>
                <c:pt idx="2493">
                  <c:v>1.37675618041783E6</c:v>
                </c:pt>
                <c:pt idx="2494">
                  <c:v>1.36593986871664E6</c:v>
                </c:pt>
                <c:pt idx="2495">
                  <c:v>1.36077659893035E6</c:v>
                </c:pt>
                <c:pt idx="2496">
                  <c:v>1.33067752912488E6</c:v>
                </c:pt>
                <c:pt idx="2497">
                  <c:v>1.398263980012E6</c:v>
                </c:pt>
                <c:pt idx="2498">
                  <c:v>1.36338802509838E6</c:v>
                </c:pt>
                <c:pt idx="2499">
                  <c:v>1.3632521991109E6</c:v>
                </c:pt>
                <c:pt idx="2500">
                  <c:v>1.37811581996796E6</c:v>
                </c:pt>
                <c:pt idx="2501">
                  <c:v>1.32856335824081E6</c:v>
                </c:pt>
                <c:pt idx="2502">
                  <c:v>1.37094983548831E6</c:v>
                </c:pt>
                <c:pt idx="2503">
                  <c:v>1.38880481831829E6</c:v>
                </c:pt>
                <c:pt idx="2504">
                  <c:v>1.37280157751954E6</c:v>
                </c:pt>
                <c:pt idx="2505">
                  <c:v>1.3438470391297E6</c:v>
                </c:pt>
                <c:pt idx="2506">
                  <c:v>1.35668312504447E6</c:v>
                </c:pt>
                <c:pt idx="2507">
                  <c:v>1.3285504416416E6</c:v>
                </c:pt>
                <c:pt idx="2508">
                  <c:v>1.42189827098147E6</c:v>
                </c:pt>
                <c:pt idx="2509">
                  <c:v>1.26797061553164E6</c:v>
                </c:pt>
                <c:pt idx="2510">
                  <c:v>1.3519525344905E6</c:v>
                </c:pt>
                <c:pt idx="2511">
                  <c:v>1.26892478593096E6</c:v>
                </c:pt>
                <c:pt idx="2512">
                  <c:v>1.32382242507615E6</c:v>
                </c:pt>
                <c:pt idx="2513">
                  <c:v>1.33014364224597E6</c:v>
                </c:pt>
                <c:pt idx="2514">
                  <c:v>1.26599797953923E6</c:v>
                </c:pt>
                <c:pt idx="2515">
                  <c:v>1.29683417899137E6</c:v>
                </c:pt>
                <c:pt idx="2516">
                  <c:v>1.27315849039983E6</c:v>
                </c:pt>
                <c:pt idx="2517">
                  <c:v>1.32204026807991E6</c:v>
                </c:pt>
                <c:pt idx="2518">
                  <c:v>1.29847407018092E6</c:v>
                </c:pt>
                <c:pt idx="2519">
                  <c:v>1.35366198470068E6</c:v>
                </c:pt>
                <c:pt idx="2520">
                  <c:v>1.27676204122607E6</c:v>
                </c:pt>
                <c:pt idx="2521">
                  <c:v>1.24306966398553E6</c:v>
                </c:pt>
                <c:pt idx="2522">
                  <c:v>1.30979510805883E6</c:v>
                </c:pt>
                <c:pt idx="2523">
                  <c:v>1.2983007550197E6</c:v>
                </c:pt>
                <c:pt idx="2524">
                  <c:v>1.2809109727354E6</c:v>
                </c:pt>
                <c:pt idx="2525">
                  <c:v>1.24739153674013E6</c:v>
                </c:pt>
                <c:pt idx="2526">
                  <c:v>1.24802323820647E6</c:v>
                </c:pt>
                <c:pt idx="2527">
                  <c:v>1.30877729520358E6</c:v>
                </c:pt>
                <c:pt idx="2528">
                  <c:v>1.24740051211632E6</c:v>
                </c:pt>
                <c:pt idx="2529">
                  <c:v>1.34802555743009E6</c:v>
                </c:pt>
                <c:pt idx="2530">
                  <c:v>1.24897824306452E6</c:v>
                </c:pt>
                <c:pt idx="2531">
                  <c:v>1.27591881433956E6</c:v>
                </c:pt>
                <c:pt idx="2532">
                  <c:v>1.31898864398756E6</c:v>
                </c:pt>
                <c:pt idx="2533">
                  <c:v>1.303876625289E6</c:v>
                </c:pt>
                <c:pt idx="2534">
                  <c:v>1.34258881807585E6</c:v>
                </c:pt>
                <c:pt idx="2535">
                  <c:v>1.35945296216135E6</c:v>
                </c:pt>
                <c:pt idx="2536">
                  <c:v>1.30094172553573E6</c:v>
                </c:pt>
                <c:pt idx="2537">
                  <c:v>1.32607013338042E6</c:v>
                </c:pt>
                <c:pt idx="2538">
                  <c:v>1.29794849471692E6</c:v>
                </c:pt>
                <c:pt idx="2539">
                  <c:v>1.33180074927658E6</c:v>
                </c:pt>
                <c:pt idx="2540">
                  <c:v>1.39737615246696E6</c:v>
                </c:pt>
                <c:pt idx="2541">
                  <c:v>1.28747606969729E6</c:v>
                </c:pt>
                <c:pt idx="2542">
                  <c:v>2.06815299350174E6</c:v>
                </c:pt>
                <c:pt idx="2543">
                  <c:v>2.82431408332131E6</c:v>
                </c:pt>
                <c:pt idx="2544">
                  <c:v>1.90320151261296E6</c:v>
                </c:pt>
                <c:pt idx="2545">
                  <c:v>1.28745928177031E6</c:v>
                </c:pt>
                <c:pt idx="2546">
                  <c:v>1.28747041778043E6</c:v>
                </c:pt>
                <c:pt idx="2547">
                  <c:v>1.35362242412868E6</c:v>
                </c:pt>
                <c:pt idx="2548">
                  <c:v>1.31696206633605E6</c:v>
                </c:pt>
                <c:pt idx="2549">
                  <c:v>1.29234774323936E6</c:v>
                </c:pt>
                <c:pt idx="2550">
                  <c:v>1.34026950251781E6</c:v>
                </c:pt>
                <c:pt idx="2551">
                  <c:v>1.39890275705272E6</c:v>
                </c:pt>
                <c:pt idx="2552">
                  <c:v>1.31261170147511E6</c:v>
                </c:pt>
                <c:pt idx="2553">
                  <c:v>1.31015646645234E6</c:v>
                </c:pt>
                <c:pt idx="2554">
                  <c:v>1.34977516089021E6</c:v>
                </c:pt>
                <c:pt idx="2555">
                  <c:v>1.31244412489754E6</c:v>
                </c:pt>
                <c:pt idx="2556">
                  <c:v>1.33809164818725E6</c:v>
                </c:pt>
                <c:pt idx="2557">
                  <c:v>1.2846977478031E6</c:v>
                </c:pt>
                <c:pt idx="2558">
                  <c:v>1.29324152640357E6</c:v>
                </c:pt>
                <c:pt idx="2559">
                  <c:v>1.28446739850711E6</c:v>
                </c:pt>
                <c:pt idx="2560">
                  <c:v>1.31054165031434E6</c:v>
                </c:pt>
                <c:pt idx="2561">
                  <c:v>1.31891555528945E6</c:v>
                </c:pt>
                <c:pt idx="2562">
                  <c:v>1.30093209703101E6</c:v>
                </c:pt>
                <c:pt idx="2563">
                  <c:v>1.24412404704795E6</c:v>
                </c:pt>
                <c:pt idx="2564">
                  <c:v>1.3152474604193E6</c:v>
                </c:pt>
                <c:pt idx="2565">
                  <c:v>1.33892284179322E6</c:v>
                </c:pt>
                <c:pt idx="2566">
                  <c:v>1.26673995484115E6</c:v>
                </c:pt>
                <c:pt idx="2567">
                  <c:v>1.28904310866114E6</c:v>
                </c:pt>
                <c:pt idx="2568">
                  <c:v>1.30134562714943E6</c:v>
                </c:pt>
                <c:pt idx="2569">
                  <c:v>1.26937622826754E6</c:v>
                </c:pt>
                <c:pt idx="2570">
                  <c:v>1.37885768435863E6</c:v>
                </c:pt>
                <c:pt idx="2571">
                  <c:v>1.29542862790898E6</c:v>
                </c:pt>
                <c:pt idx="2572">
                  <c:v>1.25298839085594E6</c:v>
                </c:pt>
                <c:pt idx="2573">
                  <c:v>1.27962988290547E6</c:v>
                </c:pt>
                <c:pt idx="2574">
                  <c:v>1.3338123076288E6</c:v>
                </c:pt>
                <c:pt idx="2575">
                  <c:v>1.27462342901781E6</c:v>
                </c:pt>
                <c:pt idx="2576">
                  <c:v>1.29998162144228E6</c:v>
                </c:pt>
                <c:pt idx="2577">
                  <c:v>1.2794362431853E6</c:v>
                </c:pt>
                <c:pt idx="2578">
                  <c:v>1.2621735742527E6</c:v>
                </c:pt>
                <c:pt idx="2579">
                  <c:v>1.25177315191737E6</c:v>
                </c:pt>
                <c:pt idx="2580">
                  <c:v>1.35240263830605E6</c:v>
                </c:pt>
                <c:pt idx="2581">
                  <c:v>1.28140125716507E6</c:v>
                </c:pt>
                <c:pt idx="2582">
                  <c:v>1.26023062214213E6</c:v>
                </c:pt>
                <c:pt idx="2583">
                  <c:v>1.33278674213307E6</c:v>
                </c:pt>
                <c:pt idx="2584">
                  <c:v>1.29747881188735E6</c:v>
                </c:pt>
                <c:pt idx="2585">
                  <c:v>1.29243093746636E6</c:v>
                </c:pt>
                <c:pt idx="2586">
                  <c:v>1.2970930896876E6</c:v>
                </c:pt>
                <c:pt idx="2587">
                  <c:v>1.32638835236213E6</c:v>
                </c:pt>
                <c:pt idx="2588">
                  <c:v>1.25080334805748E6</c:v>
                </c:pt>
                <c:pt idx="2589">
                  <c:v>1.24552622410285E6</c:v>
                </c:pt>
                <c:pt idx="2590">
                  <c:v>1.33408246189807E6</c:v>
                </c:pt>
                <c:pt idx="2591">
                  <c:v>1.27570044933909E6</c:v>
                </c:pt>
                <c:pt idx="2592">
                  <c:v>1.28578017397975E6</c:v>
                </c:pt>
                <c:pt idx="2593">
                  <c:v>1.3287701261836E6</c:v>
                </c:pt>
                <c:pt idx="2594">
                  <c:v>1.28704785951576E6</c:v>
                </c:pt>
                <c:pt idx="2595">
                  <c:v>1.29599353723197E6</c:v>
                </c:pt>
                <c:pt idx="2596">
                  <c:v>1.32334741254474E6</c:v>
                </c:pt>
                <c:pt idx="2597">
                  <c:v>1.32883029341667E6</c:v>
                </c:pt>
                <c:pt idx="2598">
                  <c:v>1.27172588619979E6</c:v>
                </c:pt>
                <c:pt idx="2599">
                  <c:v>1.2981428093351E6</c:v>
                </c:pt>
                <c:pt idx="2600">
                  <c:v>1.35473411767007E6</c:v>
                </c:pt>
                <c:pt idx="2601">
                  <c:v>1.31447888258609E6</c:v>
                </c:pt>
                <c:pt idx="2602">
                  <c:v>1.34453750078351E6</c:v>
                </c:pt>
                <c:pt idx="2603">
                  <c:v>1.33051938433681E6</c:v>
                </c:pt>
                <c:pt idx="2604">
                  <c:v>1.49770802476383E6</c:v>
                </c:pt>
                <c:pt idx="2605">
                  <c:v>1.33075954265681E6</c:v>
                </c:pt>
                <c:pt idx="2606">
                  <c:v>1.34362488514307E6</c:v>
                </c:pt>
                <c:pt idx="2607">
                  <c:v>1.30992785776369E6</c:v>
                </c:pt>
                <c:pt idx="2608">
                  <c:v>1.3662173210929E6</c:v>
                </c:pt>
                <c:pt idx="2609">
                  <c:v>1.41557003659893E6</c:v>
                </c:pt>
                <c:pt idx="2610">
                  <c:v>1.28515449969013E6</c:v>
                </c:pt>
                <c:pt idx="2611">
                  <c:v>1.33159420019514E6</c:v>
                </c:pt>
                <c:pt idx="2612">
                  <c:v>1.34034115817903E6</c:v>
                </c:pt>
                <c:pt idx="2613">
                  <c:v>1.27884815509098E6</c:v>
                </c:pt>
                <c:pt idx="2614">
                  <c:v>1.303431784726E6</c:v>
                </c:pt>
                <c:pt idx="2615">
                  <c:v>1.31498332222473E6</c:v>
                </c:pt>
                <c:pt idx="2616">
                  <c:v>1.38824797023937E6</c:v>
                </c:pt>
                <c:pt idx="2617">
                  <c:v>1.33783966957847E6</c:v>
                </c:pt>
                <c:pt idx="2618">
                  <c:v>1.30939967829441E6</c:v>
                </c:pt>
                <c:pt idx="2619">
                  <c:v>1.37042356491788E6</c:v>
                </c:pt>
                <c:pt idx="2620">
                  <c:v>1.30588478011676E6</c:v>
                </c:pt>
                <c:pt idx="2621">
                  <c:v>1.28761717072658E6</c:v>
                </c:pt>
                <c:pt idx="2622">
                  <c:v>1.30995557186354E6</c:v>
                </c:pt>
                <c:pt idx="2623">
                  <c:v>1.33783011115533E6</c:v>
                </c:pt>
                <c:pt idx="2624">
                  <c:v>1.29759418746437E6</c:v>
                </c:pt>
                <c:pt idx="2625">
                  <c:v>1.305937355002E6</c:v>
                </c:pt>
                <c:pt idx="2626">
                  <c:v>1.27693424517641E6</c:v>
                </c:pt>
                <c:pt idx="2627">
                  <c:v>1.27676185918649E6</c:v>
                </c:pt>
                <c:pt idx="2628">
                  <c:v>1.27072134697907E6</c:v>
                </c:pt>
                <c:pt idx="2629">
                  <c:v>1.37069574995047E6</c:v>
                </c:pt>
                <c:pt idx="2630">
                  <c:v>1.33024606039488E6</c:v>
                </c:pt>
                <c:pt idx="2631">
                  <c:v>1.27361722653014E6</c:v>
                </c:pt>
                <c:pt idx="2632">
                  <c:v>1.31849058242262E6</c:v>
                </c:pt>
                <c:pt idx="2633">
                  <c:v>1.31514417857232E6</c:v>
                </c:pt>
                <c:pt idx="2634">
                  <c:v>1.30300315852453E6</c:v>
                </c:pt>
                <c:pt idx="2635">
                  <c:v>1.30801665139962E6</c:v>
                </c:pt>
                <c:pt idx="2636">
                  <c:v>1.31583760045273E6</c:v>
                </c:pt>
                <c:pt idx="2637">
                  <c:v>1.3527179191675E6</c:v>
                </c:pt>
                <c:pt idx="2638">
                  <c:v>1.51939408361274E6</c:v>
                </c:pt>
                <c:pt idx="2639">
                  <c:v>1.56979903197984E6</c:v>
                </c:pt>
                <c:pt idx="2640">
                  <c:v>1.47812743299676E6</c:v>
                </c:pt>
                <c:pt idx="2641">
                  <c:v>1.51222151126362E6</c:v>
                </c:pt>
                <c:pt idx="2642">
                  <c:v>1.53105581086591E6</c:v>
                </c:pt>
                <c:pt idx="2643">
                  <c:v>1.49923362703496E6</c:v>
                </c:pt>
                <c:pt idx="2644">
                  <c:v>1.36115400137165E6</c:v>
                </c:pt>
                <c:pt idx="2645">
                  <c:v>1.35433378454657E6</c:v>
                </c:pt>
                <c:pt idx="2646">
                  <c:v>1.35993364521982E6</c:v>
                </c:pt>
                <c:pt idx="2647">
                  <c:v>1.28892692706298E6</c:v>
                </c:pt>
                <c:pt idx="2648">
                  <c:v>1.37094674333317E6</c:v>
                </c:pt>
                <c:pt idx="2649">
                  <c:v>1.35563174070406E6</c:v>
                </c:pt>
                <c:pt idx="2650">
                  <c:v>1.30997175676392E6</c:v>
                </c:pt>
                <c:pt idx="2651">
                  <c:v>1.38521100945074E6</c:v>
                </c:pt>
                <c:pt idx="2652">
                  <c:v>1.33580950853411E6</c:v>
                </c:pt>
                <c:pt idx="2653">
                  <c:v>1.34572988819466E6</c:v>
                </c:pt>
                <c:pt idx="2654">
                  <c:v>1.35371859529332E6</c:v>
                </c:pt>
                <c:pt idx="2655">
                  <c:v>1.60904595133256E6</c:v>
                </c:pt>
                <c:pt idx="2656">
                  <c:v>1.66575354565669E6</c:v>
                </c:pt>
                <c:pt idx="2657">
                  <c:v>1.59423014774789E6</c:v>
                </c:pt>
                <c:pt idx="2658">
                  <c:v>1.6638993665945E6</c:v>
                </c:pt>
                <c:pt idx="2659">
                  <c:v>1.59474793664123E6</c:v>
                </c:pt>
                <c:pt idx="2660">
                  <c:v>1.66583218025291E6</c:v>
                </c:pt>
                <c:pt idx="2661">
                  <c:v>1.6647885807873E6</c:v>
                </c:pt>
                <c:pt idx="2662">
                  <c:v>1.4024810770947E6</c:v>
                </c:pt>
                <c:pt idx="2663">
                  <c:v>1.3259043857276E6</c:v>
                </c:pt>
                <c:pt idx="2664">
                  <c:v>1.32875465604502E6</c:v>
                </c:pt>
                <c:pt idx="2665">
                  <c:v>1.37250517216063E6</c:v>
                </c:pt>
                <c:pt idx="2666">
                  <c:v>1.34428644819372E6</c:v>
                </c:pt>
                <c:pt idx="2667">
                  <c:v>1.33056244583014E6</c:v>
                </c:pt>
                <c:pt idx="2668">
                  <c:v>1.42031670199617E6</c:v>
                </c:pt>
                <c:pt idx="2669">
                  <c:v>1.47502466431149E6</c:v>
                </c:pt>
                <c:pt idx="2670">
                  <c:v>1.33907109949737E6</c:v>
                </c:pt>
                <c:pt idx="2671">
                  <c:v>1.30363056626267E6</c:v>
                </c:pt>
                <c:pt idx="2672">
                  <c:v>1.27775070163725E6</c:v>
                </c:pt>
                <c:pt idx="2673">
                  <c:v>1.31811191602103E6</c:v>
                </c:pt>
                <c:pt idx="2674">
                  <c:v>1.29415945526384E6</c:v>
                </c:pt>
                <c:pt idx="2675">
                  <c:v>1.2634525457025E6</c:v>
                </c:pt>
                <c:pt idx="2676">
                  <c:v>1.27911591494162E6</c:v>
                </c:pt>
                <c:pt idx="2677">
                  <c:v>1.27471036307429E6</c:v>
                </c:pt>
                <c:pt idx="2678">
                  <c:v>1.32325123338747E6</c:v>
                </c:pt>
                <c:pt idx="2679">
                  <c:v>1.28437179653816E6</c:v>
                </c:pt>
                <c:pt idx="2680">
                  <c:v>1.31482700644955E6</c:v>
                </c:pt>
                <c:pt idx="2681">
                  <c:v>1.2828984356211E6</c:v>
                </c:pt>
                <c:pt idx="2682">
                  <c:v>1.28460245383036E6</c:v>
                </c:pt>
                <c:pt idx="2683">
                  <c:v>1.25380438192923E6</c:v>
                </c:pt>
                <c:pt idx="2684">
                  <c:v>1.2514038031865E6</c:v>
                </c:pt>
                <c:pt idx="2685">
                  <c:v>1.28123472620918E6</c:v>
                </c:pt>
                <c:pt idx="2686">
                  <c:v>1.26162609564315E6</c:v>
                </c:pt>
                <c:pt idx="2687">
                  <c:v>1.36877743516624E6</c:v>
                </c:pt>
                <c:pt idx="2688">
                  <c:v>1.28711423919765E6</c:v>
                </c:pt>
                <c:pt idx="2689">
                  <c:v>1.25508083562644E6</c:v>
                </c:pt>
                <c:pt idx="2690">
                  <c:v>1.28422575813195E6</c:v>
                </c:pt>
                <c:pt idx="2691">
                  <c:v>1.35225400957046E6</c:v>
                </c:pt>
                <c:pt idx="2692">
                  <c:v>1.28880510653234E6</c:v>
                </c:pt>
                <c:pt idx="2693">
                  <c:v>1.25545304775747E6</c:v>
                </c:pt>
                <c:pt idx="2694">
                  <c:v>1.34484481665E6</c:v>
                </c:pt>
                <c:pt idx="2695">
                  <c:v>1.32410556687078E6</c:v>
                </c:pt>
                <c:pt idx="2696">
                  <c:v>1.32288049646327E6</c:v>
                </c:pt>
                <c:pt idx="2697">
                  <c:v>1.41353993976617E6</c:v>
                </c:pt>
                <c:pt idx="2698">
                  <c:v>1.32217888493453E6</c:v>
                </c:pt>
                <c:pt idx="2699">
                  <c:v>1.36616998991867E6</c:v>
                </c:pt>
                <c:pt idx="2700">
                  <c:v>1.33716681156438E6</c:v>
                </c:pt>
                <c:pt idx="2701">
                  <c:v>1.38582557031253E6</c:v>
                </c:pt>
                <c:pt idx="2702">
                  <c:v>1.37721637780579E6</c:v>
                </c:pt>
                <c:pt idx="2703">
                  <c:v>1.54085537147027E6</c:v>
                </c:pt>
                <c:pt idx="2704">
                  <c:v>1.44492514660801E6</c:v>
                </c:pt>
                <c:pt idx="2705">
                  <c:v>1.3212742649675E6</c:v>
                </c:pt>
                <c:pt idx="2706">
                  <c:v>1.35061291246157E6</c:v>
                </c:pt>
                <c:pt idx="2707">
                  <c:v>1.40162177600487E6</c:v>
                </c:pt>
                <c:pt idx="2708">
                  <c:v>1.335817534427E6</c:v>
                </c:pt>
                <c:pt idx="2709">
                  <c:v>1.32954174585536E6</c:v>
                </c:pt>
                <c:pt idx="2710">
                  <c:v>1.31586655395136E6</c:v>
                </c:pt>
                <c:pt idx="2711">
                  <c:v>1.30847233562909E6</c:v>
                </c:pt>
                <c:pt idx="2712">
                  <c:v>1.29054494760024E6</c:v>
                </c:pt>
                <c:pt idx="2713">
                  <c:v>1.29247986047333E6</c:v>
                </c:pt>
                <c:pt idx="2714">
                  <c:v>1.26477105220027E6</c:v>
                </c:pt>
                <c:pt idx="2715">
                  <c:v>1.25845165790415E6</c:v>
                </c:pt>
                <c:pt idx="2716">
                  <c:v>1.28193117461307E6</c:v>
                </c:pt>
                <c:pt idx="2717">
                  <c:v>1.36172733744193E6</c:v>
                </c:pt>
                <c:pt idx="2718">
                  <c:v>1.35512742024792E6</c:v>
                </c:pt>
                <c:pt idx="2719">
                  <c:v>1.32773077553884E6</c:v>
                </c:pt>
                <c:pt idx="2720">
                  <c:v>1.29033126799279E6</c:v>
                </c:pt>
                <c:pt idx="2721">
                  <c:v>1.27958112389989E6</c:v>
                </c:pt>
                <c:pt idx="2722">
                  <c:v>1.29808141146555E6</c:v>
                </c:pt>
                <c:pt idx="2723">
                  <c:v>1.2556762500472E6</c:v>
                </c:pt>
                <c:pt idx="2724">
                  <c:v>1.32070570472115E6</c:v>
                </c:pt>
                <c:pt idx="2725">
                  <c:v>1.27881736306645E6</c:v>
                </c:pt>
                <c:pt idx="2726">
                  <c:v>1.32827053864097E6</c:v>
                </c:pt>
                <c:pt idx="2727">
                  <c:v>1.25091978098006E6</c:v>
                </c:pt>
                <c:pt idx="2728">
                  <c:v>1.30203861241987E6</c:v>
                </c:pt>
                <c:pt idx="2729">
                  <c:v>1.31402961483521E6</c:v>
                </c:pt>
                <c:pt idx="2730">
                  <c:v>1.28293770083163E6</c:v>
                </c:pt>
                <c:pt idx="2731">
                  <c:v>1.24794183274762E6</c:v>
                </c:pt>
                <c:pt idx="2732">
                  <c:v>1.24891754980771E6</c:v>
                </c:pt>
                <c:pt idx="2733">
                  <c:v>1.29370429547696E6</c:v>
                </c:pt>
                <c:pt idx="2734">
                  <c:v>1.29363563721895E6</c:v>
                </c:pt>
                <c:pt idx="2735">
                  <c:v>1.2502387232158E6</c:v>
                </c:pt>
                <c:pt idx="2736">
                  <c:v>1.31915958274231E6</c:v>
                </c:pt>
                <c:pt idx="2737">
                  <c:v>1.33057981422941E6</c:v>
                </c:pt>
                <c:pt idx="2738">
                  <c:v>1.32911253396741E6</c:v>
                </c:pt>
                <c:pt idx="2739">
                  <c:v>1.31448011642543E6</c:v>
                </c:pt>
                <c:pt idx="2740">
                  <c:v>1.28580031889785E6</c:v>
                </c:pt>
                <c:pt idx="2741">
                  <c:v>1.3440339162296E6</c:v>
                </c:pt>
                <c:pt idx="2742">
                  <c:v>1.29616288005985E6</c:v>
                </c:pt>
                <c:pt idx="2743">
                  <c:v>1.25687874374354E6</c:v>
                </c:pt>
                <c:pt idx="2744">
                  <c:v>1.28029545976557E6</c:v>
                </c:pt>
                <c:pt idx="2745">
                  <c:v>1.25084754571099E6</c:v>
                </c:pt>
                <c:pt idx="2746">
                  <c:v>1.3525874771853E6</c:v>
                </c:pt>
                <c:pt idx="2747">
                  <c:v>1.26985055819521E6</c:v>
                </c:pt>
                <c:pt idx="2748">
                  <c:v>1.32315876083408E6</c:v>
                </c:pt>
                <c:pt idx="2749">
                  <c:v>1.28883604114844E6</c:v>
                </c:pt>
                <c:pt idx="2750">
                  <c:v>1.25844742378302E6</c:v>
                </c:pt>
                <c:pt idx="2751">
                  <c:v>1.28041434887368E6</c:v>
                </c:pt>
                <c:pt idx="2752">
                  <c:v>1.30648513996842E6</c:v>
                </c:pt>
                <c:pt idx="2753">
                  <c:v>1.48511050889015E6</c:v>
                </c:pt>
                <c:pt idx="2754">
                  <c:v>1.45652115696166E6</c:v>
                </c:pt>
                <c:pt idx="2755">
                  <c:v>1.51426143335401E6</c:v>
                </c:pt>
                <c:pt idx="2756">
                  <c:v>1.56774790768228E6</c:v>
                </c:pt>
                <c:pt idx="2757">
                  <c:v>1.44289018468894E6</c:v>
                </c:pt>
                <c:pt idx="2758">
                  <c:v>1.39227640836324E6</c:v>
                </c:pt>
                <c:pt idx="2759">
                  <c:v>1.33747113243741E6</c:v>
                </c:pt>
                <c:pt idx="2760">
                  <c:v>1.32702166886305E6</c:v>
                </c:pt>
                <c:pt idx="2761">
                  <c:v>1.30328649325802E6</c:v>
                </c:pt>
                <c:pt idx="2762">
                  <c:v>1.33751351234313E6</c:v>
                </c:pt>
                <c:pt idx="2763">
                  <c:v>1.28234192531866E6</c:v>
                </c:pt>
                <c:pt idx="2764">
                  <c:v>1.26708345797148E6</c:v>
                </c:pt>
                <c:pt idx="2765">
                  <c:v>1.37947069993615E6</c:v>
                </c:pt>
                <c:pt idx="2766">
                  <c:v>1.26733496066398E6</c:v>
                </c:pt>
                <c:pt idx="2767">
                  <c:v>1.44453603248308E6</c:v>
                </c:pt>
                <c:pt idx="2768">
                  <c:v>1.2849121807217E6</c:v>
                </c:pt>
                <c:pt idx="2769">
                  <c:v>1.44471836213389E6</c:v>
                </c:pt>
                <c:pt idx="2770">
                  <c:v>1.58763235062157E6</c:v>
                </c:pt>
                <c:pt idx="2771">
                  <c:v>1.61428364949806E6</c:v>
                </c:pt>
                <c:pt idx="2772">
                  <c:v>1.62909437676823E6</c:v>
                </c:pt>
                <c:pt idx="2773">
                  <c:v>1.60818814335912E6</c:v>
                </c:pt>
                <c:pt idx="2774">
                  <c:v>1.60396258918707E6</c:v>
                </c:pt>
                <c:pt idx="2775">
                  <c:v>1.6740186995008E6</c:v>
                </c:pt>
                <c:pt idx="2776">
                  <c:v>1.60355604780929E6</c:v>
                </c:pt>
                <c:pt idx="2777">
                  <c:v>1.58402334859681E6</c:v>
                </c:pt>
                <c:pt idx="2778">
                  <c:v>1.61592672187081E6</c:v>
                </c:pt>
                <c:pt idx="2779">
                  <c:v>1.64614462839973E6</c:v>
                </c:pt>
                <c:pt idx="2780">
                  <c:v>1.49163452174833E6</c:v>
                </c:pt>
                <c:pt idx="2781">
                  <c:v>1.30353815276822E6</c:v>
                </c:pt>
                <c:pt idx="2782">
                  <c:v>1.25287072437018E6</c:v>
                </c:pt>
                <c:pt idx="2783">
                  <c:v>1.25292804135245E6</c:v>
                </c:pt>
                <c:pt idx="2784">
                  <c:v>1.25903404829603E6</c:v>
                </c:pt>
                <c:pt idx="2785">
                  <c:v>1.36849375963227E6</c:v>
                </c:pt>
                <c:pt idx="2786">
                  <c:v>1.26858164357553E6</c:v>
                </c:pt>
                <c:pt idx="2787">
                  <c:v>1.28285494504764E6</c:v>
                </c:pt>
                <c:pt idx="2788">
                  <c:v>1.32128152274305E6</c:v>
                </c:pt>
                <c:pt idx="2789">
                  <c:v>1.25289150878605E6</c:v>
                </c:pt>
                <c:pt idx="2790">
                  <c:v>1.32054108347351E6</c:v>
                </c:pt>
                <c:pt idx="2791">
                  <c:v>1.25291187009579E6</c:v>
                </c:pt>
                <c:pt idx="2792">
                  <c:v>1.30969254737524E6</c:v>
                </c:pt>
                <c:pt idx="2793">
                  <c:v>1.2902293619368E6</c:v>
                </c:pt>
                <c:pt idx="2794">
                  <c:v>1.26293086005992E6</c:v>
                </c:pt>
                <c:pt idx="2795">
                  <c:v>1.3332703630668E6</c:v>
                </c:pt>
                <c:pt idx="2796">
                  <c:v>1.30249631311815E6</c:v>
                </c:pt>
                <c:pt idx="2797">
                  <c:v>1.31693146001824E6</c:v>
                </c:pt>
                <c:pt idx="2798">
                  <c:v>1.31447738646055E6</c:v>
                </c:pt>
                <c:pt idx="2799">
                  <c:v>1.3963062129197E6</c:v>
                </c:pt>
                <c:pt idx="2800">
                  <c:v>1.38795521659914E6</c:v>
                </c:pt>
                <c:pt idx="2801">
                  <c:v>1.41561800987373E6</c:v>
                </c:pt>
                <c:pt idx="2802">
                  <c:v>1.42204253203503E6</c:v>
                </c:pt>
                <c:pt idx="2803">
                  <c:v>1.44440029411124E6</c:v>
                </c:pt>
                <c:pt idx="2804">
                  <c:v>1.54149246967709E6</c:v>
                </c:pt>
                <c:pt idx="2805">
                  <c:v>1.50557809255255E6</c:v>
                </c:pt>
                <c:pt idx="2806">
                  <c:v>1.52833379217987E6</c:v>
                </c:pt>
                <c:pt idx="2807">
                  <c:v>1.52624161086732E6</c:v>
                </c:pt>
                <c:pt idx="2808">
                  <c:v>1.47833308202278E6</c:v>
                </c:pt>
                <c:pt idx="2809">
                  <c:v>1.52962836981205E6</c:v>
                </c:pt>
                <c:pt idx="2810">
                  <c:v>1.46863897655233E6</c:v>
                </c:pt>
                <c:pt idx="2811">
                  <c:v>1.49977918712081E6</c:v>
                </c:pt>
                <c:pt idx="2812">
                  <c:v>1.44997072436957E6</c:v>
                </c:pt>
                <c:pt idx="2813">
                  <c:v>1.39458255820892E6</c:v>
                </c:pt>
                <c:pt idx="2814">
                  <c:v>1.4880396769469E6</c:v>
                </c:pt>
                <c:pt idx="2815">
                  <c:v>1.34821420622438E6</c:v>
                </c:pt>
                <c:pt idx="2816">
                  <c:v>1.31228126633339E6</c:v>
                </c:pt>
                <c:pt idx="2817">
                  <c:v>1.31173184486954E6</c:v>
                </c:pt>
                <c:pt idx="2818">
                  <c:v>1.34673307132357E6</c:v>
                </c:pt>
                <c:pt idx="2819">
                  <c:v>1.28922803629549E6</c:v>
                </c:pt>
                <c:pt idx="2820">
                  <c:v>1.26484067568907E6</c:v>
                </c:pt>
                <c:pt idx="2821">
                  <c:v>1.27247087593066E6</c:v>
                </c:pt>
                <c:pt idx="2822">
                  <c:v>1.2209439362529E6</c:v>
                </c:pt>
                <c:pt idx="2823">
                  <c:v>1.24848625422109E6</c:v>
                </c:pt>
                <c:pt idx="2824">
                  <c:v>1.33780237004265E6</c:v>
                </c:pt>
                <c:pt idx="2825">
                  <c:v>1.2386414558252E6</c:v>
                </c:pt>
                <c:pt idx="2826">
                  <c:v>1.24798164891716E6</c:v>
                </c:pt>
                <c:pt idx="2827">
                  <c:v>1.26105563459077E6</c:v>
                </c:pt>
                <c:pt idx="2828">
                  <c:v>1.28271237383322E6</c:v>
                </c:pt>
                <c:pt idx="2829">
                  <c:v>1.24259970988848E6</c:v>
                </c:pt>
                <c:pt idx="2830">
                  <c:v>1.25188637554757E6</c:v>
                </c:pt>
                <c:pt idx="2831">
                  <c:v>1.23125853653884E6</c:v>
                </c:pt>
                <c:pt idx="2832">
                  <c:v>1.25477195857897E6</c:v>
                </c:pt>
                <c:pt idx="2833">
                  <c:v>1.24682893682452E6</c:v>
                </c:pt>
                <c:pt idx="2834">
                  <c:v>1.30599886506044E6</c:v>
                </c:pt>
                <c:pt idx="2835">
                  <c:v>1.30908223085462E6</c:v>
                </c:pt>
                <c:pt idx="2836">
                  <c:v>1.25442892788763E6</c:v>
                </c:pt>
                <c:pt idx="2837">
                  <c:v>1.3885447443318E6</c:v>
                </c:pt>
                <c:pt idx="2838">
                  <c:v>1.54231034504145E6</c:v>
                </c:pt>
                <c:pt idx="2839">
                  <c:v>1.51370786789528E6</c:v>
                </c:pt>
                <c:pt idx="2840">
                  <c:v>1.47899087196976E6</c:v>
                </c:pt>
                <c:pt idx="2841">
                  <c:v>1.48008721961948E6</c:v>
                </c:pt>
                <c:pt idx="2842">
                  <c:v>1.45310279217028E6</c:v>
                </c:pt>
                <c:pt idx="2843">
                  <c:v>1.55982003220527E6</c:v>
                </c:pt>
                <c:pt idx="2844">
                  <c:v>1.47294571220185E6</c:v>
                </c:pt>
                <c:pt idx="2845">
                  <c:v>1.44209594453847E6</c:v>
                </c:pt>
                <c:pt idx="2846">
                  <c:v>1.49860155152799E6</c:v>
                </c:pt>
                <c:pt idx="2847">
                  <c:v>1.60860809338645E6</c:v>
                </c:pt>
                <c:pt idx="2848">
                  <c:v>1.52035272822016E6</c:v>
                </c:pt>
                <c:pt idx="2849">
                  <c:v>1.53251070194355E6</c:v>
                </c:pt>
                <c:pt idx="2850">
                  <c:v>1.53421131259771E6</c:v>
                </c:pt>
                <c:pt idx="2851">
                  <c:v>1.50769574449725E6</c:v>
                </c:pt>
                <c:pt idx="2852">
                  <c:v>1.52908631311242E6</c:v>
                </c:pt>
                <c:pt idx="2853">
                  <c:v>1.62934908851025E6</c:v>
                </c:pt>
                <c:pt idx="2854">
                  <c:v>1.57100294697226E6</c:v>
                </c:pt>
                <c:pt idx="2855">
                  <c:v>1.5373294660063E6</c:v>
                </c:pt>
                <c:pt idx="2856">
                  <c:v>1.625196242093E6</c:v>
                </c:pt>
                <c:pt idx="2857">
                  <c:v>1.50033031226897E6</c:v>
                </c:pt>
                <c:pt idx="2858">
                  <c:v>1.40987116731772E6</c:v>
                </c:pt>
                <c:pt idx="2859">
                  <c:v>1.28977728300333E6</c:v>
                </c:pt>
                <c:pt idx="2860">
                  <c:v>1.32819493148728E6</c:v>
                </c:pt>
                <c:pt idx="2861">
                  <c:v>1.33253945181567E6</c:v>
                </c:pt>
                <c:pt idx="2862">
                  <c:v>1.30643636508489E6</c:v>
                </c:pt>
                <c:pt idx="2863">
                  <c:v>1.38682047611923E6</c:v>
                </c:pt>
                <c:pt idx="2864">
                  <c:v>1.33555595541191E6</c:v>
                </c:pt>
                <c:pt idx="2865">
                  <c:v>1.4235322678363E6</c:v>
                </c:pt>
                <c:pt idx="2866">
                  <c:v>1.37026242508533E6</c:v>
                </c:pt>
                <c:pt idx="2867">
                  <c:v>1.3524513323952E6</c:v>
                </c:pt>
                <c:pt idx="2868">
                  <c:v>1.30360779234392E6</c:v>
                </c:pt>
                <c:pt idx="2869">
                  <c:v>1.32338292422691E6</c:v>
                </c:pt>
                <c:pt idx="2870">
                  <c:v>1.33217494355006E6</c:v>
                </c:pt>
                <c:pt idx="2871">
                  <c:v>1.353278154087E6</c:v>
                </c:pt>
                <c:pt idx="2872">
                  <c:v>1.31135745511593E6</c:v>
                </c:pt>
                <c:pt idx="2873">
                  <c:v>1.38199762758505E6</c:v>
                </c:pt>
                <c:pt idx="2874">
                  <c:v>1.37222489085252E6</c:v>
                </c:pt>
                <c:pt idx="2875">
                  <c:v>1.32263056836901E6</c:v>
                </c:pt>
                <c:pt idx="2876">
                  <c:v>1.33183055032402E6</c:v>
                </c:pt>
                <c:pt idx="2877">
                  <c:v>1.34735227332465E6</c:v>
                </c:pt>
                <c:pt idx="2878">
                  <c:v>1.11774270183853E6</c:v>
                </c:pt>
                <c:pt idx="2879">
                  <c:v>1.09529451528713E6</c:v>
                </c:pt>
                <c:pt idx="2880">
                  <c:v>1.05764796060118E6</c:v>
                </c:pt>
                <c:pt idx="2881">
                  <c:v>1.05052552163767E6</c:v>
                </c:pt>
                <c:pt idx="2882">
                  <c:v>1.12159901383227E6</c:v>
                </c:pt>
                <c:pt idx="2883">
                  <c:v>1.02085313523434E6</c:v>
                </c:pt>
                <c:pt idx="2884">
                  <c:v>1.0712993787261E6</c:v>
                </c:pt>
                <c:pt idx="2885">
                  <c:v>1.0880645514174E6</c:v>
                </c:pt>
                <c:pt idx="2886">
                  <c:v>1.02459326768588E6</c:v>
                </c:pt>
                <c:pt idx="2887">
                  <c:v>1.05144909301148E6</c:v>
                </c:pt>
                <c:pt idx="2888">
                  <c:v>1.01698619437363E6</c:v>
                </c:pt>
                <c:pt idx="2889">
                  <c:v>1.03245532733496E6</c:v>
                </c:pt>
                <c:pt idx="2890">
                  <c:v>1.03364166984878E6</c:v>
                </c:pt>
                <c:pt idx="2891">
                  <c:v>1.04816117996715E6</c:v>
                </c:pt>
                <c:pt idx="2892">
                  <c:v>1.12227522545053E6</c:v>
                </c:pt>
                <c:pt idx="2893">
                  <c:v>1.06458638318056E6</c:v>
                </c:pt>
                <c:pt idx="2894">
                  <c:v>1.03770646380035E6</c:v>
                </c:pt>
                <c:pt idx="2895">
                  <c:v>1.07690633970373E6</c:v>
                </c:pt>
                <c:pt idx="2896">
                  <c:v>1.10187796302828E6</c:v>
                </c:pt>
                <c:pt idx="2897">
                  <c:v>1.0596816904341E6</c:v>
                </c:pt>
                <c:pt idx="2898">
                  <c:v>1.05307196789848E6</c:v>
                </c:pt>
                <c:pt idx="2899">
                  <c:v>1.03177206812077E6</c:v>
                </c:pt>
                <c:pt idx="2900">
                  <c:v>1.02887195735651E6</c:v>
                </c:pt>
                <c:pt idx="2901">
                  <c:v>1.02827661886136E6</c:v>
                </c:pt>
                <c:pt idx="2902">
                  <c:v>1.1228974437501E6</c:v>
                </c:pt>
                <c:pt idx="2903">
                  <c:v>1.0747571882736E6</c:v>
                </c:pt>
                <c:pt idx="2904">
                  <c:v>1.0323038635651E6</c:v>
                </c:pt>
                <c:pt idx="2905">
                  <c:v>1.07680059728477E6</c:v>
                </c:pt>
                <c:pt idx="2906">
                  <c:v>1.07675337943202E6</c:v>
                </c:pt>
                <c:pt idx="2907">
                  <c:v>1.07538318418075E6</c:v>
                </c:pt>
                <c:pt idx="2908">
                  <c:v>1.05990727137101E6</c:v>
                </c:pt>
                <c:pt idx="2909">
                  <c:v>1.02168628614143E6</c:v>
                </c:pt>
                <c:pt idx="2910">
                  <c:v>1.05912450695272E6</c:v>
                </c:pt>
                <c:pt idx="2911">
                  <c:v>1.05638049185773E6</c:v>
                </c:pt>
                <c:pt idx="2912">
                  <c:v>1.13367228656931E6</c:v>
                </c:pt>
                <c:pt idx="2913">
                  <c:v>1.02298730717015E6</c:v>
                </c:pt>
                <c:pt idx="2914">
                  <c:v>1.04636690701474E6</c:v>
                </c:pt>
                <c:pt idx="2915">
                  <c:v>1.02726205874643E6</c:v>
                </c:pt>
                <c:pt idx="2916">
                  <c:v>1.11713529866399E6</c:v>
                </c:pt>
                <c:pt idx="2917">
                  <c:v>1.074175463201E6</c:v>
                </c:pt>
                <c:pt idx="2918">
                  <c:v>1.05743204687902E6</c:v>
                </c:pt>
                <c:pt idx="2919">
                  <c:v>1.02577931929496E6</c:v>
                </c:pt>
                <c:pt idx="2920">
                  <c:v>1.02320588881919E6</c:v>
                </c:pt>
                <c:pt idx="2921">
                  <c:v>1.15031920802787E6</c:v>
                </c:pt>
                <c:pt idx="2922">
                  <c:v>1.02904912067133E6</c:v>
                </c:pt>
                <c:pt idx="2923">
                  <c:v>1.06675213342913E6</c:v>
                </c:pt>
                <c:pt idx="2924">
                  <c:v>1.02331684979377E6</c:v>
                </c:pt>
                <c:pt idx="2925">
                  <c:v>1.06435317718553E6</c:v>
                </c:pt>
                <c:pt idx="2926">
                  <c:v>1.11184314455781E6</c:v>
                </c:pt>
                <c:pt idx="2927">
                  <c:v>1.06747619786734E6</c:v>
                </c:pt>
                <c:pt idx="2928">
                  <c:v>1.09093621855006E6</c:v>
                </c:pt>
                <c:pt idx="2929">
                  <c:v>1.22109714080765E6</c:v>
                </c:pt>
                <c:pt idx="2930">
                  <c:v>1.14863264486143E6</c:v>
                </c:pt>
                <c:pt idx="2931">
                  <c:v>1.15175738942278E6</c:v>
                </c:pt>
                <c:pt idx="2932">
                  <c:v>1.22614058371648E6</c:v>
                </c:pt>
                <c:pt idx="2933">
                  <c:v>1.20338870608558E6</c:v>
                </c:pt>
                <c:pt idx="2934">
                  <c:v>1.15317482285219E6</c:v>
                </c:pt>
                <c:pt idx="2935">
                  <c:v>1.17021331969205E6</c:v>
                </c:pt>
                <c:pt idx="2936">
                  <c:v>1.07349953577538E6</c:v>
                </c:pt>
                <c:pt idx="2937">
                  <c:v>1.0431081263448E6</c:v>
                </c:pt>
                <c:pt idx="2938">
                  <c:v>1.1001059228074E6</c:v>
                </c:pt>
                <c:pt idx="2939">
                  <c:v>1.02160050394628E6</c:v>
                </c:pt>
                <c:pt idx="2940">
                  <c:v>1.0185919795044E6</c:v>
                </c:pt>
                <c:pt idx="2941">
                  <c:v>1.03516470090774E6</c:v>
                </c:pt>
                <c:pt idx="2942">
                  <c:v>1.15379802159918E6</c:v>
                </c:pt>
                <c:pt idx="2943">
                  <c:v>1.10321363143967E6</c:v>
                </c:pt>
                <c:pt idx="2944">
                  <c:v>1.02450641251667E6</c:v>
                </c:pt>
                <c:pt idx="2945">
                  <c:v>1.05267115017281E6</c:v>
                </c:pt>
                <c:pt idx="2946">
                  <c:v>1.10455118822775E6</c:v>
                </c:pt>
                <c:pt idx="2947">
                  <c:v>1.07565200748477E6</c:v>
                </c:pt>
                <c:pt idx="2948">
                  <c:v>1.05487437140327E6</c:v>
                </c:pt>
                <c:pt idx="2949">
                  <c:v>1.02000737638999E6</c:v>
                </c:pt>
                <c:pt idx="2950">
                  <c:v>1.02361339069561E6</c:v>
                </c:pt>
                <c:pt idx="2951">
                  <c:v>1.14540913608178E6</c:v>
                </c:pt>
                <c:pt idx="2952">
                  <c:v>1.05434848284111E6</c:v>
                </c:pt>
                <c:pt idx="2953">
                  <c:v>1.02715012734703E6</c:v>
                </c:pt>
                <c:pt idx="2954">
                  <c:v>1.02203680496496E6</c:v>
                </c:pt>
                <c:pt idx="2955">
                  <c:v>1.07122601396348E6</c:v>
                </c:pt>
                <c:pt idx="2956">
                  <c:v>1.0794085268746E6</c:v>
                </c:pt>
                <c:pt idx="2957">
                  <c:v>1.06212668859789E6</c:v>
                </c:pt>
                <c:pt idx="2958">
                  <c:v>1.0550956988914E6</c:v>
                </c:pt>
                <c:pt idx="2959">
                  <c:v>1.06022556736938E6</c:v>
                </c:pt>
                <c:pt idx="2960">
                  <c:v>1.03223443833307E6</c:v>
                </c:pt>
                <c:pt idx="2961">
                  <c:v>1.11353602448925E6</c:v>
                </c:pt>
                <c:pt idx="2962">
                  <c:v>1.02277398352801E6</c:v>
                </c:pt>
                <c:pt idx="2963">
                  <c:v>1.11702357909446E6</c:v>
                </c:pt>
                <c:pt idx="2964">
                  <c:v>1.09035369611853E6</c:v>
                </c:pt>
                <c:pt idx="2965">
                  <c:v>1.02298958670949E6</c:v>
                </c:pt>
                <c:pt idx="2966">
                  <c:v>1.08216930454878E6</c:v>
                </c:pt>
                <c:pt idx="2967">
                  <c:v>1.06343859099465E6</c:v>
                </c:pt>
                <c:pt idx="2968">
                  <c:v>1.04804776839671E6</c:v>
                </c:pt>
                <c:pt idx="2969">
                  <c:v>1.05087740491394E6</c:v>
                </c:pt>
                <c:pt idx="2970">
                  <c:v>1.02078907133983E6</c:v>
                </c:pt>
                <c:pt idx="2971">
                  <c:v>1.04187345631031E6</c:v>
                </c:pt>
                <c:pt idx="2972">
                  <c:v>1.06667501230968E6</c:v>
                </c:pt>
                <c:pt idx="2973">
                  <c:v>1.10391264962473E6</c:v>
                </c:pt>
                <c:pt idx="2974">
                  <c:v>1.02205158811491E6</c:v>
                </c:pt>
                <c:pt idx="2975">
                  <c:v>1.04983016736601E6</c:v>
                </c:pt>
                <c:pt idx="2976">
                  <c:v>1.43279154530016E6</c:v>
                </c:pt>
                <c:pt idx="2977">
                  <c:v>1.39321675343603E6</c:v>
                </c:pt>
                <c:pt idx="2978">
                  <c:v>1.40555970501177E6</c:v>
                </c:pt>
                <c:pt idx="2979">
                  <c:v>1.37664794343493E6</c:v>
                </c:pt>
                <c:pt idx="2980">
                  <c:v>1.4404171895929E6</c:v>
                </c:pt>
                <c:pt idx="2981">
                  <c:v>1.38143295120021E6</c:v>
                </c:pt>
                <c:pt idx="2982">
                  <c:v>1.43375461334509E6</c:v>
                </c:pt>
                <c:pt idx="2983">
                  <c:v>1.36298780168855E6</c:v>
                </c:pt>
                <c:pt idx="2984">
                  <c:v>1.12654815738602E6</c:v>
                </c:pt>
                <c:pt idx="2985">
                  <c:v>1.02083048984367E6</c:v>
                </c:pt>
                <c:pt idx="2986">
                  <c:v>1.11563083973275E6</c:v>
                </c:pt>
                <c:pt idx="2987">
                  <c:v>1.06301873340005E6</c:v>
                </c:pt>
                <c:pt idx="2988">
                  <c:v>1.0417372404815E6</c:v>
                </c:pt>
                <c:pt idx="2989">
                  <c:v>1.16109659571204E6</c:v>
                </c:pt>
                <c:pt idx="2990">
                  <c:v>1.0404668784477E6</c:v>
                </c:pt>
                <c:pt idx="2991">
                  <c:v>1.03530827193917E6</c:v>
                </c:pt>
                <c:pt idx="2992">
                  <c:v>1.16818845348902E6</c:v>
                </c:pt>
                <c:pt idx="2993">
                  <c:v>1.38594172356289E6</c:v>
                </c:pt>
                <c:pt idx="2994">
                  <c:v>1.047477526278E6</c:v>
                </c:pt>
                <c:pt idx="2995">
                  <c:v>1.05711800206826E6</c:v>
                </c:pt>
                <c:pt idx="2996">
                  <c:v>1.10469774907827E6</c:v>
                </c:pt>
                <c:pt idx="2997">
                  <c:v>1.07285432823316E6</c:v>
                </c:pt>
                <c:pt idx="2998">
                  <c:v>1.0668621895246E6</c:v>
                </c:pt>
                <c:pt idx="2999">
                  <c:v>1.06737557887431E6</c:v>
                </c:pt>
                <c:pt idx="3000">
                  <c:v>1.06643705747422E6</c:v>
                </c:pt>
                <c:pt idx="3001">
                  <c:v>1.03876036072822E6</c:v>
                </c:pt>
                <c:pt idx="3002">
                  <c:v>1.08992152886598E6</c:v>
                </c:pt>
                <c:pt idx="3003">
                  <c:v>1.11615466537244E6</c:v>
                </c:pt>
                <c:pt idx="3004">
                  <c:v>1.07385730041974E6</c:v>
                </c:pt>
                <c:pt idx="3005">
                  <c:v>1.09964467775395E6</c:v>
                </c:pt>
                <c:pt idx="3006">
                  <c:v>1.06522303554414E6</c:v>
                </c:pt>
                <c:pt idx="3007">
                  <c:v>1.03679073421299E6</c:v>
                </c:pt>
                <c:pt idx="3008">
                  <c:v>1.02193385529534E6</c:v>
                </c:pt>
                <c:pt idx="3009">
                  <c:v>1.02236172869578E6</c:v>
                </c:pt>
                <c:pt idx="3010">
                  <c:v>1.05547939748961E6</c:v>
                </c:pt>
                <c:pt idx="3011">
                  <c:v>1.04428663961563E6</c:v>
                </c:pt>
                <c:pt idx="3012">
                  <c:v>1.09075172957053E6</c:v>
                </c:pt>
                <c:pt idx="3013">
                  <c:v>1.04714041019652E6</c:v>
                </c:pt>
                <c:pt idx="3014">
                  <c:v>1.08174603666836E6</c:v>
                </c:pt>
                <c:pt idx="3015">
                  <c:v>1.06988905757286E6</c:v>
                </c:pt>
                <c:pt idx="3016">
                  <c:v>1.0407353465092E6</c:v>
                </c:pt>
                <c:pt idx="3017">
                  <c:v>1.15942787380836E6</c:v>
                </c:pt>
                <c:pt idx="3018">
                  <c:v>1.131239224177E6</c:v>
                </c:pt>
                <c:pt idx="3019">
                  <c:v>1.04836564824143E6</c:v>
                </c:pt>
                <c:pt idx="3020">
                  <c:v>1.02232770252949E6</c:v>
                </c:pt>
                <c:pt idx="3021">
                  <c:v>1.03310220756253E6</c:v>
                </c:pt>
                <c:pt idx="3022">
                  <c:v>1.13669553161007E6</c:v>
                </c:pt>
                <c:pt idx="3023">
                  <c:v>1.12641944638381E6</c:v>
                </c:pt>
                <c:pt idx="3024">
                  <c:v>1.04826743519722E6</c:v>
                </c:pt>
                <c:pt idx="3025">
                  <c:v>1.13523221690998E6</c:v>
                </c:pt>
                <c:pt idx="3026">
                  <c:v>1.08928501551318E6</c:v>
                </c:pt>
                <c:pt idx="3027">
                  <c:v>1.19949555947253E6</c:v>
                </c:pt>
                <c:pt idx="3028">
                  <c:v>1.06759870618895E6</c:v>
                </c:pt>
                <c:pt idx="3029">
                  <c:v>1.04607899528709E6</c:v>
                </c:pt>
                <c:pt idx="3030">
                  <c:v>1.02251080128894E6</c:v>
                </c:pt>
                <c:pt idx="3031">
                  <c:v>1.02271418227813E6</c:v>
                </c:pt>
                <c:pt idx="3032">
                  <c:v>1.13517717983124E6</c:v>
                </c:pt>
                <c:pt idx="3033">
                  <c:v>1.03984647139121E6</c:v>
                </c:pt>
                <c:pt idx="3034">
                  <c:v>1.08462964922976E6</c:v>
                </c:pt>
                <c:pt idx="3035">
                  <c:v>1.02093080380457E6</c:v>
                </c:pt>
                <c:pt idx="3036">
                  <c:v>1.0792277216287E6</c:v>
                </c:pt>
                <c:pt idx="3037">
                  <c:v>1.0578946382864E6</c:v>
                </c:pt>
                <c:pt idx="3038">
                  <c:v>1.04935141799352E6</c:v>
                </c:pt>
                <c:pt idx="3039">
                  <c:v>1.02057299207365E6</c:v>
                </c:pt>
                <c:pt idx="3040">
                  <c:v>1.07596833564327E6</c:v>
                </c:pt>
                <c:pt idx="3041">
                  <c:v>1.04103810969243E6</c:v>
                </c:pt>
                <c:pt idx="3042">
                  <c:v>1.16632129833808E6</c:v>
                </c:pt>
                <c:pt idx="3043">
                  <c:v>1.03988449193391E6</c:v>
                </c:pt>
                <c:pt idx="3044">
                  <c:v>1.05029373962216E6</c:v>
                </c:pt>
                <c:pt idx="3045">
                  <c:v>1.02092736956842E6</c:v>
                </c:pt>
                <c:pt idx="3046">
                  <c:v>1.11325517997687E6</c:v>
                </c:pt>
                <c:pt idx="3047">
                  <c:v>1.04227023102972E6</c:v>
                </c:pt>
                <c:pt idx="3048">
                  <c:v>1.05081538175409E6</c:v>
                </c:pt>
                <c:pt idx="3049">
                  <c:v>1.05654042500755E6</c:v>
                </c:pt>
                <c:pt idx="3050">
                  <c:v>1.05903345882298E6</c:v>
                </c:pt>
                <c:pt idx="3051">
                  <c:v>1.0472452784077E6</c:v>
                </c:pt>
                <c:pt idx="3052">
                  <c:v>1.0448165925219E6</c:v>
                </c:pt>
                <c:pt idx="3053">
                  <c:v>1.11752546250554E6</c:v>
                </c:pt>
                <c:pt idx="3054">
                  <c:v>1.05433600277548E6</c:v>
                </c:pt>
                <c:pt idx="3055">
                  <c:v>1.03316979645649E6</c:v>
                </c:pt>
                <c:pt idx="3056">
                  <c:v>1.10989048746805E6</c:v>
                </c:pt>
                <c:pt idx="3057">
                  <c:v>1.01993237722257E6</c:v>
                </c:pt>
                <c:pt idx="3058">
                  <c:v>1.06476405939717E6</c:v>
                </c:pt>
                <c:pt idx="3059">
                  <c:v>1.03494240589155E6</c:v>
                </c:pt>
                <c:pt idx="3060">
                  <c:v>1.01859689047481E6</c:v>
                </c:pt>
                <c:pt idx="3061">
                  <c:v>1.02459357596541E6</c:v>
                </c:pt>
                <c:pt idx="3062">
                  <c:v>1.03324340803726E6</c:v>
                </c:pt>
                <c:pt idx="3063">
                  <c:v>1.11698776409127E6</c:v>
                </c:pt>
                <c:pt idx="3064">
                  <c:v>1.08067424289491E6</c:v>
                </c:pt>
                <c:pt idx="3065">
                  <c:v>1.02285672784908E6</c:v>
                </c:pt>
                <c:pt idx="3066">
                  <c:v>1.08761142826254E6</c:v>
                </c:pt>
                <c:pt idx="3067">
                  <c:v>1.05421278383221E6</c:v>
                </c:pt>
                <c:pt idx="3068">
                  <c:v>1.06917315402025E6</c:v>
                </c:pt>
                <c:pt idx="3069">
                  <c:v>1.03611127703874E6</c:v>
                </c:pt>
                <c:pt idx="3070">
                  <c:v>1.09365862384532E6</c:v>
                </c:pt>
                <c:pt idx="3071">
                  <c:v>1.05919714850258E6</c:v>
                </c:pt>
                <c:pt idx="3072">
                  <c:v>1.07092862483686E6</c:v>
                </c:pt>
                <c:pt idx="3073">
                  <c:v>1.06038385598776E6</c:v>
                </c:pt>
                <c:pt idx="3074">
                  <c:v>1.05469035737498E6</c:v>
                </c:pt>
                <c:pt idx="3075">
                  <c:v>1.02538626303693E6</c:v>
                </c:pt>
                <c:pt idx="3076">
                  <c:v>1.05622625612782E6</c:v>
                </c:pt>
                <c:pt idx="3077">
                  <c:v>1.1006129474267E6</c:v>
                </c:pt>
                <c:pt idx="3078">
                  <c:v>1.08786721478706E6</c:v>
                </c:pt>
                <c:pt idx="3079">
                  <c:v>1.02264664497278E6</c:v>
                </c:pt>
                <c:pt idx="3080">
                  <c:v>1.0518157238599E6</c:v>
                </c:pt>
                <c:pt idx="3081">
                  <c:v>1.02819869543173E6</c:v>
                </c:pt>
                <c:pt idx="3082">
                  <c:v>1.13793388681224E6</c:v>
                </c:pt>
                <c:pt idx="3083">
                  <c:v>1.0366188597128E6</c:v>
                </c:pt>
                <c:pt idx="3084">
                  <c:v>1.07300608196814E6</c:v>
                </c:pt>
                <c:pt idx="3085">
                  <c:v>1.05026421263576E6</c:v>
                </c:pt>
                <c:pt idx="3086">
                  <c:v>1.09419158998125E6</c:v>
                </c:pt>
                <c:pt idx="3087">
                  <c:v>1.10912688296861E6</c:v>
                </c:pt>
                <c:pt idx="3088">
                  <c:v>1.08105913007749E6</c:v>
                </c:pt>
                <c:pt idx="3089">
                  <c:v>1.07288206995356E6</c:v>
                </c:pt>
                <c:pt idx="3090">
                  <c:v>1.05438119833332E6</c:v>
                </c:pt>
                <c:pt idx="3091">
                  <c:v>1.05950887465498E6</c:v>
                </c:pt>
                <c:pt idx="3092">
                  <c:v>1.03137598368631E6</c:v>
                </c:pt>
                <c:pt idx="3093">
                  <c:v>1.1269986481304E6</c:v>
                </c:pt>
                <c:pt idx="3094">
                  <c:v>1.04059399721136E6</c:v>
                </c:pt>
                <c:pt idx="3095">
                  <c:v>1.06137085942231E6</c:v>
                </c:pt>
                <c:pt idx="3096">
                  <c:v>1.0324716351007E6</c:v>
                </c:pt>
                <c:pt idx="3097">
                  <c:v>1.10513726824432E6</c:v>
                </c:pt>
                <c:pt idx="3098">
                  <c:v>1.08563926180178E6</c:v>
                </c:pt>
                <c:pt idx="3099">
                  <c:v>1.1077975172722E6</c:v>
                </c:pt>
                <c:pt idx="3100">
                  <c:v>1.07514123747684E6</c:v>
                </c:pt>
                <c:pt idx="3101">
                  <c:v>1.03506191865234E6</c:v>
                </c:pt>
                <c:pt idx="3102">
                  <c:v>1.08821542285536E6</c:v>
                </c:pt>
                <c:pt idx="3103">
                  <c:v>1.05905657605653E6</c:v>
                </c:pt>
                <c:pt idx="3104">
                  <c:v>1.13585539716156E6</c:v>
                </c:pt>
                <c:pt idx="3105">
                  <c:v>1.05907510429724E6</c:v>
                </c:pt>
                <c:pt idx="3106">
                  <c:v>1.02844812609117E6</c:v>
                </c:pt>
                <c:pt idx="3107">
                  <c:v>1.10715774870753E6</c:v>
                </c:pt>
                <c:pt idx="3108">
                  <c:v>1.03098459445314E6</c:v>
                </c:pt>
                <c:pt idx="3109">
                  <c:v>1.0533139300505E6</c:v>
                </c:pt>
                <c:pt idx="3110">
                  <c:v>1.05253868206561E6</c:v>
                </c:pt>
                <c:pt idx="3111">
                  <c:v>1.04177430662209E6</c:v>
                </c:pt>
                <c:pt idx="3112">
                  <c:v>1.05021427200464E6</c:v>
                </c:pt>
                <c:pt idx="3113">
                  <c:v>1.02659252144511E6</c:v>
                </c:pt>
                <c:pt idx="3114">
                  <c:v>1.1285345733714E6</c:v>
                </c:pt>
                <c:pt idx="3115">
                  <c:v>1.04473592827643E6</c:v>
                </c:pt>
                <c:pt idx="3116">
                  <c:v>1.04292048349575E6</c:v>
                </c:pt>
                <c:pt idx="3117">
                  <c:v>1.09433239410903E6</c:v>
                </c:pt>
                <c:pt idx="3118">
                  <c:v>1.02046341749301E6</c:v>
                </c:pt>
                <c:pt idx="3119">
                  <c:v>1.05875415416582E6</c:v>
                </c:pt>
                <c:pt idx="3120">
                  <c:v>1.08092553435722E6</c:v>
                </c:pt>
                <c:pt idx="3121">
                  <c:v>1.05238793318324E6</c:v>
                </c:pt>
                <c:pt idx="3122">
                  <c:v>1.02305211503338E6</c:v>
                </c:pt>
                <c:pt idx="3123">
                  <c:v>1.0522784118602E6</c:v>
                </c:pt>
                <c:pt idx="3124">
                  <c:v>1.12638194287396E6</c:v>
                </c:pt>
                <c:pt idx="3125">
                  <c:v>1.0250074193511E6</c:v>
                </c:pt>
                <c:pt idx="3126">
                  <c:v>1.07026494660074E6</c:v>
                </c:pt>
                <c:pt idx="3127">
                  <c:v>1.07988015547023E6</c:v>
                </c:pt>
                <c:pt idx="3128">
                  <c:v>1.05493928767962E6</c:v>
                </c:pt>
                <c:pt idx="3129">
                  <c:v>1.05829058938923E6</c:v>
                </c:pt>
                <c:pt idx="3130">
                  <c:v>1.02541654092598E6</c:v>
                </c:pt>
                <c:pt idx="3131">
                  <c:v>1.02537299129991E6</c:v>
                </c:pt>
                <c:pt idx="3132">
                  <c:v>1.05729153336515E6</c:v>
                </c:pt>
                <c:pt idx="3133">
                  <c:v>1.09575659281868E6</c:v>
                </c:pt>
                <c:pt idx="3134">
                  <c:v>1.0873526202907E6</c:v>
                </c:pt>
                <c:pt idx="3135">
                  <c:v>1.02432610696296E6</c:v>
                </c:pt>
                <c:pt idx="3136">
                  <c:v>1.10001954781322E6</c:v>
                </c:pt>
                <c:pt idx="3137">
                  <c:v>1.08226600953299E6</c:v>
                </c:pt>
                <c:pt idx="3138">
                  <c:v>1.02467428414277E6</c:v>
                </c:pt>
                <c:pt idx="3139">
                  <c:v>1.08751037306331E6</c:v>
                </c:pt>
                <c:pt idx="3140">
                  <c:v>1.03002677008299E6</c:v>
                </c:pt>
                <c:pt idx="3141">
                  <c:v>1.06022436842138E6</c:v>
                </c:pt>
                <c:pt idx="3142">
                  <c:v>1.02702496757372E6</c:v>
                </c:pt>
                <c:pt idx="3143">
                  <c:v>1.12730822515333E6</c:v>
                </c:pt>
                <c:pt idx="3144">
                  <c:v>1.02457842093063E6</c:v>
                </c:pt>
                <c:pt idx="3145">
                  <c:v>1.04980846293196E6</c:v>
                </c:pt>
                <c:pt idx="3146">
                  <c:v>1.10403137386562E6</c:v>
                </c:pt>
                <c:pt idx="3147">
                  <c:v>1.07444229297131E6</c:v>
                </c:pt>
                <c:pt idx="3148">
                  <c:v>1.05372038570142E6</c:v>
                </c:pt>
                <c:pt idx="3149">
                  <c:v>1.02448960390514E6</c:v>
                </c:pt>
                <c:pt idx="3150">
                  <c:v>1.02038383543496E6</c:v>
                </c:pt>
                <c:pt idx="3151">
                  <c:v>1.05219764137759E6</c:v>
                </c:pt>
                <c:pt idx="3152">
                  <c:v>1.02126521209013E6</c:v>
                </c:pt>
                <c:pt idx="3153">
                  <c:v>1.12779680664084E6</c:v>
                </c:pt>
                <c:pt idx="3154">
                  <c:v>1.15209139920034E6</c:v>
                </c:pt>
                <c:pt idx="3155">
                  <c:v>1.05192449046728E6</c:v>
                </c:pt>
                <c:pt idx="3156">
                  <c:v>1.0623877440419E6</c:v>
                </c:pt>
                <c:pt idx="3157">
                  <c:v>1.07654086414806E6</c:v>
                </c:pt>
                <c:pt idx="3158">
                  <c:v>1.04262113196633E6</c:v>
                </c:pt>
                <c:pt idx="3159">
                  <c:v>1.06373023195247E6</c:v>
                </c:pt>
                <c:pt idx="3160">
                  <c:v>1.04985761594533E6</c:v>
                </c:pt>
                <c:pt idx="3161">
                  <c:v>1.02054155830891E6</c:v>
                </c:pt>
                <c:pt idx="3162">
                  <c:v>1.07677244458638E6</c:v>
                </c:pt>
                <c:pt idx="3163">
                  <c:v>1.23787669527978E6</c:v>
                </c:pt>
                <c:pt idx="3164">
                  <c:v>1.18165680640769E6</c:v>
                </c:pt>
                <c:pt idx="3165">
                  <c:v>1.08610518378851E6</c:v>
                </c:pt>
                <c:pt idx="3166">
                  <c:v>1.08064641405671E6</c:v>
                </c:pt>
                <c:pt idx="3167">
                  <c:v>1.08804250631462E6</c:v>
                </c:pt>
                <c:pt idx="3168">
                  <c:v>1.02206414312649E6</c:v>
                </c:pt>
                <c:pt idx="3169">
                  <c:v>1.054161859138E6</c:v>
                </c:pt>
                <c:pt idx="3170">
                  <c:v>1.03661689351201E6</c:v>
                </c:pt>
                <c:pt idx="3171">
                  <c:v>1.09616432816891E6</c:v>
                </c:pt>
                <c:pt idx="3172">
                  <c:v>1.05319414573528E6</c:v>
                </c:pt>
                <c:pt idx="3173">
                  <c:v>1.12338491351917E6</c:v>
                </c:pt>
                <c:pt idx="3174">
                  <c:v>1.05023070664717E6</c:v>
                </c:pt>
                <c:pt idx="3175">
                  <c:v>1.01924488692563E6</c:v>
                </c:pt>
                <c:pt idx="3176">
                  <c:v>1.09904006407117E6</c:v>
                </c:pt>
                <c:pt idx="3177">
                  <c:v>1.03287227150117E6</c:v>
                </c:pt>
                <c:pt idx="3178">
                  <c:v>1.04934795178513E6</c:v>
                </c:pt>
                <c:pt idx="3179">
                  <c:v>1.05644013642176E6</c:v>
                </c:pt>
                <c:pt idx="3180">
                  <c:v>1.01952461723675E6</c:v>
                </c:pt>
                <c:pt idx="3181">
                  <c:v>1.04725890578287E6</c:v>
                </c:pt>
                <c:pt idx="3182">
                  <c:v>1.02797611144112E6</c:v>
                </c:pt>
                <c:pt idx="3183">
                  <c:v>1.12840619664362E6</c:v>
                </c:pt>
                <c:pt idx="3184">
                  <c:v>1.07913957667607E6</c:v>
                </c:pt>
                <c:pt idx="3185">
                  <c:v>1.1245040753972E6</c:v>
                </c:pt>
                <c:pt idx="3186">
                  <c:v>1.10247299869805E6</c:v>
                </c:pt>
                <c:pt idx="3187">
                  <c:v>1.05822778900479E6</c:v>
                </c:pt>
                <c:pt idx="3188">
                  <c:v>1.03473727524943E6</c:v>
                </c:pt>
                <c:pt idx="3189">
                  <c:v>1.10512437545091E6</c:v>
                </c:pt>
                <c:pt idx="3190">
                  <c:v>1.05202070646526E6</c:v>
                </c:pt>
                <c:pt idx="3191">
                  <c:v>1.15648554589903E6</c:v>
                </c:pt>
                <c:pt idx="3192">
                  <c:v>1.14483242508321E6</c:v>
                </c:pt>
                <c:pt idx="3193">
                  <c:v>1.14749706195983E6</c:v>
                </c:pt>
                <c:pt idx="3194">
                  <c:v>1.02037955882224E6</c:v>
                </c:pt>
                <c:pt idx="3195">
                  <c:v>1.02534631279802E6</c:v>
                </c:pt>
                <c:pt idx="3196">
                  <c:v>1.07389443989857E6</c:v>
                </c:pt>
                <c:pt idx="3197">
                  <c:v>1.08627175786672E6</c:v>
                </c:pt>
                <c:pt idx="3198">
                  <c:v>1.05890944392169E6</c:v>
                </c:pt>
                <c:pt idx="3199">
                  <c:v>1.02254723305942E6</c:v>
                </c:pt>
                <c:pt idx="3200">
                  <c:v>1.02264522436061E6</c:v>
                </c:pt>
                <c:pt idx="3201">
                  <c:v>1.02249227917087E6</c:v>
                </c:pt>
                <c:pt idx="3202">
                  <c:v>1.09784661626399E6</c:v>
                </c:pt>
                <c:pt idx="3203">
                  <c:v>1.05323556029801E6</c:v>
                </c:pt>
                <c:pt idx="3204">
                  <c:v>1.04640929508422E6</c:v>
                </c:pt>
                <c:pt idx="3205">
                  <c:v>1.05454527266642E6</c:v>
                </c:pt>
                <c:pt idx="3206">
                  <c:v>1.06077280878943E6</c:v>
                </c:pt>
                <c:pt idx="3207">
                  <c:v>1.41020494554914E6</c:v>
                </c:pt>
                <c:pt idx="3208">
                  <c:v>2.0369582140521E6</c:v>
                </c:pt>
                <c:pt idx="3209">
                  <c:v>1.97352494416149E6</c:v>
                </c:pt>
                <c:pt idx="3210">
                  <c:v>1.89744306483315E6</c:v>
                </c:pt>
                <c:pt idx="3211">
                  <c:v>1.03417052709805E6</c:v>
                </c:pt>
                <c:pt idx="3212">
                  <c:v>1.10743167880216E6</c:v>
                </c:pt>
                <c:pt idx="3213">
                  <c:v>1.04729223516113E6</c:v>
                </c:pt>
                <c:pt idx="3214">
                  <c:v>1.07238936469545E6</c:v>
                </c:pt>
                <c:pt idx="3215">
                  <c:v>1.07913598246923E6</c:v>
                </c:pt>
                <c:pt idx="3216">
                  <c:v>1.05546470212257E6</c:v>
                </c:pt>
                <c:pt idx="3217">
                  <c:v>1.24275467304214E6</c:v>
                </c:pt>
                <c:pt idx="3218">
                  <c:v>1.25963344213678E6</c:v>
                </c:pt>
                <c:pt idx="3219">
                  <c:v>1.08586063970683E6</c:v>
                </c:pt>
                <c:pt idx="3220">
                  <c:v>1.04026140357896E6</c:v>
                </c:pt>
                <c:pt idx="3221">
                  <c:v>1.03812643300959E6</c:v>
                </c:pt>
                <c:pt idx="3222">
                  <c:v>1.16066510733219E6</c:v>
                </c:pt>
                <c:pt idx="3223">
                  <c:v>1.08013077585385E6</c:v>
                </c:pt>
                <c:pt idx="3224">
                  <c:v>1.10037681573114E6</c:v>
                </c:pt>
                <c:pt idx="3225">
                  <c:v>1.03552710218819E6</c:v>
                </c:pt>
                <c:pt idx="3226">
                  <c:v>1.0653157349213E6</c:v>
                </c:pt>
                <c:pt idx="3227">
                  <c:v>1.07827177958693E6</c:v>
                </c:pt>
                <c:pt idx="3228">
                  <c:v>1.07800268143956E6</c:v>
                </c:pt>
                <c:pt idx="3229">
                  <c:v>1.06209725143863E6</c:v>
                </c:pt>
                <c:pt idx="3230">
                  <c:v>1.02990494866598E6</c:v>
                </c:pt>
                <c:pt idx="3231">
                  <c:v>1.05894858441182E6</c:v>
                </c:pt>
                <c:pt idx="3232">
                  <c:v>1.02964269980544E6</c:v>
                </c:pt>
                <c:pt idx="3233">
                  <c:v>1.11583445183341E6</c:v>
                </c:pt>
                <c:pt idx="3234">
                  <c:v>1.04465316560898E6</c:v>
                </c:pt>
                <c:pt idx="3235">
                  <c:v>1.06046601227689E6</c:v>
                </c:pt>
                <c:pt idx="3236">
                  <c:v>1.92356727345815E6</c:v>
                </c:pt>
                <c:pt idx="3237">
                  <c:v>3.06785433818223E6</c:v>
                </c:pt>
                <c:pt idx="3238">
                  <c:v>2.23915969250768E6</c:v>
                </c:pt>
                <c:pt idx="3239">
                  <c:v>3.31420129284919E6</c:v>
                </c:pt>
                <c:pt idx="3240">
                  <c:v>1.06997103802793E6</c:v>
                </c:pt>
                <c:pt idx="3241">
                  <c:v>1.05813671351397E6</c:v>
                </c:pt>
                <c:pt idx="3242">
                  <c:v>1.09092613575667E6</c:v>
                </c:pt>
                <c:pt idx="3243">
                  <c:v>1.03080499304871E6</c:v>
                </c:pt>
                <c:pt idx="3244">
                  <c:v>1.13541635695451E6</c:v>
                </c:pt>
                <c:pt idx="3245">
                  <c:v>1.0388601586041E6</c:v>
                </c:pt>
                <c:pt idx="3246">
                  <c:v>1.11527107173022E6</c:v>
                </c:pt>
                <c:pt idx="3247">
                  <c:v>1.08458996730317E6</c:v>
                </c:pt>
                <c:pt idx="3248">
                  <c:v>1.1916383168927E6</c:v>
                </c:pt>
                <c:pt idx="3249">
                  <c:v>1.26288345975991E6</c:v>
                </c:pt>
                <c:pt idx="3250">
                  <c:v>1.25879365306766E6</c:v>
                </c:pt>
                <c:pt idx="3251">
                  <c:v>1.29395455386152E6</c:v>
                </c:pt>
                <c:pt idx="3252">
                  <c:v>1.24532884893448E6</c:v>
                </c:pt>
                <c:pt idx="3253">
                  <c:v>1.28089950178093E6</c:v>
                </c:pt>
                <c:pt idx="3254">
                  <c:v>1.31852330932053E6</c:v>
                </c:pt>
                <c:pt idx="3255">
                  <c:v>1.07232073878453E6</c:v>
                </c:pt>
                <c:pt idx="3256">
                  <c:v>1.12450916809127E6</c:v>
                </c:pt>
                <c:pt idx="3257">
                  <c:v>1.08153213017267E6</c:v>
                </c:pt>
                <c:pt idx="3258">
                  <c:v>1.07994604493331E6</c:v>
                </c:pt>
                <c:pt idx="3259">
                  <c:v>1.04904137503829E6</c:v>
                </c:pt>
                <c:pt idx="3260">
                  <c:v>1.0959642819162E6</c:v>
                </c:pt>
                <c:pt idx="3261">
                  <c:v>1.02824687103195E6</c:v>
                </c:pt>
                <c:pt idx="3262">
                  <c:v>1.08202941286008E6</c:v>
                </c:pt>
                <c:pt idx="3263">
                  <c:v>1.08577577354885E6</c:v>
                </c:pt>
                <c:pt idx="3264">
                  <c:v>1.07875611950464E6</c:v>
                </c:pt>
                <c:pt idx="3265">
                  <c:v>1.10558386117045E6</c:v>
                </c:pt>
                <c:pt idx="3266">
                  <c:v>1.07185600843208E6</c:v>
                </c:pt>
                <c:pt idx="3267">
                  <c:v>1.07108348663937E6</c:v>
                </c:pt>
                <c:pt idx="3268">
                  <c:v>1.04029273923384E6</c:v>
                </c:pt>
                <c:pt idx="3269">
                  <c:v>1.04055762695691E6</c:v>
                </c:pt>
                <c:pt idx="3270">
                  <c:v>1.97601728025199E6</c:v>
                </c:pt>
                <c:pt idx="3271">
                  <c:v>2.12461546483344E6</c:v>
                </c:pt>
                <c:pt idx="3272">
                  <c:v>2.09657292013819E6</c:v>
                </c:pt>
                <c:pt idx="3273">
                  <c:v>2.1240293044421E6</c:v>
                </c:pt>
                <c:pt idx="3274">
                  <c:v>2.16656569139394E6</c:v>
                </c:pt>
                <c:pt idx="3275">
                  <c:v>2.16070677511874E6</c:v>
                </c:pt>
                <c:pt idx="3276">
                  <c:v>2.14073258609917E6</c:v>
                </c:pt>
                <c:pt idx="3277">
                  <c:v>2.0889323736818E6</c:v>
                </c:pt>
                <c:pt idx="3278">
                  <c:v>1.21966502211962E6</c:v>
                </c:pt>
                <c:pt idx="3279">
                  <c:v>1.08827358883088E6</c:v>
                </c:pt>
                <c:pt idx="3280">
                  <c:v>1.15414869513228E6</c:v>
                </c:pt>
                <c:pt idx="3281">
                  <c:v>1.0747348345435E6</c:v>
                </c:pt>
                <c:pt idx="3282">
                  <c:v>1.14111137644815E6</c:v>
                </c:pt>
                <c:pt idx="3283">
                  <c:v>1.0804452642355E6</c:v>
                </c:pt>
                <c:pt idx="3284">
                  <c:v>1.14945904002668E6</c:v>
                </c:pt>
                <c:pt idx="3285">
                  <c:v>1.10402546443161E6</c:v>
                </c:pt>
                <c:pt idx="3286">
                  <c:v>1.10968838807318E6</c:v>
                </c:pt>
                <c:pt idx="3287">
                  <c:v>1.0590968914032E6</c:v>
                </c:pt>
                <c:pt idx="3288">
                  <c:v>1.06060394955111E6</c:v>
                </c:pt>
                <c:pt idx="3289">
                  <c:v>1.02994823549175E6</c:v>
                </c:pt>
                <c:pt idx="3290">
                  <c:v>1.02990544060381E6</c:v>
                </c:pt>
                <c:pt idx="3291">
                  <c:v>1.05847434650457E6</c:v>
                </c:pt>
                <c:pt idx="3292">
                  <c:v>1.05827703101982E6</c:v>
                </c:pt>
                <c:pt idx="3293">
                  <c:v>1.05912884190541E6</c:v>
                </c:pt>
                <c:pt idx="3294">
                  <c:v>1.0896059581023E6</c:v>
                </c:pt>
                <c:pt idx="3295">
                  <c:v>1.10195889751252E6</c:v>
                </c:pt>
                <c:pt idx="3296">
                  <c:v>1.07509043317477E6</c:v>
                </c:pt>
                <c:pt idx="3297">
                  <c:v>1.03028878424128E6</c:v>
                </c:pt>
                <c:pt idx="3298">
                  <c:v>1.10910531955231E6</c:v>
                </c:pt>
                <c:pt idx="3299">
                  <c:v>1.05823346805597E6</c:v>
                </c:pt>
                <c:pt idx="3300">
                  <c:v>1.02738921709054E6</c:v>
                </c:pt>
                <c:pt idx="3301">
                  <c:v>1.03663276901511E6</c:v>
                </c:pt>
                <c:pt idx="3302">
                  <c:v>1.02779609763047E6</c:v>
                </c:pt>
                <c:pt idx="3303">
                  <c:v>1.1377985444738E6</c:v>
                </c:pt>
                <c:pt idx="3304">
                  <c:v>1.04445420169736E6</c:v>
                </c:pt>
                <c:pt idx="3305">
                  <c:v>1.11571906752984E6</c:v>
                </c:pt>
                <c:pt idx="3306">
                  <c:v>1.12217525551186E6</c:v>
                </c:pt>
                <c:pt idx="3307">
                  <c:v>1.14633139304225E6</c:v>
                </c:pt>
                <c:pt idx="3308">
                  <c:v>1.11686674047327E6</c:v>
                </c:pt>
                <c:pt idx="3309">
                  <c:v>1.09526035012862E6</c:v>
                </c:pt>
                <c:pt idx="3310">
                  <c:v>1.08839029803777E6</c:v>
                </c:pt>
                <c:pt idx="3311">
                  <c:v>1.0608251844163E6</c:v>
                </c:pt>
                <c:pt idx="3312">
                  <c:v>1.07449355511131E6</c:v>
                </c:pt>
                <c:pt idx="3313">
                  <c:v>1.04092655196247E6</c:v>
                </c:pt>
                <c:pt idx="3314">
                  <c:v>1.0670981645186E6</c:v>
                </c:pt>
                <c:pt idx="3315">
                  <c:v>1.12171610737478E6</c:v>
                </c:pt>
                <c:pt idx="3316">
                  <c:v>1.12037293570475E6</c:v>
                </c:pt>
                <c:pt idx="3317">
                  <c:v>1.10110207351761E6</c:v>
                </c:pt>
                <c:pt idx="3318">
                  <c:v>1.10019828932124E6</c:v>
                </c:pt>
                <c:pt idx="3319">
                  <c:v>1.07190595317013E6</c:v>
                </c:pt>
                <c:pt idx="3320">
                  <c:v>1.0814116048923E6</c:v>
                </c:pt>
                <c:pt idx="3321">
                  <c:v>1.05736019242292E6</c:v>
                </c:pt>
                <c:pt idx="3322">
                  <c:v>1.05018811507287E6</c:v>
                </c:pt>
                <c:pt idx="3323">
                  <c:v>1.02239058364766E6</c:v>
                </c:pt>
                <c:pt idx="3324">
                  <c:v>1.09341791760677E6</c:v>
                </c:pt>
                <c:pt idx="3325">
                  <c:v>1.06169840563029E6</c:v>
                </c:pt>
                <c:pt idx="3326">
                  <c:v>1.07681122771834E6</c:v>
                </c:pt>
                <c:pt idx="3327">
                  <c:v>1.0722643554527E6</c:v>
                </c:pt>
                <c:pt idx="3328">
                  <c:v>1.03312094330924E6</c:v>
                </c:pt>
                <c:pt idx="3329">
                  <c:v>1.06164107322391E6</c:v>
                </c:pt>
                <c:pt idx="3330">
                  <c:v>1.02327178117332E6</c:v>
                </c:pt>
                <c:pt idx="3331">
                  <c:v>1.06421147712799E6</c:v>
                </c:pt>
                <c:pt idx="3332">
                  <c:v>1.12987881278132E6</c:v>
                </c:pt>
                <c:pt idx="3333">
                  <c:v>1.1011428179921E6</c:v>
                </c:pt>
                <c:pt idx="3334">
                  <c:v>1.16774353022201E6</c:v>
                </c:pt>
                <c:pt idx="3335">
                  <c:v>1.16410302613762E6</c:v>
                </c:pt>
                <c:pt idx="3336">
                  <c:v>1.29544968464783E6</c:v>
                </c:pt>
                <c:pt idx="3337">
                  <c:v>1.18773776530748E6</c:v>
                </c:pt>
                <c:pt idx="3338">
                  <c:v>1.20126958980191E6</c:v>
                </c:pt>
                <c:pt idx="3339">
                  <c:v>1.0275873044982E6</c:v>
                </c:pt>
                <c:pt idx="3340">
                  <c:v>1.0478833807794E6</c:v>
                </c:pt>
                <c:pt idx="3341">
                  <c:v>1.03779827508218E6</c:v>
                </c:pt>
                <c:pt idx="3342">
                  <c:v>1.08150628688019E6</c:v>
                </c:pt>
                <c:pt idx="3343">
                  <c:v>1.02795880852702E6</c:v>
                </c:pt>
                <c:pt idx="3344">
                  <c:v>1.09371343024116E6</c:v>
                </c:pt>
                <c:pt idx="3345">
                  <c:v>1.08660921846528E6</c:v>
                </c:pt>
                <c:pt idx="3346">
                  <c:v>1.0880021264133E6</c:v>
                </c:pt>
                <c:pt idx="3347">
                  <c:v>1.02377325372753E6</c:v>
                </c:pt>
                <c:pt idx="3348">
                  <c:v>1.08118390695844E6</c:v>
                </c:pt>
                <c:pt idx="3349">
                  <c:v>1.07983455471901E6</c:v>
                </c:pt>
                <c:pt idx="3350">
                  <c:v>1.09592549553351E6</c:v>
                </c:pt>
                <c:pt idx="3351">
                  <c:v>1.02639395154985E6</c:v>
                </c:pt>
                <c:pt idx="3352">
                  <c:v>1.02160881408383E6</c:v>
                </c:pt>
                <c:pt idx="3353">
                  <c:v>1.04968402515552E6</c:v>
                </c:pt>
                <c:pt idx="3354">
                  <c:v>1.13754739893599E6</c:v>
                </c:pt>
                <c:pt idx="3355">
                  <c:v>1.12923060161259E6</c:v>
                </c:pt>
                <c:pt idx="3356">
                  <c:v>1.08240163806806E6</c:v>
                </c:pt>
                <c:pt idx="3357">
                  <c:v>1.11313000558743E6</c:v>
                </c:pt>
                <c:pt idx="3358">
                  <c:v>1.0504895147528E6</c:v>
                </c:pt>
                <c:pt idx="3359">
                  <c:v>1.88089968818476E6</c:v>
                </c:pt>
                <c:pt idx="3360">
                  <c:v>2.08305178639362E6</c:v>
                </c:pt>
                <c:pt idx="3361">
                  <c:v>2.08858158058515E6</c:v>
                </c:pt>
                <c:pt idx="3362">
                  <c:v>1.2516738517989E6</c:v>
                </c:pt>
                <c:pt idx="3363">
                  <c:v>1.14052419426327E6</c:v>
                </c:pt>
                <c:pt idx="3364">
                  <c:v>1.10728887892963E6</c:v>
                </c:pt>
                <c:pt idx="3365">
                  <c:v>1.15681960815353E6</c:v>
                </c:pt>
                <c:pt idx="3366">
                  <c:v>1.12937372423583E6</c:v>
                </c:pt>
                <c:pt idx="3367">
                  <c:v>1.08593838021683E6</c:v>
                </c:pt>
                <c:pt idx="3368">
                  <c:v>1.12924664322829E6</c:v>
                </c:pt>
                <c:pt idx="3369">
                  <c:v>1.1024840580723E6</c:v>
                </c:pt>
                <c:pt idx="3370">
                  <c:v>1.0716995193526E6</c:v>
                </c:pt>
                <c:pt idx="3371">
                  <c:v>1.0707927388976E6</c:v>
                </c:pt>
                <c:pt idx="3372">
                  <c:v>1.07078054970004E6</c:v>
                </c:pt>
                <c:pt idx="3373">
                  <c:v>1.17117517485684E6</c:v>
                </c:pt>
                <c:pt idx="3374">
                  <c:v>1.09991105930648E6</c:v>
                </c:pt>
                <c:pt idx="3375">
                  <c:v>1.0701540265012E6</c:v>
                </c:pt>
                <c:pt idx="3376">
                  <c:v>1.16335232139924E6</c:v>
                </c:pt>
                <c:pt idx="3377">
                  <c:v>1.1408193814242E6</c:v>
                </c:pt>
                <c:pt idx="3378">
                  <c:v>1.14833832671726E6</c:v>
                </c:pt>
                <c:pt idx="3379">
                  <c:v>2.74002474552448E6</c:v>
                </c:pt>
                <c:pt idx="3380">
                  <c:v>2.93065460535503E6</c:v>
                </c:pt>
                <c:pt idx="3381">
                  <c:v>1.07391671666239E6</c:v>
                </c:pt>
                <c:pt idx="3382">
                  <c:v>1.07558200273914E6</c:v>
                </c:pt>
                <c:pt idx="3383">
                  <c:v>1.18697694418324E6</c:v>
                </c:pt>
                <c:pt idx="3384">
                  <c:v>1.10086630959966E6</c:v>
                </c:pt>
                <c:pt idx="3385">
                  <c:v>1.13679222902495E6</c:v>
                </c:pt>
                <c:pt idx="3386">
                  <c:v>1.081082106172E6</c:v>
                </c:pt>
                <c:pt idx="3387">
                  <c:v>1.1479087668493E6</c:v>
                </c:pt>
                <c:pt idx="3388">
                  <c:v>1.10485143812584E6</c:v>
                </c:pt>
                <c:pt idx="3389">
                  <c:v>1.10759933604474E6</c:v>
                </c:pt>
                <c:pt idx="3390">
                  <c:v>1.07837254849664E6</c:v>
                </c:pt>
                <c:pt idx="3391">
                  <c:v>1.13958814117888E6</c:v>
                </c:pt>
                <c:pt idx="3392">
                  <c:v>1.08409816851585E6</c:v>
                </c:pt>
                <c:pt idx="3393">
                  <c:v>1.1937944809155E6</c:v>
                </c:pt>
                <c:pt idx="3394">
                  <c:v>1.07724462163902E6</c:v>
                </c:pt>
                <c:pt idx="3395">
                  <c:v>1.10607309772796E6</c:v>
                </c:pt>
                <c:pt idx="3396">
                  <c:v>1.07656856097914E6</c:v>
                </c:pt>
                <c:pt idx="3397">
                  <c:v>1.16659724182564E6</c:v>
                </c:pt>
                <c:pt idx="3398">
                  <c:v>1.08445519438074E6</c:v>
                </c:pt>
                <c:pt idx="3399">
                  <c:v>1.10940071393815E6</c:v>
                </c:pt>
                <c:pt idx="3400">
                  <c:v>1.10741638066799E6</c:v>
                </c:pt>
                <c:pt idx="3401">
                  <c:v>1.1107097271138E6</c:v>
                </c:pt>
                <c:pt idx="3402">
                  <c:v>1.10375420942161E6</c:v>
                </c:pt>
                <c:pt idx="3403">
                  <c:v>1.09986468898548E6</c:v>
                </c:pt>
                <c:pt idx="3404">
                  <c:v>1.17396626298282E6</c:v>
                </c:pt>
                <c:pt idx="3405">
                  <c:v>1.10547304501398E6</c:v>
                </c:pt>
                <c:pt idx="3406">
                  <c:v>1.08940604369772E6</c:v>
                </c:pt>
                <c:pt idx="3407">
                  <c:v>1.15379256298375E6</c:v>
                </c:pt>
                <c:pt idx="3408">
                  <c:v>1.07555508476471E6</c:v>
                </c:pt>
                <c:pt idx="3409">
                  <c:v>1.11184681916062E6</c:v>
                </c:pt>
                <c:pt idx="3410">
                  <c:v>1.09427508957088E6</c:v>
                </c:pt>
                <c:pt idx="3411">
                  <c:v>1.12283936324897E6</c:v>
                </c:pt>
                <c:pt idx="3412">
                  <c:v>1.07889843684594E6</c:v>
                </c:pt>
                <c:pt idx="3413">
                  <c:v>1.10159501490527E6</c:v>
                </c:pt>
                <c:pt idx="3414">
                  <c:v>1.18723920154622E6</c:v>
                </c:pt>
                <c:pt idx="3415">
                  <c:v>1.1347159539004E6</c:v>
                </c:pt>
                <c:pt idx="3416">
                  <c:v>1.08114061294021E6</c:v>
                </c:pt>
                <c:pt idx="3417">
                  <c:v>1.17332748018974E6</c:v>
                </c:pt>
                <c:pt idx="3418">
                  <c:v>1.12242501143784E6</c:v>
                </c:pt>
                <c:pt idx="3419">
                  <c:v>1.11090379741969E6</c:v>
                </c:pt>
                <c:pt idx="3420">
                  <c:v>1.07286686416516E6</c:v>
                </c:pt>
                <c:pt idx="3421">
                  <c:v>1.13596573216742E6</c:v>
                </c:pt>
                <c:pt idx="3422">
                  <c:v>1.10511048966575E6</c:v>
                </c:pt>
                <c:pt idx="3423">
                  <c:v>1.10347582853975E6</c:v>
                </c:pt>
                <c:pt idx="3424">
                  <c:v>1.12629941316742E6</c:v>
                </c:pt>
                <c:pt idx="3425">
                  <c:v>1.11951299472906E6</c:v>
                </c:pt>
                <c:pt idx="3426">
                  <c:v>1.07800241948671E6</c:v>
                </c:pt>
                <c:pt idx="3427">
                  <c:v>1.11443512339106E6</c:v>
                </c:pt>
                <c:pt idx="3428">
                  <c:v>1.15986231562047E6</c:v>
                </c:pt>
                <c:pt idx="3429">
                  <c:v>1.11285371149876E6</c:v>
                </c:pt>
                <c:pt idx="3430">
                  <c:v>1.07695256261192E6</c:v>
                </c:pt>
                <c:pt idx="3431">
                  <c:v>1.10277848964604E6</c:v>
                </c:pt>
                <c:pt idx="3432">
                  <c:v>1.10348256580078E6</c:v>
                </c:pt>
                <c:pt idx="3433">
                  <c:v>1.2075825111697E6</c:v>
                </c:pt>
                <c:pt idx="3434">
                  <c:v>1.10383870152051E6</c:v>
                </c:pt>
                <c:pt idx="3435">
                  <c:v>1.15370943895521E6</c:v>
                </c:pt>
                <c:pt idx="3436">
                  <c:v>1.13093733733901E6</c:v>
                </c:pt>
                <c:pt idx="3437">
                  <c:v>1.1325821457244E6</c:v>
                </c:pt>
                <c:pt idx="3438">
                  <c:v>1.15059798517978E6</c:v>
                </c:pt>
                <c:pt idx="3439">
                  <c:v>1.14965609560608E6</c:v>
                </c:pt>
                <c:pt idx="3440">
                  <c:v>1.13556506715946E6</c:v>
                </c:pt>
                <c:pt idx="3441">
                  <c:v>1.12947933020846E6</c:v>
                </c:pt>
                <c:pt idx="3442">
                  <c:v>1.13333680753044E6</c:v>
                </c:pt>
                <c:pt idx="3443">
                  <c:v>1.10125491208633E6</c:v>
                </c:pt>
                <c:pt idx="3444">
                  <c:v>1.33518693669688E6</c:v>
                </c:pt>
                <c:pt idx="3445">
                  <c:v>1.25045857689247E6</c:v>
                </c:pt>
                <c:pt idx="3446">
                  <c:v>1.2009989095502E6</c:v>
                </c:pt>
                <c:pt idx="3447">
                  <c:v>1.16362059641482E6</c:v>
                </c:pt>
                <c:pt idx="3448">
                  <c:v>1.23431094278527E6</c:v>
                </c:pt>
                <c:pt idx="3449">
                  <c:v>1.22174747473614E6</c:v>
                </c:pt>
                <c:pt idx="3450">
                  <c:v>1.1650373729374E6</c:v>
                </c:pt>
                <c:pt idx="3451">
                  <c:v>1.19071266280698E6</c:v>
                </c:pt>
                <c:pt idx="3452">
                  <c:v>1.21363727103252E6</c:v>
                </c:pt>
                <c:pt idx="3453">
                  <c:v>1.22646449918178E6</c:v>
                </c:pt>
                <c:pt idx="3454">
                  <c:v>1.19450257021148E6</c:v>
                </c:pt>
                <c:pt idx="3455">
                  <c:v>1.26756205113072E6</c:v>
                </c:pt>
                <c:pt idx="3456">
                  <c:v>1.19462984062111E6</c:v>
                </c:pt>
                <c:pt idx="3457">
                  <c:v>1.1639421630779E6</c:v>
                </c:pt>
                <c:pt idx="3458">
                  <c:v>1.2501568330507E6</c:v>
                </c:pt>
                <c:pt idx="3459">
                  <c:v>1.1904643032248E6</c:v>
                </c:pt>
                <c:pt idx="3460">
                  <c:v>1.165276137557E6</c:v>
                </c:pt>
                <c:pt idx="3461">
                  <c:v>1.15252041297192E6</c:v>
                </c:pt>
                <c:pt idx="3462">
                  <c:v>1.10274771184542E6</c:v>
                </c:pt>
                <c:pt idx="3463">
                  <c:v>1.13206933145398E6</c:v>
                </c:pt>
                <c:pt idx="3464">
                  <c:v>2.67302417785912E6</c:v>
                </c:pt>
                <c:pt idx="3465">
                  <c:v>3.0373205271938E6</c:v>
                </c:pt>
                <c:pt idx="3466">
                  <c:v>1.10679938078962E6</c:v>
                </c:pt>
                <c:pt idx="3467">
                  <c:v>1.10523297306865E6</c:v>
                </c:pt>
                <c:pt idx="3468">
                  <c:v>1.1053646201653E6</c:v>
                </c:pt>
                <c:pt idx="3469">
                  <c:v>1.10495772398032E6</c:v>
                </c:pt>
                <c:pt idx="3470">
                  <c:v>2.03990263358508E6</c:v>
                </c:pt>
                <c:pt idx="3471">
                  <c:v>3.31420129284919E6</c:v>
                </c:pt>
                <c:pt idx="3472">
                  <c:v>1.47974509923116E6</c:v>
                </c:pt>
                <c:pt idx="3473">
                  <c:v>1.10138965058083E6</c:v>
                </c:pt>
                <c:pt idx="3474">
                  <c:v>1.09929413599946E6</c:v>
                </c:pt>
                <c:pt idx="3475">
                  <c:v>1.09940275777716E6</c:v>
                </c:pt>
                <c:pt idx="3476">
                  <c:v>1.09995481996001E6</c:v>
                </c:pt>
                <c:pt idx="3477">
                  <c:v>1.09919272531614E6</c:v>
                </c:pt>
                <c:pt idx="3478">
                  <c:v>2.71057818482817E6</c:v>
                </c:pt>
                <c:pt idx="3479">
                  <c:v>1.09891786476382E6</c:v>
                </c:pt>
                <c:pt idx="3480">
                  <c:v>1.10121292088357E6</c:v>
                </c:pt>
                <c:pt idx="3481">
                  <c:v>1.10187754050194E6</c:v>
                </c:pt>
                <c:pt idx="3482">
                  <c:v>1.10108564211422E6</c:v>
                </c:pt>
                <c:pt idx="3483">
                  <c:v>1.09943417834277E6</c:v>
                </c:pt>
                <c:pt idx="3484">
                  <c:v>1.1069052290181E6</c:v>
                </c:pt>
                <c:pt idx="3485">
                  <c:v>1.10811193188753E6</c:v>
                </c:pt>
                <c:pt idx="3486">
                  <c:v>1.10902237839969E6</c:v>
                </c:pt>
                <c:pt idx="3487">
                  <c:v>1.10866027204225E6</c:v>
                </c:pt>
                <c:pt idx="3488">
                  <c:v>1.10872977554658E6</c:v>
                </c:pt>
                <c:pt idx="3489">
                  <c:v>1.1046403838031E6</c:v>
                </c:pt>
                <c:pt idx="3490">
                  <c:v>1.09167844769855E6</c:v>
                </c:pt>
                <c:pt idx="3491">
                  <c:v>1.08332538322442E6</c:v>
                </c:pt>
                <c:pt idx="3492">
                  <c:v>1.08085611485412E6</c:v>
                </c:pt>
                <c:pt idx="3493">
                  <c:v>1.08093246213819E6</c:v>
                </c:pt>
                <c:pt idx="3494">
                  <c:v>1.08082396765142E6</c:v>
                </c:pt>
                <c:pt idx="3495">
                  <c:v>1.0804804047141E6</c:v>
                </c:pt>
                <c:pt idx="3496">
                  <c:v>1.09654780124793E6</c:v>
                </c:pt>
                <c:pt idx="3497">
                  <c:v>1.10535901497428E6</c:v>
                </c:pt>
                <c:pt idx="3498">
                  <c:v>1.10512840330905E6</c:v>
                </c:pt>
                <c:pt idx="3499">
                  <c:v>1.08609915103959E6</c:v>
                </c:pt>
                <c:pt idx="3500">
                  <c:v>1.08032180385117E6</c:v>
                </c:pt>
                <c:pt idx="3501">
                  <c:v>1.0820664509395E6</c:v>
                </c:pt>
                <c:pt idx="3502">
                  <c:v>1.08212117720686E6</c:v>
                </c:pt>
                <c:pt idx="3503">
                  <c:v>1.11129554265134E6</c:v>
                </c:pt>
                <c:pt idx="3504">
                  <c:v>1.15606172582919E6</c:v>
                </c:pt>
                <c:pt idx="3505">
                  <c:v>1.08532178261384E6</c:v>
                </c:pt>
                <c:pt idx="3506">
                  <c:v>1.08686045153111E6</c:v>
                </c:pt>
                <c:pt idx="3507">
                  <c:v>1.0854307287965E6</c:v>
                </c:pt>
                <c:pt idx="3508">
                  <c:v>1.08489440760466E6</c:v>
                </c:pt>
                <c:pt idx="3509">
                  <c:v>1.08890147599221E6</c:v>
                </c:pt>
                <c:pt idx="3510">
                  <c:v>1.14308143173606E6</c:v>
                </c:pt>
                <c:pt idx="3511">
                  <c:v>1.14466620582934E6</c:v>
                </c:pt>
                <c:pt idx="3512">
                  <c:v>1.14467495675373E6</c:v>
                </c:pt>
                <c:pt idx="3513">
                  <c:v>1.14368536528695E6</c:v>
                </c:pt>
                <c:pt idx="3514">
                  <c:v>1.14262072306007E6</c:v>
                </c:pt>
                <c:pt idx="3515">
                  <c:v>1.14219742774283E6</c:v>
                </c:pt>
                <c:pt idx="3516">
                  <c:v>1.14320061361993E6</c:v>
                </c:pt>
                <c:pt idx="3517">
                  <c:v>1.1488328444944E6</c:v>
                </c:pt>
                <c:pt idx="3518">
                  <c:v>1.16833847906211E6</c:v>
                </c:pt>
                <c:pt idx="3519">
                  <c:v>1.79419625197008E6</c:v>
                </c:pt>
                <c:pt idx="3520">
                  <c:v>2.30748099813965E6</c:v>
                </c:pt>
                <c:pt idx="3521">
                  <c:v>2.30751147159537E6</c:v>
                </c:pt>
                <c:pt idx="3522">
                  <c:v>2.10729612318233E6</c:v>
                </c:pt>
                <c:pt idx="3523">
                  <c:v>1.18081110686875E6</c:v>
                </c:pt>
                <c:pt idx="3524">
                  <c:v>1.14541961586123E6</c:v>
                </c:pt>
                <c:pt idx="3525">
                  <c:v>1.13194857929461E6</c:v>
                </c:pt>
                <c:pt idx="3526">
                  <c:v>1.08692941860541E6</c:v>
                </c:pt>
                <c:pt idx="3527">
                  <c:v>1.0947369877322E6</c:v>
                </c:pt>
                <c:pt idx="3528">
                  <c:v>1.78798217034618E6</c:v>
                </c:pt>
                <c:pt idx="3529">
                  <c:v>1.8633584927943E6</c:v>
                </c:pt>
                <c:pt idx="3530">
                  <c:v>1.8641523430588E6</c:v>
                </c:pt>
                <c:pt idx="3531">
                  <c:v>1.81725037086333E6</c:v>
                </c:pt>
                <c:pt idx="3532">
                  <c:v>1.08881488559529E6</c:v>
                </c:pt>
                <c:pt idx="3533">
                  <c:v>1.08841932944699E6</c:v>
                </c:pt>
                <c:pt idx="3534">
                  <c:v>1.08845027466204E6</c:v>
                </c:pt>
                <c:pt idx="3535">
                  <c:v>1.0884842015354E6</c:v>
                </c:pt>
                <c:pt idx="3536">
                  <c:v>1.06466940465946E6</c:v>
                </c:pt>
                <c:pt idx="3537">
                  <c:v>1.06230726008034E6</c:v>
                </c:pt>
                <c:pt idx="3538">
                  <c:v>1.06571583419442E6</c:v>
                </c:pt>
                <c:pt idx="3539">
                  <c:v>1.06765822667421E6</c:v>
                </c:pt>
                <c:pt idx="3540">
                  <c:v>1.07014401532534E6</c:v>
                </c:pt>
                <c:pt idx="3541">
                  <c:v>1.07292588199167E6</c:v>
                </c:pt>
                <c:pt idx="3542">
                  <c:v>1.06813413390226E6</c:v>
                </c:pt>
                <c:pt idx="3543">
                  <c:v>1.0682064364316E6</c:v>
                </c:pt>
                <c:pt idx="3544">
                  <c:v>1.09840213373936E6</c:v>
                </c:pt>
                <c:pt idx="3545">
                  <c:v>1.07623683696491E6</c:v>
                </c:pt>
                <c:pt idx="3546">
                  <c:v>1.37629440721144E6</c:v>
                </c:pt>
                <c:pt idx="3547">
                  <c:v>1.4376664551196E6</c:v>
                </c:pt>
                <c:pt idx="3548">
                  <c:v>1.42885773410927E6</c:v>
                </c:pt>
                <c:pt idx="3549">
                  <c:v>1.46812659797669E6</c:v>
                </c:pt>
                <c:pt idx="3550">
                  <c:v>1.40226388617853E6</c:v>
                </c:pt>
                <c:pt idx="3551">
                  <c:v>1.47317154100102E6</c:v>
                </c:pt>
                <c:pt idx="3552">
                  <c:v>1.44548066325224E6</c:v>
                </c:pt>
                <c:pt idx="3553">
                  <c:v>1.49950671994284E6</c:v>
                </c:pt>
                <c:pt idx="3554">
                  <c:v>1.45613591955361E6</c:v>
                </c:pt>
                <c:pt idx="3555">
                  <c:v>1.44614466496021E6</c:v>
                </c:pt>
                <c:pt idx="3556">
                  <c:v>1.41751684943259E6</c:v>
                </c:pt>
                <c:pt idx="3557">
                  <c:v>1.41927983713092E6</c:v>
                </c:pt>
                <c:pt idx="3558">
                  <c:v>1.45116737803967E6</c:v>
                </c:pt>
                <c:pt idx="3559">
                  <c:v>1.4385051520539E6</c:v>
                </c:pt>
                <c:pt idx="3560">
                  <c:v>1.40201249762358E6</c:v>
                </c:pt>
                <c:pt idx="3561">
                  <c:v>1.47309539080226E6</c:v>
                </c:pt>
                <c:pt idx="3562">
                  <c:v>1.48237919713835E6</c:v>
                </c:pt>
                <c:pt idx="3563">
                  <c:v>1.30502964899692E6</c:v>
                </c:pt>
                <c:pt idx="3564">
                  <c:v>1.12451768213448E6</c:v>
                </c:pt>
                <c:pt idx="3565">
                  <c:v>1.10610703603594E6</c:v>
                </c:pt>
                <c:pt idx="3566">
                  <c:v>1.11269760177186E6</c:v>
                </c:pt>
                <c:pt idx="3567">
                  <c:v>1.08314174194688E6</c:v>
                </c:pt>
                <c:pt idx="3568">
                  <c:v>1.09593619768322E6</c:v>
                </c:pt>
                <c:pt idx="3569">
                  <c:v>1.06587902101813E6</c:v>
                </c:pt>
                <c:pt idx="3570">
                  <c:v>1.06319265355483E6</c:v>
                </c:pt>
                <c:pt idx="3571">
                  <c:v>1.15405120908648E6</c:v>
                </c:pt>
                <c:pt idx="3572">
                  <c:v>1.18085816459517E6</c:v>
                </c:pt>
                <c:pt idx="3573">
                  <c:v>1.10621860646051E6</c:v>
                </c:pt>
                <c:pt idx="3574">
                  <c:v>1.07748098725195E6</c:v>
                </c:pt>
                <c:pt idx="3575">
                  <c:v>1.10603635130902E6</c:v>
                </c:pt>
                <c:pt idx="3576">
                  <c:v>1.16114111687078E6</c:v>
                </c:pt>
                <c:pt idx="3577">
                  <c:v>1.16063463296978E6</c:v>
                </c:pt>
                <c:pt idx="3578">
                  <c:v>1.07295614243374E6</c:v>
                </c:pt>
                <c:pt idx="3579">
                  <c:v>1.08292368818873E6</c:v>
                </c:pt>
                <c:pt idx="3580">
                  <c:v>1.15451794035833E6</c:v>
                </c:pt>
                <c:pt idx="3581">
                  <c:v>1.10217705030349E6</c:v>
                </c:pt>
                <c:pt idx="3582">
                  <c:v>1.13124724850345E6</c:v>
                </c:pt>
                <c:pt idx="3583">
                  <c:v>1.13546351789068E6</c:v>
                </c:pt>
                <c:pt idx="3584">
                  <c:v>1.0669992259179E6</c:v>
                </c:pt>
                <c:pt idx="3585">
                  <c:v>1.12586308640339E6</c:v>
                </c:pt>
                <c:pt idx="3586">
                  <c:v>1.06811859714404E6</c:v>
                </c:pt>
                <c:pt idx="3587">
                  <c:v>1.09238249690628E6</c:v>
                </c:pt>
                <c:pt idx="3588">
                  <c:v>1.09873931611906E6</c:v>
                </c:pt>
                <c:pt idx="3589">
                  <c:v>1.06716626320291E6</c:v>
                </c:pt>
                <c:pt idx="3590">
                  <c:v>1.1676006079501E6</c:v>
                </c:pt>
                <c:pt idx="3591">
                  <c:v>1.06679637357838E6</c:v>
                </c:pt>
                <c:pt idx="3592">
                  <c:v>1.14432200829492E6</c:v>
                </c:pt>
                <c:pt idx="3593">
                  <c:v>1.11384858631297E6</c:v>
                </c:pt>
                <c:pt idx="3594">
                  <c:v>1.06663572809319E6</c:v>
                </c:pt>
                <c:pt idx="3595">
                  <c:v>1.11241705252616E6</c:v>
                </c:pt>
                <c:pt idx="3596">
                  <c:v>1.13543774090868E6</c:v>
                </c:pt>
                <c:pt idx="3597">
                  <c:v>1.15710126847767E6</c:v>
                </c:pt>
                <c:pt idx="3598">
                  <c:v>1.1204017208115E6</c:v>
                </c:pt>
                <c:pt idx="3599">
                  <c:v>1.14498189277798E6</c:v>
                </c:pt>
                <c:pt idx="3600">
                  <c:v>1.24902415997664E6</c:v>
                </c:pt>
                <c:pt idx="3601">
                  <c:v>1.13040405871078E6</c:v>
                </c:pt>
                <c:pt idx="3602">
                  <c:v>1.15277564605856E6</c:v>
                </c:pt>
                <c:pt idx="3603">
                  <c:v>1.18854477906933E6</c:v>
                </c:pt>
                <c:pt idx="3604">
                  <c:v>1.20856131896605E6</c:v>
                </c:pt>
                <c:pt idx="3605">
                  <c:v>1.13670523124454E6</c:v>
                </c:pt>
                <c:pt idx="3606">
                  <c:v>1.14753511020536E6</c:v>
                </c:pt>
                <c:pt idx="3607">
                  <c:v>1.1178218040931E6</c:v>
                </c:pt>
                <c:pt idx="3608">
                  <c:v>1.11560820268709E6</c:v>
                </c:pt>
                <c:pt idx="3609">
                  <c:v>1.14649156468066E6</c:v>
                </c:pt>
                <c:pt idx="3610">
                  <c:v>1.18627825939769E6</c:v>
                </c:pt>
                <c:pt idx="3611">
                  <c:v>1.16902353261637E6</c:v>
                </c:pt>
                <c:pt idx="3612">
                  <c:v>1.11524098537117E6</c:v>
                </c:pt>
                <c:pt idx="3613">
                  <c:v>1.17266566204339E6</c:v>
                </c:pt>
                <c:pt idx="3614">
                  <c:v>1.1545774961706E6</c:v>
                </c:pt>
                <c:pt idx="3615">
                  <c:v>1.14855439874435E6</c:v>
                </c:pt>
                <c:pt idx="3616">
                  <c:v>1.15673091192621E6</c:v>
                </c:pt>
                <c:pt idx="3617">
                  <c:v>1.16989376184751E6</c:v>
                </c:pt>
                <c:pt idx="3618">
                  <c:v>1.16726535465504E6</c:v>
                </c:pt>
                <c:pt idx="3619">
                  <c:v>1.27605917570824E6</c:v>
                </c:pt>
                <c:pt idx="3620">
                  <c:v>1.18763562389322E6</c:v>
                </c:pt>
                <c:pt idx="3621">
                  <c:v>1.16209423353771E6</c:v>
                </c:pt>
                <c:pt idx="3622">
                  <c:v>1.1631446625199E6</c:v>
                </c:pt>
                <c:pt idx="3623">
                  <c:v>1.22608402937071E6</c:v>
                </c:pt>
                <c:pt idx="3624">
                  <c:v>1.1309739974472E6</c:v>
                </c:pt>
                <c:pt idx="3625">
                  <c:v>1.16530246649557E6</c:v>
                </c:pt>
                <c:pt idx="3626">
                  <c:v>1.16836449958375E6</c:v>
                </c:pt>
                <c:pt idx="3627">
                  <c:v>1.13688450656038E6</c:v>
                </c:pt>
                <c:pt idx="3628">
                  <c:v>1.13103732058353E6</c:v>
                </c:pt>
                <c:pt idx="3629">
                  <c:v>1.23196111271336E6</c:v>
                </c:pt>
                <c:pt idx="3630">
                  <c:v>1.15774815736201E6</c:v>
                </c:pt>
                <c:pt idx="3631">
                  <c:v>1.13513483378468E6</c:v>
                </c:pt>
                <c:pt idx="3632">
                  <c:v>1.21737584232286E6</c:v>
                </c:pt>
                <c:pt idx="3633">
                  <c:v>1.12906214846462E6</c:v>
                </c:pt>
                <c:pt idx="3634">
                  <c:v>1.1601230846804E6</c:v>
                </c:pt>
                <c:pt idx="3635">
                  <c:v>1.18037184040362E6</c:v>
                </c:pt>
                <c:pt idx="3636">
                  <c:v>1.23706484706339E6</c:v>
                </c:pt>
                <c:pt idx="3637">
                  <c:v>1.32072878936981E6</c:v>
                </c:pt>
                <c:pt idx="3638">
                  <c:v>1.27799366079975E6</c:v>
                </c:pt>
                <c:pt idx="3639">
                  <c:v>1.33958855245945E6</c:v>
                </c:pt>
                <c:pt idx="3640">
                  <c:v>1.27998431195115E6</c:v>
                </c:pt>
                <c:pt idx="3641">
                  <c:v>1.3527684617122E6</c:v>
                </c:pt>
                <c:pt idx="3642">
                  <c:v>1.28656917228861E6</c:v>
                </c:pt>
                <c:pt idx="3643">
                  <c:v>1.27465526164201E6</c:v>
                </c:pt>
                <c:pt idx="3644">
                  <c:v>1.17944540901725E6</c:v>
                </c:pt>
                <c:pt idx="3645">
                  <c:v>1.14412364592268E6</c:v>
                </c:pt>
                <c:pt idx="3646">
                  <c:v>1.14726654402684E6</c:v>
                </c:pt>
                <c:pt idx="3647">
                  <c:v>1.17337174504198E6</c:v>
                </c:pt>
                <c:pt idx="3648">
                  <c:v>1.33395534179026E6</c:v>
                </c:pt>
                <c:pt idx="3649">
                  <c:v>1.42247682139355E6</c:v>
                </c:pt>
                <c:pt idx="3650">
                  <c:v>1.41056464434268E6</c:v>
                </c:pt>
                <c:pt idx="3651">
                  <c:v>1.3640567280176E6</c:v>
                </c:pt>
                <c:pt idx="3652">
                  <c:v>1.37145120465827E6</c:v>
                </c:pt>
                <c:pt idx="3653">
                  <c:v>1.38713252213401E6</c:v>
                </c:pt>
                <c:pt idx="3654">
                  <c:v>1.33908523250853E6</c:v>
                </c:pt>
                <c:pt idx="3655">
                  <c:v>1.3696072232421E6</c:v>
                </c:pt>
                <c:pt idx="3656">
                  <c:v>1.33744402157838E6</c:v>
                </c:pt>
                <c:pt idx="3657">
                  <c:v>1.15624405802934E6</c:v>
                </c:pt>
                <c:pt idx="3658">
                  <c:v>1.22228865272624E6</c:v>
                </c:pt>
                <c:pt idx="3659">
                  <c:v>1.12196876331027E6</c:v>
                </c:pt>
                <c:pt idx="3660">
                  <c:v>1.1796719652616E6</c:v>
                </c:pt>
                <c:pt idx="3661">
                  <c:v>1.18093584066031E6</c:v>
                </c:pt>
                <c:pt idx="3662">
                  <c:v>1.12538555799705E6</c:v>
                </c:pt>
                <c:pt idx="3663">
                  <c:v>1.17105146445672E6</c:v>
                </c:pt>
                <c:pt idx="3664">
                  <c:v>1.1417679638333E6</c:v>
                </c:pt>
                <c:pt idx="3665">
                  <c:v>1.16152386785709E6</c:v>
                </c:pt>
                <c:pt idx="3666">
                  <c:v>1.15642437067085E6</c:v>
                </c:pt>
                <c:pt idx="3667">
                  <c:v>1.17003585744454E6</c:v>
                </c:pt>
                <c:pt idx="3668">
                  <c:v>1.24559535477444E6</c:v>
                </c:pt>
                <c:pt idx="3669">
                  <c:v>1.18460810863571E6</c:v>
                </c:pt>
                <c:pt idx="3670">
                  <c:v>1.1590218495254E6</c:v>
                </c:pt>
                <c:pt idx="3671">
                  <c:v>1.18161908699235E6</c:v>
                </c:pt>
                <c:pt idx="3672">
                  <c:v>1.21434746314168E6</c:v>
                </c:pt>
                <c:pt idx="3673">
                  <c:v>1.17512741665023E6</c:v>
                </c:pt>
                <c:pt idx="3674">
                  <c:v>1.17648663427971E6</c:v>
                </c:pt>
                <c:pt idx="3675">
                  <c:v>1.14522481053459E6</c:v>
                </c:pt>
                <c:pt idx="3676">
                  <c:v>1.14228747618111E6</c:v>
                </c:pt>
                <c:pt idx="3677">
                  <c:v>1.14152358219443E6</c:v>
                </c:pt>
                <c:pt idx="3678">
                  <c:v>1.24263044822045E6</c:v>
                </c:pt>
                <c:pt idx="3679">
                  <c:v>1.19348483502634E6</c:v>
                </c:pt>
                <c:pt idx="3680">
                  <c:v>1.14991978581939E6</c:v>
                </c:pt>
                <c:pt idx="3681">
                  <c:v>1.19902505297751E6</c:v>
                </c:pt>
                <c:pt idx="3682">
                  <c:v>1.20350289980715E6</c:v>
                </c:pt>
                <c:pt idx="3683">
                  <c:v>1.17394652976074E6</c:v>
                </c:pt>
                <c:pt idx="3684">
                  <c:v>1.1558191940221E6</c:v>
                </c:pt>
                <c:pt idx="3685">
                  <c:v>1.16620107800608E6</c:v>
                </c:pt>
                <c:pt idx="3686">
                  <c:v>1.12458041338668E6</c:v>
                </c:pt>
                <c:pt idx="3687">
                  <c:v>1.19484944067292E6</c:v>
                </c:pt>
                <c:pt idx="3688">
                  <c:v>1.2253426768481E6</c:v>
                </c:pt>
                <c:pt idx="3689">
                  <c:v>1.11840459461349E6</c:v>
                </c:pt>
                <c:pt idx="3690">
                  <c:v>1.14246445476207E6</c:v>
                </c:pt>
                <c:pt idx="3691">
                  <c:v>1.18545615822504E6</c:v>
                </c:pt>
                <c:pt idx="3692">
                  <c:v>1.15773187961198E6</c:v>
                </c:pt>
                <c:pt idx="3693">
                  <c:v>1.16590905665356E6</c:v>
                </c:pt>
                <c:pt idx="3694">
                  <c:v>1.15006433095765E6</c:v>
                </c:pt>
                <c:pt idx="3695">
                  <c:v>1.12019111181104E6</c:v>
                </c:pt>
                <c:pt idx="3696">
                  <c:v>1.0847211676383E6</c:v>
                </c:pt>
                <c:pt idx="3697">
                  <c:v>1.82182935042532E6</c:v>
                </c:pt>
                <c:pt idx="3698">
                  <c:v>1.88070271434761E6</c:v>
                </c:pt>
                <c:pt idx="3699">
                  <c:v>1.85051395980362E6</c:v>
                </c:pt>
                <c:pt idx="3700">
                  <c:v>1.71298604310909E6</c:v>
                </c:pt>
                <c:pt idx="3701">
                  <c:v>1.11099196726572E6</c:v>
                </c:pt>
                <c:pt idx="3702">
                  <c:v>1.10607181429445E6</c:v>
                </c:pt>
                <c:pt idx="3703">
                  <c:v>1.06184024988375E6</c:v>
                </c:pt>
                <c:pt idx="3704">
                  <c:v>1.14879572333719E6</c:v>
                </c:pt>
                <c:pt idx="3705">
                  <c:v>1.07348111230883E6</c:v>
                </c:pt>
                <c:pt idx="3706">
                  <c:v>1.09675002779328E6</c:v>
                </c:pt>
                <c:pt idx="3707">
                  <c:v>1.21410219457245E6</c:v>
                </c:pt>
                <c:pt idx="3708">
                  <c:v>1.23348524368395E6</c:v>
                </c:pt>
                <c:pt idx="3709">
                  <c:v>1.29086563566723E6</c:v>
                </c:pt>
                <c:pt idx="3710">
                  <c:v>1.33977032265375E6</c:v>
                </c:pt>
                <c:pt idx="3711">
                  <c:v>1.22222935298803E6</c:v>
                </c:pt>
                <c:pt idx="3712">
                  <c:v>1.26889367522869E6</c:v>
                </c:pt>
                <c:pt idx="3713">
                  <c:v>1.31785474323774E6</c:v>
                </c:pt>
                <c:pt idx="3714">
                  <c:v>1.20241072334775E6</c:v>
                </c:pt>
                <c:pt idx="3715">
                  <c:v>1.15332272520069E6</c:v>
                </c:pt>
                <c:pt idx="3716">
                  <c:v>1.10468817591823E6</c:v>
                </c:pt>
                <c:pt idx="3717">
                  <c:v>1.19273974936925E6</c:v>
                </c:pt>
                <c:pt idx="3718">
                  <c:v>1.11742422156221E6</c:v>
                </c:pt>
                <c:pt idx="3719">
                  <c:v>1.1240044585037E6</c:v>
                </c:pt>
                <c:pt idx="3720">
                  <c:v>1.15625723831147E6</c:v>
                </c:pt>
                <c:pt idx="3721">
                  <c:v>1.13976297452793E6</c:v>
                </c:pt>
                <c:pt idx="3722">
                  <c:v>1.14230112534516E6</c:v>
                </c:pt>
                <c:pt idx="3723">
                  <c:v>1.10658447398342E6</c:v>
                </c:pt>
                <c:pt idx="3724">
                  <c:v>1.12014706031871E6</c:v>
                </c:pt>
                <c:pt idx="3725">
                  <c:v>1.09011044997756E6</c:v>
                </c:pt>
                <c:pt idx="3726">
                  <c:v>1.14241068750278E6</c:v>
                </c:pt>
                <c:pt idx="3727">
                  <c:v>1.10617588971337E6</c:v>
                </c:pt>
                <c:pt idx="3728">
                  <c:v>1.12848494052605E6</c:v>
                </c:pt>
                <c:pt idx="3729">
                  <c:v>1.15619950730285E6</c:v>
                </c:pt>
                <c:pt idx="3730">
                  <c:v>1.13604376654158E6</c:v>
                </c:pt>
                <c:pt idx="3731">
                  <c:v>1.10129144442559E6</c:v>
                </c:pt>
                <c:pt idx="3732">
                  <c:v>1.10264472939035E6</c:v>
                </c:pt>
                <c:pt idx="3733">
                  <c:v>1.09821661705442E6</c:v>
                </c:pt>
                <c:pt idx="3734">
                  <c:v>1.12638979424884E6</c:v>
                </c:pt>
                <c:pt idx="3735">
                  <c:v>1.10262000430613E6</c:v>
                </c:pt>
                <c:pt idx="3736">
                  <c:v>1.1510100496307E6</c:v>
                </c:pt>
                <c:pt idx="3737">
                  <c:v>1.10481059471611E6</c:v>
                </c:pt>
                <c:pt idx="3738">
                  <c:v>1.13930891012509E6</c:v>
                </c:pt>
                <c:pt idx="3739">
                  <c:v>1.15203211111557E6</c:v>
                </c:pt>
                <c:pt idx="3740">
                  <c:v>1.09693555389463E6</c:v>
                </c:pt>
                <c:pt idx="3741">
                  <c:v>1.14497817882366E6</c:v>
                </c:pt>
                <c:pt idx="3742">
                  <c:v>1.11449463836391E6</c:v>
                </c:pt>
                <c:pt idx="3743">
                  <c:v>1.08561159570013E6</c:v>
                </c:pt>
                <c:pt idx="3744">
                  <c:v>1.0861240076433E6</c:v>
                </c:pt>
                <c:pt idx="3745">
                  <c:v>1.08616510083594E6</c:v>
                </c:pt>
                <c:pt idx="3746">
                  <c:v>1.18783924973829E6</c:v>
                </c:pt>
                <c:pt idx="3747">
                  <c:v>1.11195299909895E6</c:v>
                </c:pt>
                <c:pt idx="3748">
                  <c:v>1.08197265844204E6</c:v>
                </c:pt>
                <c:pt idx="3749">
                  <c:v>1.1600260649255E6</c:v>
                </c:pt>
                <c:pt idx="3750">
                  <c:v>1.10610490405242E6</c:v>
                </c:pt>
                <c:pt idx="3751">
                  <c:v>1.13462954366482E6</c:v>
                </c:pt>
                <c:pt idx="3752">
                  <c:v>1.10236917358685E6</c:v>
                </c:pt>
                <c:pt idx="3753">
                  <c:v>1.0815375866139E6</c:v>
                </c:pt>
                <c:pt idx="3754">
                  <c:v>1.07354767623834E6</c:v>
                </c:pt>
                <c:pt idx="3755">
                  <c:v>1.06524962085476E6</c:v>
                </c:pt>
                <c:pt idx="3756">
                  <c:v>1.1860131542113E6</c:v>
                </c:pt>
                <c:pt idx="3757">
                  <c:v>1.0829637134845E6</c:v>
                </c:pt>
                <c:pt idx="3758">
                  <c:v>1.12426371717548E6</c:v>
                </c:pt>
                <c:pt idx="3759">
                  <c:v>1.06915942565086E6</c:v>
                </c:pt>
                <c:pt idx="3760">
                  <c:v>1.13629038456705E6</c:v>
                </c:pt>
                <c:pt idx="3761">
                  <c:v>1.09551068589757E6</c:v>
                </c:pt>
                <c:pt idx="3762">
                  <c:v>1.09713654453392E6</c:v>
                </c:pt>
                <c:pt idx="3763">
                  <c:v>1.06635350279249E6</c:v>
                </c:pt>
                <c:pt idx="3764">
                  <c:v>1.1191235819081E6</c:v>
                </c:pt>
                <c:pt idx="3765">
                  <c:v>1.06401734200798E6</c:v>
                </c:pt>
                <c:pt idx="3766">
                  <c:v>1.16816547377467E6</c:v>
                </c:pt>
                <c:pt idx="3767">
                  <c:v>1.07195049657756E6</c:v>
                </c:pt>
                <c:pt idx="3768">
                  <c:v>1.10054182332258E6</c:v>
                </c:pt>
                <c:pt idx="3769">
                  <c:v>1.08441952619203E6</c:v>
                </c:pt>
                <c:pt idx="3770">
                  <c:v>1.18738646211041E6</c:v>
                </c:pt>
                <c:pt idx="3771">
                  <c:v>1.091307135213E6</c:v>
                </c:pt>
                <c:pt idx="3772">
                  <c:v>1.10464698502098E6</c:v>
                </c:pt>
                <c:pt idx="3773">
                  <c:v>1.10452055908875E6</c:v>
                </c:pt>
                <c:pt idx="3774">
                  <c:v>1.0942138900157E6</c:v>
                </c:pt>
                <c:pt idx="3775">
                  <c:v>1.09337872779559E6</c:v>
                </c:pt>
                <c:pt idx="3776">
                  <c:v>1.09040370772468E6</c:v>
                </c:pt>
                <c:pt idx="3777">
                  <c:v>1.1667703255216E6</c:v>
                </c:pt>
                <c:pt idx="3778">
                  <c:v>1.1052225042061E6</c:v>
                </c:pt>
                <c:pt idx="3779">
                  <c:v>1.0882824782652E6</c:v>
                </c:pt>
                <c:pt idx="3780">
                  <c:v>1.15462770534918E6</c:v>
                </c:pt>
                <c:pt idx="3781">
                  <c:v>1.07316769444529E6</c:v>
                </c:pt>
                <c:pt idx="3782">
                  <c:v>1.11272782671841E6</c:v>
                </c:pt>
                <c:pt idx="3783">
                  <c:v>1.08361351551888E6</c:v>
                </c:pt>
                <c:pt idx="3784">
                  <c:v>1.07677533364131E6</c:v>
                </c:pt>
                <c:pt idx="3785">
                  <c:v>1.06588681991513E6</c:v>
                </c:pt>
                <c:pt idx="3786">
                  <c:v>1.0843220463667E6</c:v>
                </c:pt>
                <c:pt idx="3787">
                  <c:v>1.14909010645795E6</c:v>
                </c:pt>
                <c:pt idx="3788">
                  <c:v>1.11889834036768E6</c:v>
                </c:pt>
                <c:pt idx="3789">
                  <c:v>1.0671590362786E6</c:v>
                </c:pt>
                <c:pt idx="3790">
                  <c:v>1.12513658408593E6</c:v>
                </c:pt>
                <c:pt idx="3791">
                  <c:v>1.10500836431386E6</c:v>
                </c:pt>
                <c:pt idx="3792">
                  <c:v>1.10427468102489E6</c:v>
                </c:pt>
                <c:pt idx="3793">
                  <c:v>1.0828875040908E6</c:v>
                </c:pt>
                <c:pt idx="3794">
                  <c:v>1.17480794430873E6</c:v>
                </c:pt>
                <c:pt idx="3795">
                  <c:v>1.09908398812534E6</c:v>
                </c:pt>
                <c:pt idx="3796">
                  <c:v>1.11780779340023E6</c:v>
                </c:pt>
                <c:pt idx="3797">
                  <c:v>1.09508328678167E6</c:v>
                </c:pt>
                <c:pt idx="3798">
                  <c:v>1.09416001951744E6</c:v>
                </c:pt>
                <c:pt idx="3799">
                  <c:v>1.16520941352469E6</c:v>
                </c:pt>
                <c:pt idx="3800">
                  <c:v>1.23372209802823E6</c:v>
                </c:pt>
                <c:pt idx="3801">
                  <c:v>1.31022537797406E6</c:v>
                </c:pt>
                <c:pt idx="3802">
                  <c:v>1.15718772373071E6</c:v>
                </c:pt>
                <c:pt idx="3803">
                  <c:v>1.18943697834832E6</c:v>
                </c:pt>
                <c:pt idx="3804">
                  <c:v>1.22680846560957E6</c:v>
                </c:pt>
                <c:pt idx="3805">
                  <c:v>1.2006804542485E6</c:v>
                </c:pt>
                <c:pt idx="3806">
                  <c:v>1.17602353701882E6</c:v>
                </c:pt>
                <c:pt idx="3807">
                  <c:v>1.06617919382715E6</c:v>
                </c:pt>
                <c:pt idx="3808">
                  <c:v>1.11612296149333E6</c:v>
                </c:pt>
                <c:pt idx="3809">
                  <c:v>1.08527211403734E6</c:v>
                </c:pt>
                <c:pt idx="3810">
                  <c:v>1.09581668766805E6</c:v>
                </c:pt>
                <c:pt idx="3811">
                  <c:v>1.09766895125542E6</c:v>
                </c:pt>
                <c:pt idx="3812">
                  <c:v>1.12699925886476E6</c:v>
                </c:pt>
                <c:pt idx="3813">
                  <c:v>1.06355527033943E6</c:v>
                </c:pt>
                <c:pt idx="3814">
                  <c:v>1.11753129696331E6</c:v>
                </c:pt>
                <c:pt idx="3815">
                  <c:v>1.06488032658488E6</c:v>
                </c:pt>
                <c:pt idx="3816">
                  <c:v>1.1142358403706E6</c:v>
                </c:pt>
                <c:pt idx="3817">
                  <c:v>1.19376019120648E6</c:v>
                </c:pt>
                <c:pt idx="3818">
                  <c:v>1.29202434651841E6</c:v>
                </c:pt>
                <c:pt idx="3819">
                  <c:v>1.18574626738162E6</c:v>
                </c:pt>
                <c:pt idx="3820">
                  <c:v>1.21594333664534E6</c:v>
                </c:pt>
                <c:pt idx="3821">
                  <c:v>1.21592870219453E6</c:v>
                </c:pt>
                <c:pt idx="3822">
                  <c:v>1.14199255328348E6</c:v>
                </c:pt>
                <c:pt idx="3823">
                  <c:v>1.12827797646675E6</c:v>
                </c:pt>
                <c:pt idx="3824">
                  <c:v>1.11258438966955E6</c:v>
                </c:pt>
                <c:pt idx="3825">
                  <c:v>1.1634304130223E6</c:v>
                </c:pt>
                <c:pt idx="3826">
                  <c:v>1.14436425653392E6</c:v>
                </c:pt>
                <c:pt idx="3827">
                  <c:v>1.11846588919787E6</c:v>
                </c:pt>
                <c:pt idx="3828">
                  <c:v>1.20010202763306E6</c:v>
                </c:pt>
                <c:pt idx="3829">
                  <c:v>1.0997462775294E6</c:v>
                </c:pt>
                <c:pt idx="3830">
                  <c:v>1.16810443254581E6</c:v>
                </c:pt>
                <c:pt idx="3831">
                  <c:v>1.15805428608023E6</c:v>
                </c:pt>
                <c:pt idx="3832">
                  <c:v>1.10556599299856E6</c:v>
                </c:pt>
                <c:pt idx="3833">
                  <c:v>579761.142627497</c:v>
                </c:pt>
                <c:pt idx="3834">
                  <c:v>337718.429020452</c:v>
                </c:pt>
                <c:pt idx="3835">
                  <c:v>381509.35618004</c:v>
                </c:pt>
                <c:pt idx="3836">
                  <c:v>338221.831570602</c:v>
                </c:pt>
                <c:pt idx="3837">
                  <c:v>338873.593812813</c:v>
                </c:pt>
                <c:pt idx="3838">
                  <c:v>439694.630635787</c:v>
                </c:pt>
                <c:pt idx="3839">
                  <c:v>398428.571657572</c:v>
                </c:pt>
                <c:pt idx="3840">
                  <c:v>441624.221617041</c:v>
                </c:pt>
                <c:pt idx="3841">
                  <c:v>450929.139117954</c:v>
                </c:pt>
                <c:pt idx="3842">
                  <c:v>435446.287243308</c:v>
                </c:pt>
                <c:pt idx="3843">
                  <c:v>381215.20731402</c:v>
                </c:pt>
                <c:pt idx="3844">
                  <c:v>404701.057495823</c:v>
                </c:pt>
                <c:pt idx="3845">
                  <c:v>377895.244849391</c:v>
                </c:pt>
                <c:pt idx="3846">
                  <c:v>345264.459326148</c:v>
                </c:pt>
                <c:pt idx="3847">
                  <c:v>354696.702193661</c:v>
                </c:pt>
                <c:pt idx="3848">
                  <c:v>453716.656651029</c:v>
                </c:pt>
                <c:pt idx="3849">
                  <c:v>623619.124273808</c:v>
                </c:pt>
                <c:pt idx="3850">
                  <c:v>556340.294805716</c:v>
                </c:pt>
                <c:pt idx="3851">
                  <c:v>638905.950842692</c:v>
                </c:pt>
                <c:pt idx="3852">
                  <c:v>549983.928920383</c:v>
                </c:pt>
                <c:pt idx="3853">
                  <c:v>443506.788737179</c:v>
                </c:pt>
                <c:pt idx="3854">
                  <c:v>627400.857409427</c:v>
                </c:pt>
                <c:pt idx="3855">
                  <c:v>768918.7223784707</c:v>
                </c:pt>
                <c:pt idx="3856">
                  <c:v>737549.1479099798</c:v>
                </c:pt>
                <c:pt idx="3857">
                  <c:v>807649.5829459197</c:v>
                </c:pt>
                <c:pt idx="3858">
                  <c:v>728122.2393016048</c:v>
                </c:pt>
                <c:pt idx="3859">
                  <c:v>492070.909547774</c:v>
                </c:pt>
                <c:pt idx="3860">
                  <c:v>515496.163133185</c:v>
                </c:pt>
                <c:pt idx="3861">
                  <c:v>508058.455167372</c:v>
                </c:pt>
                <c:pt idx="3862">
                  <c:v>446282.851752824</c:v>
                </c:pt>
                <c:pt idx="3863">
                  <c:v>506472.3628569248</c:v>
                </c:pt>
                <c:pt idx="3864">
                  <c:v>456397.891384285</c:v>
                </c:pt>
                <c:pt idx="3865">
                  <c:v>483355.081339247</c:v>
                </c:pt>
                <c:pt idx="3866">
                  <c:v>1.20409123976027E6</c:v>
                </c:pt>
                <c:pt idx="3867">
                  <c:v>1.30620151015731E6</c:v>
                </c:pt>
                <c:pt idx="3868">
                  <c:v>1.20430217132913E6</c:v>
                </c:pt>
                <c:pt idx="3869">
                  <c:v>863857.591900039</c:v>
                </c:pt>
                <c:pt idx="3870">
                  <c:v>527819.424433079</c:v>
                </c:pt>
                <c:pt idx="3871">
                  <c:v>474397.37900744</c:v>
                </c:pt>
                <c:pt idx="3872">
                  <c:v>442512.628531688</c:v>
                </c:pt>
                <c:pt idx="3873">
                  <c:v>438944.1528282598</c:v>
                </c:pt>
                <c:pt idx="3874">
                  <c:v>464590.065379483</c:v>
                </c:pt>
                <c:pt idx="3875">
                  <c:v>614014.6293901667</c:v>
                </c:pt>
                <c:pt idx="3876">
                  <c:v>603505.231128822</c:v>
                </c:pt>
                <c:pt idx="3877">
                  <c:v>654348.317097886</c:v>
                </c:pt>
                <c:pt idx="3878">
                  <c:v>635653.98170248</c:v>
                </c:pt>
                <c:pt idx="3879">
                  <c:v>624235.371464849</c:v>
                </c:pt>
                <c:pt idx="3880">
                  <c:v>620076.762440293</c:v>
                </c:pt>
                <c:pt idx="3881">
                  <c:v>538184.256372532</c:v>
                </c:pt>
                <c:pt idx="3882">
                  <c:v>481917.274582635</c:v>
                </c:pt>
                <c:pt idx="3883">
                  <c:v>401873.535864367</c:v>
                </c:pt>
                <c:pt idx="3884">
                  <c:v>371571.908265684</c:v>
                </c:pt>
                <c:pt idx="3885">
                  <c:v>328023.575053419</c:v>
                </c:pt>
                <c:pt idx="3886">
                  <c:v>318257.924866519</c:v>
                </c:pt>
                <c:pt idx="3887">
                  <c:v>387106.467709745</c:v>
                </c:pt>
                <c:pt idx="3888">
                  <c:v>328102.497246156</c:v>
                </c:pt>
                <c:pt idx="3889">
                  <c:v>399571.775416288</c:v>
                </c:pt>
                <c:pt idx="3890">
                  <c:v>309418.679988183</c:v>
                </c:pt>
                <c:pt idx="3891">
                  <c:v>324819.1787296478</c:v>
                </c:pt>
                <c:pt idx="3892">
                  <c:v>303483.029111229</c:v>
                </c:pt>
                <c:pt idx="3893">
                  <c:v>333715.901732543</c:v>
                </c:pt>
                <c:pt idx="3894">
                  <c:v>345551.282039387</c:v>
                </c:pt>
                <c:pt idx="3895">
                  <c:v>391212.346212289</c:v>
                </c:pt>
                <c:pt idx="3896">
                  <c:v>388327.6430743408</c:v>
                </c:pt>
                <c:pt idx="3897">
                  <c:v>489300.119992277</c:v>
                </c:pt>
                <c:pt idx="3898">
                  <c:v>363163.970404414</c:v>
                </c:pt>
                <c:pt idx="3899">
                  <c:v>391149.085742716</c:v>
                </c:pt>
                <c:pt idx="3900">
                  <c:v>443331.755005814</c:v>
                </c:pt>
                <c:pt idx="3901">
                  <c:v>409479.835020534</c:v>
                </c:pt>
                <c:pt idx="3902">
                  <c:v>392969.960514974</c:v>
                </c:pt>
                <c:pt idx="3903">
                  <c:v>369267.872411725</c:v>
                </c:pt>
                <c:pt idx="3904">
                  <c:v>313101.533112712</c:v>
                </c:pt>
                <c:pt idx="3905">
                  <c:v>338171.73972251</c:v>
                </c:pt>
                <c:pt idx="3906">
                  <c:v>307826.466600051</c:v>
                </c:pt>
                <c:pt idx="3907">
                  <c:v>459227.4477590368</c:v>
                </c:pt>
                <c:pt idx="3908">
                  <c:v>312841.327605613</c:v>
                </c:pt>
                <c:pt idx="3909">
                  <c:v>357273.241668465</c:v>
                </c:pt>
                <c:pt idx="3910">
                  <c:v>393889.778640109</c:v>
                </c:pt>
                <c:pt idx="3911">
                  <c:v>344909.99315906</c:v>
                </c:pt>
                <c:pt idx="3912">
                  <c:v>314396.531951328</c:v>
                </c:pt>
                <c:pt idx="3913">
                  <c:v>315349.922807502</c:v>
                </c:pt>
                <c:pt idx="3914">
                  <c:v>356049.467827779</c:v>
                </c:pt>
                <c:pt idx="3915">
                  <c:v>365280.036051072</c:v>
                </c:pt>
                <c:pt idx="3916">
                  <c:v>321769.009677978</c:v>
                </c:pt>
                <c:pt idx="3917">
                  <c:v>370814.875276899</c:v>
                </c:pt>
                <c:pt idx="3918">
                  <c:v>495358.92733646</c:v>
                </c:pt>
                <c:pt idx="3919">
                  <c:v>490534.768132325</c:v>
                </c:pt>
                <c:pt idx="3920">
                  <c:v>603915.219251222</c:v>
                </c:pt>
                <c:pt idx="3921">
                  <c:v>579946.482557281</c:v>
                </c:pt>
                <c:pt idx="3922">
                  <c:v>576643.150925112</c:v>
                </c:pt>
                <c:pt idx="3923">
                  <c:v>582227.142007724</c:v>
                </c:pt>
                <c:pt idx="3924">
                  <c:v>469810.753558964</c:v>
                </c:pt>
                <c:pt idx="3925">
                  <c:v>332631.827624429</c:v>
                </c:pt>
                <c:pt idx="3926">
                  <c:v>301676.462565369</c:v>
                </c:pt>
                <c:pt idx="3927">
                  <c:v>302375.628781865</c:v>
                </c:pt>
                <c:pt idx="3928">
                  <c:v>406411.897266225</c:v>
                </c:pt>
                <c:pt idx="3929">
                  <c:v>302669.906078061</c:v>
                </c:pt>
                <c:pt idx="3930">
                  <c:v>356865.799855659</c:v>
                </c:pt>
                <c:pt idx="3931">
                  <c:v>377208.362062013</c:v>
                </c:pt>
                <c:pt idx="3932">
                  <c:v>285105.997026832</c:v>
                </c:pt>
                <c:pt idx="3933">
                  <c:v>325672.7581662848</c:v>
                </c:pt>
                <c:pt idx="3934">
                  <c:v>320555.977153814</c:v>
                </c:pt>
                <c:pt idx="3935">
                  <c:v>309191.874401992</c:v>
                </c:pt>
                <c:pt idx="3936">
                  <c:v>330477.663335602</c:v>
                </c:pt>
                <c:pt idx="3937">
                  <c:v>276734.962291644</c:v>
                </c:pt>
                <c:pt idx="3938">
                  <c:v>354820.030198244</c:v>
                </c:pt>
                <c:pt idx="3939">
                  <c:v>361503.6637240608</c:v>
                </c:pt>
                <c:pt idx="3940">
                  <c:v>318901.435544801</c:v>
                </c:pt>
                <c:pt idx="3941">
                  <c:v>275563.6667425</c:v>
                </c:pt>
                <c:pt idx="3942">
                  <c:v>303677.487324171</c:v>
                </c:pt>
                <c:pt idx="3943">
                  <c:v>273988.834500018</c:v>
                </c:pt>
                <c:pt idx="3944">
                  <c:v>304635.762962066</c:v>
                </c:pt>
                <c:pt idx="3945">
                  <c:v>272438.832365183</c:v>
                </c:pt>
                <c:pt idx="3946">
                  <c:v>302027.217920322</c:v>
                </c:pt>
                <c:pt idx="3947">
                  <c:v>272463.6873654478</c:v>
                </c:pt>
                <c:pt idx="3948">
                  <c:v>371181.552263255</c:v>
                </c:pt>
                <c:pt idx="3949">
                  <c:v>300328.205159941</c:v>
                </c:pt>
                <c:pt idx="3950">
                  <c:v>338266.443135049</c:v>
                </c:pt>
                <c:pt idx="3951">
                  <c:v>303570.921700305</c:v>
                </c:pt>
                <c:pt idx="3952">
                  <c:v>309790.151375964</c:v>
                </c:pt>
                <c:pt idx="3953">
                  <c:v>272109.292624736</c:v>
                </c:pt>
                <c:pt idx="3954">
                  <c:v>333229.778200505</c:v>
                </c:pt>
                <c:pt idx="3955">
                  <c:v>305279.934045917</c:v>
                </c:pt>
                <c:pt idx="3956">
                  <c:v>273919.039243867</c:v>
                </c:pt>
                <c:pt idx="3957">
                  <c:v>274090.584738744</c:v>
                </c:pt>
                <c:pt idx="3958">
                  <c:v>347355.536766756</c:v>
                </c:pt>
                <c:pt idx="3959">
                  <c:v>311918.046102733</c:v>
                </c:pt>
                <c:pt idx="3960">
                  <c:v>385309.223644566</c:v>
                </c:pt>
                <c:pt idx="3961">
                  <c:v>351115.145041165</c:v>
                </c:pt>
                <c:pt idx="3962">
                  <c:v>336420.692271759</c:v>
                </c:pt>
                <c:pt idx="3963">
                  <c:v>304827.940936776</c:v>
                </c:pt>
                <c:pt idx="3964">
                  <c:v>302628.329767093</c:v>
                </c:pt>
                <c:pt idx="3965">
                  <c:v>332622.6567544668</c:v>
                </c:pt>
                <c:pt idx="3966">
                  <c:v>332562.336913836</c:v>
                </c:pt>
                <c:pt idx="3967">
                  <c:v>301573.797102619</c:v>
                </c:pt>
                <c:pt idx="3968">
                  <c:v>372762.11764805</c:v>
                </c:pt>
                <c:pt idx="3969">
                  <c:v>369300.0329248498</c:v>
                </c:pt>
                <c:pt idx="3970">
                  <c:v>367373.613027991</c:v>
                </c:pt>
                <c:pt idx="3971">
                  <c:v>306354.564606534</c:v>
                </c:pt>
                <c:pt idx="3972">
                  <c:v>347819.598486355</c:v>
                </c:pt>
                <c:pt idx="3973">
                  <c:v>392278.908639232</c:v>
                </c:pt>
                <c:pt idx="3974">
                  <c:v>309853.578558161</c:v>
                </c:pt>
                <c:pt idx="3975">
                  <c:v>302515.182618579</c:v>
                </c:pt>
                <c:pt idx="3976">
                  <c:v>302942.297274971</c:v>
                </c:pt>
                <c:pt idx="3977">
                  <c:v>319569.655249704</c:v>
                </c:pt>
                <c:pt idx="3978">
                  <c:v>400452.41558294</c:v>
                </c:pt>
                <c:pt idx="3979">
                  <c:v>340613.683228838</c:v>
                </c:pt>
                <c:pt idx="3980">
                  <c:v>924996.340196463</c:v>
                </c:pt>
                <c:pt idx="3981">
                  <c:v>1.01004933123739E6</c:v>
                </c:pt>
                <c:pt idx="3982">
                  <c:v>1.0021205053849E6</c:v>
                </c:pt>
                <c:pt idx="3983">
                  <c:v>981177.651853788</c:v>
                </c:pt>
                <c:pt idx="3984">
                  <c:v>1.00987887544402E6</c:v>
                </c:pt>
                <c:pt idx="3985">
                  <c:v>1.01645543516765E6</c:v>
                </c:pt>
                <c:pt idx="3986">
                  <c:v>1.04068647906955E6</c:v>
                </c:pt>
                <c:pt idx="3987">
                  <c:v>990904.864157627</c:v>
                </c:pt>
                <c:pt idx="3988">
                  <c:v>659788.620725376</c:v>
                </c:pt>
                <c:pt idx="3989">
                  <c:v>701651.329334135</c:v>
                </c:pt>
                <c:pt idx="3990">
                  <c:v>925816.513057724</c:v>
                </c:pt>
                <c:pt idx="3991">
                  <c:v>959457.147428158</c:v>
                </c:pt>
                <c:pt idx="3992">
                  <c:v>942203.1074099669</c:v>
                </c:pt>
                <c:pt idx="3993">
                  <c:v>910314.147868268</c:v>
                </c:pt>
                <c:pt idx="3994">
                  <c:v>917074.393140518</c:v>
                </c:pt>
                <c:pt idx="3995">
                  <c:v>968264.4321727341</c:v>
                </c:pt>
                <c:pt idx="3996">
                  <c:v>942538.9954491567</c:v>
                </c:pt>
                <c:pt idx="3997">
                  <c:v>904438.5899338687</c:v>
                </c:pt>
                <c:pt idx="3998">
                  <c:v>880527.0733119301</c:v>
                </c:pt>
                <c:pt idx="3999">
                  <c:v>894245.115033909</c:v>
                </c:pt>
                <c:pt idx="4000">
                  <c:v>899435.846865141</c:v>
                </c:pt>
                <c:pt idx="4001">
                  <c:v>848313.5547209</c:v>
                </c:pt>
                <c:pt idx="4002">
                  <c:v>836178.2891971787</c:v>
                </c:pt>
                <c:pt idx="4003">
                  <c:v>822004.6900718239</c:v>
                </c:pt>
                <c:pt idx="4004">
                  <c:v>824397.392560266</c:v>
                </c:pt>
                <c:pt idx="4005">
                  <c:v>833368.836772861</c:v>
                </c:pt>
                <c:pt idx="4006">
                  <c:v>860982.807512676</c:v>
                </c:pt>
                <c:pt idx="4007">
                  <c:v>833787.257816895</c:v>
                </c:pt>
                <c:pt idx="4008">
                  <c:v>824362.484008316</c:v>
                </c:pt>
                <c:pt idx="4009">
                  <c:v>883397.557463316</c:v>
                </c:pt>
                <c:pt idx="4010">
                  <c:v>993673.981310097</c:v>
                </c:pt>
                <c:pt idx="4011">
                  <c:v>949968.267214601</c:v>
                </c:pt>
                <c:pt idx="4012">
                  <c:v>942691.1850498407</c:v>
                </c:pt>
                <c:pt idx="4013">
                  <c:v>928282.0772488556</c:v>
                </c:pt>
                <c:pt idx="4014">
                  <c:v>919012.856156556</c:v>
                </c:pt>
                <c:pt idx="4015">
                  <c:v>948172.136329744</c:v>
                </c:pt>
                <c:pt idx="4016">
                  <c:v>932840.62745168</c:v>
                </c:pt>
                <c:pt idx="4017">
                  <c:v>909778.1879754568</c:v>
                </c:pt>
                <c:pt idx="4018">
                  <c:v>864908.156743751</c:v>
                </c:pt>
                <c:pt idx="4019">
                  <c:v>843137.470282718</c:v>
                </c:pt>
                <c:pt idx="4020">
                  <c:v>844687.456217284</c:v>
                </c:pt>
                <c:pt idx="4021">
                  <c:v>817100.388155651</c:v>
                </c:pt>
                <c:pt idx="4022">
                  <c:v>830920.607351296</c:v>
                </c:pt>
                <c:pt idx="4023">
                  <c:v>793027.480872287</c:v>
                </c:pt>
                <c:pt idx="4024">
                  <c:v>851451.0792434808</c:v>
                </c:pt>
                <c:pt idx="4025">
                  <c:v>824388.69189184</c:v>
                </c:pt>
                <c:pt idx="4026">
                  <c:v>795975.711251573</c:v>
                </c:pt>
                <c:pt idx="4027">
                  <c:v>821221.1803398097</c:v>
                </c:pt>
                <c:pt idx="4028">
                  <c:v>867266.27146188</c:v>
                </c:pt>
                <c:pt idx="4029">
                  <c:v>855848.747901033</c:v>
                </c:pt>
                <c:pt idx="4030">
                  <c:v>862257.595784246</c:v>
                </c:pt>
                <c:pt idx="4031">
                  <c:v>828396.296775646</c:v>
                </c:pt>
                <c:pt idx="4032">
                  <c:v>794803.89235606</c:v>
                </c:pt>
                <c:pt idx="4033">
                  <c:v>795654.038720475</c:v>
                </c:pt>
                <c:pt idx="4034">
                  <c:v>892290.871402592</c:v>
                </c:pt>
                <c:pt idx="4035">
                  <c:v>1.61637279081937E6</c:v>
                </c:pt>
                <c:pt idx="4036">
                  <c:v>1.59337343214253E6</c:v>
                </c:pt>
                <c:pt idx="4037">
                  <c:v>1.58450265110925E6</c:v>
                </c:pt>
                <c:pt idx="4038">
                  <c:v>1.13943768148627E6</c:v>
                </c:pt>
                <c:pt idx="4039">
                  <c:v>839340.968277966</c:v>
                </c:pt>
                <c:pt idx="4040">
                  <c:v>874793.637943894</c:v>
                </c:pt>
                <c:pt idx="4041">
                  <c:v>831638.028352769</c:v>
                </c:pt>
                <c:pt idx="4042">
                  <c:v>806729.950077924</c:v>
                </c:pt>
                <c:pt idx="4043">
                  <c:v>866261.671471218</c:v>
                </c:pt>
                <c:pt idx="4044">
                  <c:v>791915.248064745</c:v>
                </c:pt>
                <c:pt idx="4045">
                  <c:v>793461.093967129</c:v>
                </c:pt>
                <c:pt idx="4046">
                  <c:v>748479.235730106</c:v>
                </c:pt>
                <c:pt idx="4047">
                  <c:v>676524.0115322541</c:v>
                </c:pt>
                <c:pt idx="4048">
                  <c:v>713612.993836694</c:v>
                </c:pt>
                <c:pt idx="4049">
                  <c:v>652653.053950315</c:v>
                </c:pt>
                <c:pt idx="4050">
                  <c:v>702428.461349285</c:v>
                </c:pt>
                <c:pt idx="4051">
                  <c:v>667922.923443976</c:v>
                </c:pt>
                <c:pt idx="4052">
                  <c:v>685481.749627015</c:v>
                </c:pt>
                <c:pt idx="4053">
                  <c:v>632686.6093080128</c:v>
                </c:pt>
                <c:pt idx="4054">
                  <c:v>663168.019237331</c:v>
                </c:pt>
                <c:pt idx="4055">
                  <c:v>635289.2498706669</c:v>
                </c:pt>
                <c:pt idx="4056">
                  <c:v>657409.32759053</c:v>
                </c:pt>
                <c:pt idx="4057">
                  <c:v>815194.7786473747</c:v>
                </c:pt>
                <c:pt idx="4058">
                  <c:v>495391.094282663</c:v>
                </c:pt>
                <c:pt idx="4059">
                  <c:v>329102.022186643</c:v>
                </c:pt>
                <c:pt idx="4060">
                  <c:v>385604.880661269</c:v>
                </c:pt>
                <c:pt idx="4061">
                  <c:v>345407.000987032</c:v>
                </c:pt>
                <c:pt idx="4062">
                  <c:v>399921.040147459</c:v>
                </c:pt>
                <c:pt idx="4063">
                  <c:v>338328.835282397</c:v>
                </c:pt>
                <c:pt idx="4064">
                  <c:v>350970.408570715</c:v>
                </c:pt>
                <c:pt idx="4065">
                  <c:v>378251.018545385</c:v>
                </c:pt>
                <c:pt idx="4066">
                  <c:v>323338.1469568418</c:v>
                </c:pt>
                <c:pt idx="4067">
                  <c:v>393154.974891972</c:v>
                </c:pt>
                <c:pt idx="4068">
                  <c:v>349958.089121954</c:v>
                </c:pt>
                <c:pt idx="4069">
                  <c:v>351348.2617564508</c:v>
                </c:pt>
                <c:pt idx="4070">
                  <c:v>331469.74023452</c:v>
                </c:pt>
                <c:pt idx="4071">
                  <c:v>381375.885638601</c:v>
                </c:pt>
                <c:pt idx="4072">
                  <c:v>372296.186967003</c:v>
                </c:pt>
                <c:pt idx="4073">
                  <c:v>353202.002563776</c:v>
                </c:pt>
                <c:pt idx="4074">
                  <c:v>354639.766350633</c:v>
                </c:pt>
                <c:pt idx="4075">
                  <c:v>362253.768605826</c:v>
                </c:pt>
                <c:pt idx="4076">
                  <c:v>324871.140832826</c:v>
                </c:pt>
                <c:pt idx="4077">
                  <c:v>353997.390907307</c:v>
                </c:pt>
                <c:pt idx="4078">
                  <c:v>446059.499001702</c:v>
                </c:pt>
                <c:pt idx="4079">
                  <c:v>353350.444325614</c:v>
                </c:pt>
                <c:pt idx="4080">
                  <c:v>320210.583246239</c:v>
                </c:pt>
                <c:pt idx="4081">
                  <c:v>391862.387295546</c:v>
                </c:pt>
                <c:pt idx="4082">
                  <c:v>344331.138941118</c:v>
                </c:pt>
                <c:pt idx="4083">
                  <c:v>589471.530376629</c:v>
                </c:pt>
                <c:pt idx="4084">
                  <c:v>754662.289486286</c:v>
                </c:pt>
                <c:pt idx="4085">
                  <c:v>710272.088537218</c:v>
                </c:pt>
                <c:pt idx="4086">
                  <c:v>707403.7541240789</c:v>
                </c:pt>
                <c:pt idx="4087">
                  <c:v>706994.41158182</c:v>
                </c:pt>
                <c:pt idx="4088">
                  <c:v>807903.93046252</c:v>
                </c:pt>
                <c:pt idx="4089">
                  <c:v>709889.227087325</c:v>
                </c:pt>
                <c:pt idx="4090">
                  <c:v>768966.2781944738</c:v>
                </c:pt>
                <c:pt idx="4091">
                  <c:v>721756.277625187</c:v>
                </c:pt>
                <c:pt idx="4092">
                  <c:v>777083.739835887</c:v>
                </c:pt>
                <c:pt idx="4093">
                  <c:v>756730.044401919</c:v>
                </c:pt>
                <c:pt idx="4094">
                  <c:v>719509.415162972</c:v>
                </c:pt>
                <c:pt idx="4095">
                  <c:v>783567.138132251</c:v>
                </c:pt>
                <c:pt idx="4096">
                  <c:v>731910.6085618651</c:v>
                </c:pt>
                <c:pt idx="4097">
                  <c:v>709999.960368477</c:v>
                </c:pt>
                <c:pt idx="4098">
                  <c:v>785273.960151442</c:v>
                </c:pt>
                <c:pt idx="4099">
                  <c:v>760569.075894213</c:v>
                </c:pt>
                <c:pt idx="4100">
                  <c:v>707211.5051487058</c:v>
                </c:pt>
                <c:pt idx="4101">
                  <c:v>733183.820725832</c:v>
                </c:pt>
                <c:pt idx="4102">
                  <c:v>708844.48085101</c:v>
                </c:pt>
                <c:pt idx="4103">
                  <c:v>787288.925279295</c:v>
                </c:pt>
                <c:pt idx="4104">
                  <c:v>751087.2949648037</c:v>
                </c:pt>
                <c:pt idx="4105">
                  <c:v>745745.029106826</c:v>
                </c:pt>
                <c:pt idx="4106">
                  <c:v>722258.927481418</c:v>
                </c:pt>
                <c:pt idx="4107">
                  <c:v>704950.370290719</c:v>
                </c:pt>
                <c:pt idx="4108">
                  <c:v>802830.8153788619</c:v>
                </c:pt>
                <c:pt idx="4109">
                  <c:v>716269.235856706</c:v>
                </c:pt>
                <c:pt idx="4110">
                  <c:v>763060.122002873</c:v>
                </c:pt>
                <c:pt idx="4111">
                  <c:v>739562.075774446</c:v>
                </c:pt>
                <c:pt idx="4112">
                  <c:v>790982.806275905</c:v>
                </c:pt>
                <c:pt idx="4113">
                  <c:v>737883.071312676</c:v>
                </c:pt>
                <c:pt idx="4114">
                  <c:v>777353.0803999626</c:v>
                </c:pt>
                <c:pt idx="4115">
                  <c:v>763291.6772135698</c:v>
                </c:pt>
                <c:pt idx="4116">
                  <c:v>778827.4311497589</c:v>
                </c:pt>
                <c:pt idx="4117">
                  <c:v>732012.2915957141</c:v>
                </c:pt>
                <c:pt idx="4118">
                  <c:v>779592.726462384</c:v>
                </c:pt>
                <c:pt idx="4119">
                  <c:v>707987.10801743</c:v>
                </c:pt>
                <c:pt idx="4120">
                  <c:v>811713.6844513889</c:v>
                </c:pt>
                <c:pt idx="4121">
                  <c:v>724757.336130272</c:v>
                </c:pt>
                <c:pt idx="4122">
                  <c:v>708830.986757868</c:v>
                </c:pt>
                <c:pt idx="4123">
                  <c:v>750400.207967516</c:v>
                </c:pt>
                <c:pt idx="4124">
                  <c:v>768877.605117398</c:v>
                </c:pt>
                <c:pt idx="4125">
                  <c:v>749783.625728694</c:v>
                </c:pt>
                <c:pt idx="4126">
                  <c:v>760093.942485333</c:v>
                </c:pt>
                <c:pt idx="4127">
                  <c:v>711583.422843066</c:v>
                </c:pt>
                <c:pt idx="4128">
                  <c:v>762318.710854088</c:v>
                </c:pt>
                <c:pt idx="4129">
                  <c:v>724767.945942661</c:v>
                </c:pt>
                <c:pt idx="4130">
                  <c:v>851879.964410024</c:v>
                </c:pt>
                <c:pt idx="4131">
                  <c:v>763555.655075287</c:v>
                </c:pt>
                <c:pt idx="4132">
                  <c:v>722671.9853625569</c:v>
                </c:pt>
                <c:pt idx="4133">
                  <c:v>804492.134275506</c:v>
                </c:pt>
                <c:pt idx="4134">
                  <c:v>764065.816878536</c:v>
                </c:pt>
                <c:pt idx="4135">
                  <c:v>720863.662788295</c:v>
                </c:pt>
                <c:pt idx="4136">
                  <c:v>752096.047625172</c:v>
                </c:pt>
                <c:pt idx="4137">
                  <c:v>721026.621383823</c:v>
                </c:pt>
                <c:pt idx="4138">
                  <c:v>776085.037791066</c:v>
                </c:pt>
                <c:pt idx="4139">
                  <c:v>762266.992497546</c:v>
                </c:pt>
                <c:pt idx="4140">
                  <c:v>879400.460094586</c:v>
                </c:pt>
                <c:pt idx="4141">
                  <c:v>766715.335483945</c:v>
                </c:pt>
                <c:pt idx="4142">
                  <c:v>846225.700750709</c:v>
                </c:pt>
                <c:pt idx="4143">
                  <c:v>807748.9947719919</c:v>
                </c:pt>
                <c:pt idx="4144">
                  <c:v>764545.820886433</c:v>
                </c:pt>
                <c:pt idx="4145">
                  <c:v>802966.625735245</c:v>
                </c:pt>
                <c:pt idx="4146">
                  <c:v>779909.770015801</c:v>
                </c:pt>
                <c:pt idx="4147">
                  <c:v>840767.145503114</c:v>
                </c:pt>
                <c:pt idx="4148">
                  <c:v>801841.396044258</c:v>
                </c:pt>
                <c:pt idx="4149">
                  <c:v>843755.383736319</c:v>
                </c:pt>
                <c:pt idx="4150">
                  <c:v>878467.813528664</c:v>
                </c:pt>
                <c:pt idx="4151">
                  <c:v>885716.020471742</c:v>
                </c:pt>
                <c:pt idx="4152">
                  <c:v>789289.365512772</c:v>
                </c:pt>
                <c:pt idx="4153">
                  <c:v>778390.7913727497</c:v>
                </c:pt>
                <c:pt idx="4154">
                  <c:v>711550.825228387</c:v>
                </c:pt>
                <c:pt idx="4155">
                  <c:v>666313.7841340797</c:v>
                </c:pt>
                <c:pt idx="4156">
                  <c:v>682341.209806321</c:v>
                </c:pt>
                <c:pt idx="4157">
                  <c:v>680681.126434254</c:v>
                </c:pt>
                <c:pt idx="4158">
                  <c:v>650207.203554697</c:v>
                </c:pt>
                <c:pt idx="4159">
                  <c:v>650010.772457536</c:v>
                </c:pt>
                <c:pt idx="4160">
                  <c:v>740188.711211143</c:v>
                </c:pt>
                <c:pt idx="4161">
                  <c:v>680905.959563038</c:v>
                </c:pt>
                <c:pt idx="4162">
                  <c:v>722091.850654655</c:v>
                </c:pt>
                <c:pt idx="4163">
                  <c:v>688009.908843751</c:v>
                </c:pt>
                <c:pt idx="4164">
                  <c:v>689762.613717193</c:v>
                </c:pt>
                <c:pt idx="4165">
                  <c:v>717981.508222825</c:v>
                </c:pt>
                <c:pt idx="4166">
                  <c:v>670886.5751050848</c:v>
                </c:pt>
                <c:pt idx="4167">
                  <c:v>707237.60223894</c:v>
                </c:pt>
                <c:pt idx="4168">
                  <c:v>676550.840117317</c:v>
                </c:pt>
                <c:pt idx="4169">
                  <c:v>767671.88082528</c:v>
                </c:pt>
                <c:pt idx="4170">
                  <c:v>696211.256524218</c:v>
                </c:pt>
                <c:pt idx="4171">
                  <c:v>763709.964523148</c:v>
                </c:pt>
                <c:pt idx="4172">
                  <c:v>754976.987405123</c:v>
                </c:pt>
                <c:pt idx="4173">
                  <c:v>747047.100087105</c:v>
                </c:pt>
                <c:pt idx="4174">
                  <c:v>764423.788586575</c:v>
                </c:pt>
                <c:pt idx="4175">
                  <c:v>712430.9011903</c:v>
                </c:pt>
                <c:pt idx="4176">
                  <c:v>712644.2847056747</c:v>
                </c:pt>
                <c:pt idx="4177">
                  <c:v>743185.540782219</c:v>
                </c:pt>
                <c:pt idx="4178">
                  <c:v>726020.439660327</c:v>
                </c:pt>
                <c:pt idx="4179">
                  <c:v>827819.35352936</c:v>
                </c:pt>
                <c:pt idx="4180">
                  <c:v>738022.604525131</c:v>
                </c:pt>
                <c:pt idx="4181">
                  <c:v>438901.741139837</c:v>
                </c:pt>
                <c:pt idx="4182">
                  <c:v>626409.9971111987</c:v>
                </c:pt>
                <c:pt idx="4183">
                  <c:v>555873.580316919</c:v>
                </c:pt>
                <c:pt idx="4184">
                  <c:v>635444.559744362</c:v>
                </c:pt>
                <c:pt idx="4185">
                  <c:v>438872.782299228</c:v>
                </c:pt>
                <c:pt idx="4186">
                  <c:v>553888.669207414</c:v>
                </c:pt>
                <c:pt idx="4187">
                  <c:v>561282.16929222</c:v>
                </c:pt>
                <c:pt idx="4188">
                  <c:v>539815.206996806</c:v>
                </c:pt>
                <c:pt idx="4189">
                  <c:v>506371.084479721</c:v>
                </c:pt>
                <c:pt idx="4190">
                  <c:v>407327.777056016</c:v>
                </c:pt>
                <c:pt idx="4191">
                  <c:v>496824.886050114</c:v>
                </c:pt>
                <c:pt idx="4192">
                  <c:v>490647.008463963</c:v>
                </c:pt>
                <c:pt idx="4193">
                  <c:v>405708.256280756</c:v>
                </c:pt>
                <c:pt idx="4194">
                  <c:v>439103.503880331</c:v>
                </c:pt>
                <c:pt idx="4195">
                  <c:v>407966.120699875</c:v>
                </c:pt>
                <c:pt idx="4196">
                  <c:v>480363.476047099</c:v>
                </c:pt>
                <c:pt idx="4197">
                  <c:v>443343.990960839</c:v>
                </c:pt>
                <c:pt idx="4198">
                  <c:v>503792.813554478</c:v>
                </c:pt>
                <c:pt idx="4199">
                  <c:v>561705.931734861</c:v>
                </c:pt>
                <c:pt idx="4200">
                  <c:v>436468.377991367</c:v>
                </c:pt>
                <c:pt idx="4201">
                  <c:v>462321.266215285</c:v>
                </c:pt>
                <c:pt idx="4202">
                  <c:v>489618.661888845</c:v>
                </c:pt>
                <c:pt idx="4203">
                  <c:v>611604.524797277</c:v>
                </c:pt>
                <c:pt idx="4204">
                  <c:v>1.19949296400205E6</c:v>
                </c:pt>
                <c:pt idx="4205">
                  <c:v>1.20656047811759E6</c:v>
                </c:pt>
                <c:pt idx="4206">
                  <c:v>1.17789658971021E6</c:v>
                </c:pt>
                <c:pt idx="4207">
                  <c:v>708088.444402371</c:v>
                </c:pt>
                <c:pt idx="4208">
                  <c:v>504302.111303098</c:v>
                </c:pt>
                <c:pt idx="4209">
                  <c:v>412520.901773269</c:v>
                </c:pt>
                <c:pt idx="4210">
                  <c:v>461109.152782449</c:v>
                </c:pt>
                <c:pt idx="4211">
                  <c:v>364223.608980523</c:v>
                </c:pt>
                <c:pt idx="4212">
                  <c:v>414694.0579945068</c:v>
                </c:pt>
                <c:pt idx="4213">
                  <c:v>404062.030695762</c:v>
                </c:pt>
                <c:pt idx="4214">
                  <c:v>364302.609040239</c:v>
                </c:pt>
                <c:pt idx="4215">
                  <c:v>393872.495767377</c:v>
                </c:pt>
                <c:pt idx="4216">
                  <c:v>358645.762496944</c:v>
                </c:pt>
                <c:pt idx="4217">
                  <c:v>298130.17201947</c:v>
                </c:pt>
                <c:pt idx="4218">
                  <c:v>398110.060226205</c:v>
                </c:pt>
                <c:pt idx="4219">
                  <c:v>442076.733431205</c:v>
                </c:pt>
                <c:pt idx="4220">
                  <c:v>325682.46762937</c:v>
                </c:pt>
                <c:pt idx="4221">
                  <c:v>325015.835635487</c:v>
                </c:pt>
                <c:pt idx="4222">
                  <c:v>334555.839606444</c:v>
                </c:pt>
                <c:pt idx="4223">
                  <c:v>363682.933491779</c:v>
                </c:pt>
                <c:pt idx="4224">
                  <c:v>312062.399625393</c:v>
                </c:pt>
                <c:pt idx="4225">
                  <c:v>396476.284232459</c:v>
                </c:pt>
                <c:pt idx="4226">
                  <c:v>439125.561110178</c:v>
                </c:pt>
                <c:pt idx="4227">
                  <c:v>478908.051234749</c:v>
                </c:pt>
                <c:pt idx="4228">
                  <c:v>367988.633709457</c:v>
                </c:pt>
                <c:pt idx="4229">
                  <c:v>503324.887021527</c:v>
                </c:pt>
                <c:pt idx="4230">
                  <c:v>424165.67379436</c:v>
                </c:pt>
                <c:pt idx="4231">
                  <c:v>496449.864715656</c:v>
                </c:pt>
                <c:pt idx="4232">
                  <c:v>375049.76743019</c:v>
                </c:pt>
                <c:pt idx="4233">
                  <c:v>295452.676185731</c:v>
                </c:pt>
                <c:pt idx="4234">
                  <c:v>359440.288420822</c:v>
                </c:pt>
                <c:pt idx="4235">
                  <c:v>295885.269134384</c:v>
                </c:pt>
                <c:pt idx="4236">
                  <c:v>354944.098149317</c:v>
                </c:pt>
                <c:pt idx="4237">
                  <c:v>327635.790554405</c:v>
                </c:pt>
                <c:pt idx="4238">
                  <c:v>336401.631459447</c:v>
                </c:pt>
                <c:pt idx="4239">
                  <c:v>327489.492696767</c:v>
                </c:pt>
                <c:pt idx="4240">
                  <c:v>339065.453599931</c:v>
                </c:pt>
                <c:pt idx="4241">
                  <c:v>347326.427229349</c:v>
                </c:pt>
                <c:pt idx="4242">
                  <c:v>350136.256484948</c:v>
                </c:pt>
                <c:pt idx="4243">
                  <c:v>293895.76003295</c:v>
                </c:pt>
                <c:pt idx="4244">
                  <c:v>294374.055671612</c:v>
                </c:pt>
                <c:pt idx="4245">
                  <c:v>320906.728063577</c:v>
                </c:pt>
                <c:pt idx="4246">
                  <c:v>347458.91653539</c:v>
                </c:pt>
                <c:pt idx="4247">
                  <c:v>306096.170078355</c:v>
                </c:pt>
                <c:pt idx="4248">
                  <c:v>370192.473685382</c:v>
                </c:pt>
                <c:pt idx="4249">
                  <c:v>350458.0482265838</c:v>
                </c:pt>
                <c:pt idx="4250">
                  <c:v>354781.201514095</c:v>
                </c:pt>
                <c:pt idx="4251">
                  <c:v>353301.093965319</c:v>
                </c:pt>
                <c:pt idx="4252">
                  <c:v>299974.174019399</c:v>
                </c:pt>
                <c:pt idx="4253">
                  <c:v>357741.169603007</c:v>
                </c:pt>
                <c:pt idx="4254">
                  <c:v>298483.539270887</c:v>
                </c:pt>
                <c:pt idx="4255">
                  <c:v>318496.242777906</c:v>
                </c:pt>
                <c:pt idx="4256">
                  <c:v>320144.666987734</c:v>
                </c:pt>
                <c:pt idx="4257">
                  <c:v>300621.141116593</c:v>
                </c:pt>
                <c:pt idx="4258">
                  <c:v>397602.6151964299</c:v>
                </c:pt>
                <c:pt idx="4259">
                  <c:v>294201.492331065</c:v>
                </c:pt>
                <c:pt idx="4260">
                  <c:v>366438.50116982</c:v>
                </c:pt>
                <c:pt idx="4261">
                  <c:v>346836.368475845</c:v>
                </c:pt>
                <c:pt idx="4262">
                  <c:v>296054.148445021</c:v>
                </c:pt>
                <c:pt idx="4263">
                  <c:v>327269.553657992</c:v>
                </c:pt>
                <c:pt idx="4264">
                  <c:v>296394.888214307</c:v>
                </c:pt>
                <c:pt idx="4265">
                  <c:v>299187.252109854</c:v>
                </c:pt>
                <c:pt idx="4266">
                  <c:v>214629.230565952</c:v>
                </c:pt>
                <c:pt idx="4267">
                  <c:v>255118.971154227</c:v>
                </c:pt>
                <c:pt idx="4268">
                  <c:v>350598.632301239</c:v>
                </c:pt>
                <c:pt idx="4269">
                  <c:v>218079.180777591</c:v>
                </c:pt>
                <c:pt idx="4270">
                  <c:v>245587.985475328</c:v>
                </c:pt>
                <c:pt idx="4271">
                  <c:v>280215.588368954</c:v>
                </c:pt>
                <c:pt idx="4272">
                  <c:v>273200.008977927</c:v>
                </c:pt>
                <c:pt idx="4273">
                  <c:v>226417.752401542</c:v>
                </c:pt>
                <c:pt idx="4274">
                  <c:v>251349.950318015</c:v>
                </c:pt>
                <c:pt idx="4275">
                  <c:v>197654.752493079</c:v>
                </c:pt>
                <c:pt idx="4276">
                  <c:v>177541.538745149</c:v>
                </c:pt>
                <c:pt idx="4277">
                  <c:v>242667.795077566</c:v>
                </c:pt>
                <c:pt idx="4278">
                  <c:v>206815.055515704</c:v>
                </c:pt>
                <c:pt idx="4279">
                  <c:v>275231.3497015478</c:v>
                </c:pt>
                <c:pt idx="4280">
                  <c:v>177896.300617725</c:v>
                </c:pt>
                <c:pt idx="4281">
                  <c:v>253668.831912001</c:v>
                </c:pt>
                <c:pt idx="4282">
                  <c:v>198449.953090388</c:v>
                </c:pt>
                <c:pt idx="4283">
                  <c:v>211442.533444039</c:v>
                </c:pt>
                <c:pt idx="4284">
                  <c:v>227037.669617962</c:v>
                </c:pt>
                <c:pt idx="4285">
                  <c:v>233776.800382113</c:v>
                </c:pt>
                <c:pt idx="4286">
                  <c:v>243592.057801117</c:v>
                </c:pt>
                <c:pt idx="4287">
                  <c:v>404149.724282783</c:v>
                </c:pt>
                <c:pt idx="4288">
                  <c:v>320345.0382424</c:v>
                </c:pt>
                <c:pt idx="4289">
                  <c:v>289761.79053928</c:v>
                </c:pt>
                <c:pt idx="4290">
                  <c:v>323553.48398967</c:v>
                </c:pt>
                <c:pt idx="4291">
                  <c:v>371546.119907263</c:v>
                </c:pt>
                <c:pt idx="4292">
                  <c:v>295578.975161979</c:v>
                </c:pt>
                <c:pt idx="4293">
                  <c:v>323467.989513717</c:v>
                </c:pt>
                <c:pt idx="4294">
                  <c:v>319087.932086257</c:v>
                </c:pt>
                <c:pt idx="4295">
                  <c:v>291778.569071719</c:v>
                </c:pt>
                <c:pt idx="4296">
                  <c:v>296173.1409757388</c:v>
                </c:pt>
                <c:pt idx="4297">
                  <c:v>401913.459672101</c:v>
                </c:pt>
                <c:pt idx="4298">
                  <c:v>334074.755412595</c:v>
                </c:pt>
                <c:pt idx="4299">
                  <c:v>323864.565553258</c:v>
                </c:pt>
                <c:pt idx="4300">
                  <c:v>388953.550463674</c:v>
                </c:pt>
                <c:pt idx="4301">
                  <c:v>305895.880818779</c:v>
                </c:pt>
                <c:pt idx="4302">
                  <c:v>345584.495259653</c:v>
                </c:pt>
                <c:pt idx="4303">
                  <c:v>329295.719413979</c:v>
                </c:pt>
                <c:pt idx="4304">
                  <c:v>366366.405095503</c:v>
                </c:pt>
                <c:pt idx="4305">
                  <c:v>341127.959127175</c:v>
                </c:pt>
                <c:pt idx="4306">
                  <c:v>309393.218919288</c:v>
                </c:pt>
                <c:pt idx="4307">
                  <c:v>381629.7883571978</c:v>
                </c:pt>
                <c:pt idx="4308">
                  <c:v>345561.457052352</c:v>
                </c:pt>
                <c:pt idx="4309">
                  <c:v>410059.859949097</c:v>
                </c:pt>
                <c:pt idx="4310">
                  <c:v>335766.256705023</c:v>
                </c:pt>
                <c:pt idx="4311">
                  <c:v>304784.582564319</c:v>
                </c:pt>
                <c:pt idx="4312">
                  <c:v>334273.590786147</c:v>
                </c:pt>
                <c:pt idx="4313">
                  <c:v>347304.598320366</c:v>
                </c:pt>
                <c:pt idx="4314">
                  <c:v>340094.639677427</c:v>
                </c:pt>
                <c:pt idx="4315">
                  <c:v>308190.915052347</c:v>
                </c:pt>
                <c:pt idx="4316">
                  <c:v>348921.287090908</c:v>
                </c:pt>
                <c:pt idx="4317">
                  <c:v>374276.038818308</c:v>
                </c:pt>
                <c:pt idx="4318">
                  <c:v>384679.477300833</c:v>
                </c:pt>
                <c:pt idx="4319">
                  <c:v>308140.304227292</c:v>
                </c:pt>
                <c:pt idx="4320">
                  <c:v>230765.533775848</c:v>
                </c:pt>
                <c:pt idx="4321">
                  <c:v>234923.577573525</c:v>
                </c:pt>
                <c:pt idx="4322">
                  <c:v>196756.50006213</c:v>
                </c:pt>
                <c:pt idx="4323">
                  <c:v>273353.443173737</c:v>
                </c:pt>
                <c:pt idx="4324">
                  <c:v>272920.059562429</c:v>
                </c:pt>
                <c:pt idx="4325">
                  <c:v>203867.896812864</c:v>
                </c:pt>
                <c:pt idx="4326">
                  <c:v>264931.41520199</c:v>
                </c:pt>
                <c:pt idx="4327">
                  <c:v>240738.565527319</c:v>
                </c:pt>
                <c:pt idx="4328">
                  <c:v>250407.317942341</c:v>
                </c:pt>
                <c:pt idx="4329">
                  <c:v>212309.884479271</c:v>
                </c:pt>
                <c:pt idx="4330">
                  <c:v>231848.727377067</c:v>
                </c:pt>
                <c:pt idx="4331">
                  <c:v>597777.95629</c:v>
                </c:pt>
                <c:pt idx="4332">
                  <c:v>2.45785813321472E6</c:v>
                </c:pt>
                <c:pt idx="4333">
                  <c:v>245758.295469841</c:v>
                </c:pt>
                <c:pt idx="4334">
                  <c:v>251607.532251327</c:v>
                </c:pt>
                <c:pt idx="4335">
                  <c:v>193175.816797076</c:v>
                </c:pt>
                <c:pt idx="4336">
                  <c:v>273017.956242679</c:v>
                </c:pt>
                <c:pt idx="4337">
                  <c:v>304974.390099655</c:v>
                </c:pt>
                <c:pt idx="4338">
                  <c:v>304366.951997304</c:v>
                </c:pt>
                <c:pt idx="4339">
                  <c:v>262618.42426511</c:v>
                </c:pt>
                <c:pt idx="4340">
                  <c:v>301851.818322452</c:v>
                </c:pt>
                <c:pt idx="4341">
                  <c:v>278438.763522282</c:v>
                </c:pt>
                <c:pt idx="4342">
                  <c:v>349969.1078947628</c:v>
                </c:pt>
                <c:pt idx="4343">
                  <c:v>264059.890067951</c:v>
                </c:pt>
                <c:pt idx="4344">
                  <c:v>263190.699649831</c:v>
                </c:pt>
                <c:pt idx="4345">
                  <c:v>285688.570892171</c:v>
                </c:pt>
                <c:pt idx="4346">
                  <c:v>334021.318488543</c:v>
                </c:pt>
                <c:pt idx="4347">
                  <c:v>351758.689617727</c:v>
                </c:pt>
                <c:pt idx="4348">
                  <c:v>290123.102669603</c:v>
                </c:pt>
                <c:pt idx="4349">
                  <c:v>288663.259086607</c:v>
                </c:pt>
                <c:pt idx="4350">
                  <c:v>266084.770407711</c:v>
                </c:pt>
                <c:pt idx="4351">
                  <c:v>268111.088022975</c:v>
                </c:pt>
                <c:pt idx="4352">
                  <c:v>294957.124414927</c:v>
                </c:pt>
                <c:pt idx="4353">
                  <c:v>289643.1467310098</c:v>
                </c:pt>
                <c:pt idx="4354">
                  <c:v>258625.804281619</c:v>
                </c:pt>
                <c:pt idx="4355">
                  <c:v>295864.138239837</c:v>
                </c:pt>
                <c:pt idx="4356">
                  <c:v>316701.038223042</c:v>
                </c:pt>
                <c:pt idx="4357">
                  <c:v>299869.64024809</c:v>
                </c:pt>
                <c:pt idx="4358">
                  <c:v>312928.800204077</c:v>
                </c:pt>
                <c:pt idx="4359">
                  <c:v>289622.84599269</c:v>
                </c:pt>
                <c:pt idx="4360">
                  <c:v>343054.737784113</c:v>
                </c:pt>
                <c:pt idx="4361">
                  <c:v>482221.257633998</c:v>
                </c:pt>
                <c:pt idx="4362">
                  <c:v>488940.630218272</c:v>
                </c:pt>
                <c:pt idx="4363">
                  <c:v>460029.029099038</c:v>
                </c:pt>
                <c:pt idx="4364">
                  <c:v>460002.417101828</c:v>
                </c:pt>
                <c:pt idx="4365">
                  <c:v>549302.502712715</c:v>
                </c:pt>
                <c:pt idx="4366">
                  <c:v>476909.808839983</c:v>
                </c:pt>
                <c:pt idx="4367">
                  <c:v>447178.432240743</c:v>
                </c:pt>
                <c:pt idx="4368">
                  <c:v>521597.012260362</c:v>
                </c:pt>
                <c:pt idx="4369">
                  <c:v>465431.1560261168</c:v>
                </c:pt>
                <c:pt idx="4370">
                  <c:v>465418.843972579</c:v>
                </c:pt>
                <c:pt idx="4371">
                  <c:v>301485.286659786</c:v>
                </c:pt>
                <c:pt idx="4372">
                  <c:v>405272.311631811</c:v>
                </c:pt>
                <c:pt idx="4373">
                  <c:v>1.01976064304798E6</c:v>
                </c:pt>
                <c:pt idx="4374">
                  <c:v>1.01976194551332E6</c:v>
                </c:pt>
                <c:pt idx="4375">
                  <c:v>1.12160227972201E6</c:v>
                </c:pt>
                <c:pt idx="4376">
                  <c:v>522966.624903006</c:v>
                </c:pt>
                <c:pt idx="4377">
                  <c:v>341355.417666815</c:v>
                </c:pt>
                <c:pt idx="4378">
                  <c:v>274789.5828156918</c:v>
                </c:pt>
                <c:pt idx="4379">
                  <c:v>313576.244923062</c:v>
                </c:pt>
                <c:pt idx="4380">
                  <c:v>329568.280668811</c:v>
                </c:pt>
                <c:pt idx="4381">
                  <c:v>300409.180640051</c:v>
                </c:pt>
                <c:pt idx="4382">
                  <c:v>264851.0577931318</c:v>
                </c:pt>
                <c:pt idx="4383">
                  <c:v>307845.666443974</c:v>
                </c:pt>
                <c:pt idx="4384">
                  <c:v>252965.272143053</c:v>
                </c:pt>
                <c:pt idx="4385">
                  <c:v>355422.202787025</c:v>
                </c:pt>
                <c:pt idx="4386">
                  <c:v>256037.682060233</c:v>
                </c:pt>
                <c:pt idx="4387">
                  <c:v>285322.183376126</c:v>
                </c:pt>
                <c:pt idx="4388">
                  <c:v>215100.798118483</c:v>
                </c:pt>
                <c:pt idx="4389">
                  <c:v>328363.5048545448</c:v>
                </c:pt>
                <c:pt idx="4390">
                  <c:v>358645.705593028</c:v>
                </c:pt>
                <c:pt idx="4391">
                  <c:v>417479.748741294</c:v>
                </c:pt>
                <c:pt idx="4392">
                  <c:v>371513.3612217968</c:v>
                </c:pt>
                <c:pt idx="4393">
                  <c:v>379863.684322434</c:v>
                </c:pt>
                <c:pt idx="4394">
                  <c:v>419684.239033052</c:v>
                </c:pt>
                <c:pt idx="4395">
                  <c:v>451860.46031129</c:v>
                </c:pt>
                <c:pt idx="4396">
                  <c:v>519992.809003091</c:v>
                </c:pt>
                <c:pt idx="4397">
                  <c:v>446383.378514054</c:v>
                </c:pt>
                <c:pt idx="4398">
                  <c:v>419808.279711685</c:v>
                </c:pt>
                <c:pt idx="4399">
                  <c:v>511340.911217921</c:v>
                </c:pt>
                <c:pt idx="4400">
                  <c:v>417004.588453546</c:v>
                </c:pt>
                <c:pt idx="4401">
                  <c:v>499527.79847276</c:v>
                </c:pt>
                <c:pt idx="4402">
                  <c:v>668112.31297021</c:v>
                </c:pt>
                <c:pt idx="4403">
                  <c:v>639027.041239267</c:v>
                </c:pt>
                <c:pt idx="4404">
                  <c:v>640134.807299213</c:v>
                </c:pt>
                <c:pt idx="4405">
                  <c:v>636963.305801582</c:v>
                </c:pt>
                <c:pt idx="4406">
                  <c:v>739732.814814804</c:v>
                </c:pt>
                <c:pt idx="4407">
                  <c:v>683550.7845276569</c:v>
                </c:pt>
                <c:pt idx="4408">
                  <c:v>645989.907787271</c:v>
                </c:pt>
                <c:pt idx="4409">
                  <c:v>674568.480510426</c:v>
                </c:pt>
                <c:pt idx="4410">
                  <c:v>698722.1795488514</c:v>
                </c:pt>
                <c:pt idx="4411">
                  <c:v>673874.657313821</c:v>
                </c:pt>
                <c:pt idx="4412">
                  <c:v>644034.6946683796</c:v>
                </c:pt>
                <c:pt idx="4413">
                  <c:v>643560.0438761</c:v>
                </c:pt>
                <c:pt idx="4414">
                  <c:v>598334.7874710137</c:v>
                </c:pt>
                <c:pt idx="4415">
                  <c:v>584480.065240647</c:v>
                </c:pt>
                <c:pt idx="4416">
                  <c:v>641487.007032331</c:v>
                </c:pt>
                <c:pt idx="4417">
                  <c:v>600705.743799815</c:v>
                </c:pt>
                <c:pt idx="4418">
                  <c:v>567806.876232154</c:v>
                </c:pt>
                <c:pt idx="4419">
                  <c:v>591339.111052345</c:v>
                </c:pt>
                <c:pt idx="4420">
                  <c:v>665877.444015901</c:v>
                </c:pt>
                <c:pt idx="4421">
                  <c:v>631838.967543538</c:v>
                </c:pt>
                <c:pt idx="4422">
                  <c:v>574174.245815076</c:v>
                </c:pt>
                <c:pt idx="4423">
                  <c:v>603530.20636245</c:v>
                </c:pt>
                <c:pt idx="4424">
                  <c:v>573359.5831937769</c:v>
                </c:pt>
                <c:pt idx="4425">
                  <c:v>682684.542585969</c:v>
                </c:pt>
                <c:pt idx="4426">
                  <c:v>573240.139856867</c:v>
                </c:pt>
                <c:pt idx="4427">
                  <c:v>603449.178056173</c:v>
                </c:pt>
                <c:pt idx="4428">
                  <c:v>610730.515915585</c:v>
                </c:pt>
                <c:pt idx="4429">
                  <c:v>602145.562555372</c:v>
                </c:pt>
                <c:pt idx="4430">
                  <c:v>607721.094638338</c:v>
                </c:pt>
                <c:pt idx="4431">
                  <c:v>634000.099035924</c:v>
                </c:pt>
                <c:pt idx="4432">
                  <c:v>583735.372074677</c:v>
                </c:pt>
                <c:pt idx="4433">
                  <c:v>617826.32529587</c:v>
                </c:pt>
                <c:pt idx="4434">
                  <c:v>631303.5874196111</c:v>
                </c:pt>
                <c:pt idx="4435">
                  <c:v>570312.12819481</c:v>
                </c:pt>
                <c:pt idx="4436">
                  <c:v>639234.900116298</c:v>
                </c:pt>
                <c:pt idx="4437">
                  <c:v>609213.526585574</c:v>
                </c:pt>
                <c:pt idx="4438">
                  <c:v>598707.265212609</c:v>
                </c:pt>
                <c:pt idx="4439">
                  <c:v>562129.871027271</c:v>
                </c:pt>
                <c:pt idx="4440">
                  <c:v>620166.024702172</c:v>
                </c:pt>
                <c:pt idx="4441">
                  <c:v>621491.501300831</c:v>
                </c:pt>
                <c:pt idx="4442">
                  <c:v>571413.655587942</c:v>
                </c:pt>
                <c:pt idx="4443">
                  <c:v>503922.14760406</c:v>
                </c:pt>
                <c:pt idx="4444">
                  <c:v>344608.299913329</c:v>
                </c:pt>
                <c:pt idx="4445">
                  <c:v>406617.296445516</c:v>
                </c:pt>
                <c:pt idx="4446">
                  <c:v>366405.42867511</c:v>
                </c:pt>
                <c:pt idx="4447">
                  <c:v>450414.0689951878</c:v>
                </c:pt>
                <c:pt idx="4448">
                  <c:v>369495.326967797</c:v>
                </c:pt>
                <c:pt idx="4449">
                  <c:v>338567.321218713</c:v>
                </c:pt>
                <c:pt idx="4450">
                  <c:v>439601.336646902</c:v>
                </c:pt>
                <c:pt idx="4451">
                  <c:v>357230.949479684</c:v>
                </c:pt>
                <c:pt idx="4452">
                  <c:v>380057.139011567</c:v>
                </c:pt>
                <c:pt idx="4453">
                  <c:v>377454.665092124</c:v>
                </c:pt>
                <c:pt idx="4454">
                  <c:v>357843.785195242</c:v>
                </c:pt>
                <c:pt idx="4455">
                  <c:v>415413.237836403</c:v>
                </c:pt>
                <c:pt idx="4456">
                  <c:v>343186.92663724</c:v>
                </c:pt>
                <c:pt idx="4457">
                  <c:v>441949.452517643</c:v>
                </c:pt>
                <c:pt idx="4458">
                  <c:v>371631.040302326</c:v>
                </c:pt>
                <c:pt idx="4459">
                  <c:v>347016.232509632</c:v>
                </c:pt>
                <c:pt idx="4460">
                  <c:v>426511.233923033</c:v>
                </c:pt>
                <c:pt idx="4461">
                  <c:v>379513.578547799</c:v>
                </c:pt>
                <c:pt idx="4462">
                  <c:v>344662.321428251</c:v>
                </c:pt>
                <c:pt idx="4463">
                  <c:v>427744.061942007</c:v>
                </c:pt>
                <c:pt idx="4464">
                  <c:v>341320.130822711</c:v>
                </c:pt>
                <c:pt idx="4465">
                  <c:v>363849.910720356</c:v>
                </c:pt>
                <c:pt idx="4466">
                  <c:v>367117.901442658</c:v>
                </c:pt>
                <c:pt idx="4467">
                  <c:v>629401.148677983</c:v>
                </c:pt>
                <c:pt idx="4468">
                  <c:v>1.98951178080312E6</c:v>
                </c:pt>
                <c:pt idx="4469">
                  <c:v>1.90175475777674E6</c:v>
                </c:pt>
                <c:pt idx="4470">
                  <c:v>1.77852571881723E6</c:v>
                </c:pt>
                <c:pt idx="4471">
                  <c:v>394074.504136167</c:v>
                </c:pt>
                <c:pt idx="4472">
                  <c:v>385583.17757708</c:v>
                </c:pt>
                <c:pt idx="4473">
                  <c:v>339082.047574815</c:v>
                </c:pt>
                <c:pt idx="4474">
                  <c:v>339051.039176262</c:v>
                </c:pt>
                <c:pt idx="4475">
                  <c:v>425839.6468229478</c:v>
                </c:pt>
                <c:pt idx="4476">
                  <c:v>437629.891253732</c:v>
                </c:pt>
                <c:pt idx="4477">
                  <c:v>416842.432485736</c:v>
                </c:pt>
                <c:pt idx="4478">
                  <c:v>365617.668605328</c:v>
                </c:pt>
                <c:pt idx="4479">
                  <c:v>376296.846387925</c:v>
                </c:pt>
                <c:pt idx="4480">
                  <c:v>402682.011161885</c:v>
                </c:pt>
                <c:pt idx="4481">
                  <c:v>367307.40268215</c:v>
                </c:pt>
                <c:pt idx="4482">
                  <c:v>400747.3669956158</c:v>
                </c:pt>
                <c:pt idx="4483">
                  <c:v>475589.671451159</c:v>
                </c:pt>
                <c:pt idx="4484">
                  <c:v>495510.872356974</c:v>
                </c:pt>
                <c:pt idx="4485">
                  <c:v>583517.780867763</c:v>
                </c:pt>
                <c:pt idx="4486">
                  <c:v>711252.091408774</c:v>
                </c:pt>
                <c:pt idx="4487">
                  <c:v>616571.853097985</c:v>
                </c:pt>
                <c:pt idx="4488">
                  <c:v>645571.0799366739</c:v>
                </c:pt>
                <c:pt idx="4489">
                  <c:v>651479.952624999</c:v>
                </c:pt>
                <c:pt idx="4490">
                  <c:v>639427.7791753735</c:v>
                </c:pt>
                <c:pt idx="4491">
                  <c:v>541052.24120998</c:v>
                </c:pt>
                <c:pt idx="4492">
                  <c:v>467166.632015453</c:v>
                </c:pt>
                <c:pt idx="4493">
                  <c:v>455633.658690929</c:v>
                </c:pt>
                <c:pt idx="4494">
                  <c:v>413813.228057085</c:v>
                </c:pt>
                <c:pt idx="4495">
                  <c:v>404763.374373981</c:v>
                </c:pt>
                <c:pt idx="4496">
                  <c:v>512392.337581769</c:v>
                </c:pt>
                <c:pt idx="4497">
                  <c:v>407642.747491297</c:v>
                </c:pt>
                <c:pt idx="4498">
                  <c:v>486453.469481889</c:v>
                </c:pt>
                <c:pt idx="4499">
                  <c:v>400946.3579663718</c:v>
                </c:pt>
                <c:pt idx="4500">
                  <c:v>426451.546741318</c:v>
                </c:pt>
                <c:pt idx="4501">
                  <c:v>433367.132181886</c:v>
                </c:pt>
                <c:pt idx="4502">
                  <c:v>405682.934201577</c:v>
                </c:pt>
                <c:pt idx="4503">
                  <c:v>330882.294661169</c:v>
                </c:pt>
                <c:pt idx="4504">
                  <c:v>362204.522327676</c:v>
                </c:pt>
                <c:pt idx="4505">
                  <c:v>331057.053975574</c:v>
                </c:pt>
                <c:pt idx="4506">
                  <c:v>423156.371187667</c:v>
                </c:pt>
                <c:pt idx="4507">
                  <c:v>339819.318316799</c:v>
                </c:pt>
                <c:pt idx="4508">
                  <c:v>367160.570498299</c:v>
                </c:pt>
                <c:pt idx="4509">
                  <c:v>344541.810308125</c:v>
                </c:pt>
                <c:pt idx="4510">
                  <c:v>423716.794485253</c:v>
                </c:pt>
                <c:pt idx="4511">
                  <c:v>366760.689328765</c:v>
                </c:pt>
                <c:pt idx="4512">
                  <c:v>399599.020445825</c:v>
                </c:pt>
                <c:pt idx="4513">
                  <c:v>342623.6087360178</c:v>
                </c:pt>
                <c:pt idx="4514">
                  <c:v>379941.3107674918</c:v>
                </c:pt>
                <c:pt idx="4515">
                  <c:v>377572.126561078</c:v>
                </c:pt>
                <c:pt idx="4516">
                  <c:v>357399.883571306</c:v>
                </c:pt>
                <c:pt idx="4517">
                  <c:v>434250.213843147</c:v>
                </c:pt>
                <c:pt idx="4518">
                  <c:v>386896.250722235</c:v>
                </c:pt>
                <c:pt idx="4519">
                  <c:v>467892.060316199</c:v>
                </c:pt>
                <c:pt idx="4520">
                  <c:v>380132.990252296</c:v>
                </c:pt>
                <c:pt idx="4521">
                  <c:v>332005.052261945</c:v>
                </c:pt>
                <c:pt idx="4522">
                  <c:v>360824.381142718</c:v>
                </c:pt>
                <c:pt idx="4523">
                  <c:v>331006.192703654</c:v>
                </c:pt>
                <c:pt idx="4524">
                  <c:v>396428.058018717</c:v>
                </c:pt>
                <c:pt idx="4525">
                  <c:v>329835.649419533</c:v>
                </c:pt>
                <c:pt idx="4526">
                  <c:v>331676.57820334</c:v>
                </c:pt>
                <c:pt idx="4527">
                  <c:v>432720.337308812</c:v>
                </c:pt>
                <c:pt idx="4528">
                  <c:v>334829.919399583</c:v>
                </c:pt>
                <c:pt idx="4529">
                  <c:v>415749.438438805</c:v>
                </c:pt>
                <c:pt idx="4530">
                  <c:v>380885.33408419</c:v>
                </c:pt>
                <c:pt idx="4531">
                  <c:v>340026.897693372</c:v>
                </c:pt>
                <c:pt idx="4532">
                  <c:v>382769.3549957968</c:v>
                </c:pt>
                <c:pt idx="4533">
                  <c:v>395413.025010243</c:v>
                </c:pt>
                <c:pt idx="4534">
                  <c:v>334476.327443672</c:v>
                </c:pt>
                <c:pt idx="4535">
                  <c:v>406877.007917235</c:v>
                </c:pt>
                <c:pt idx="4536">
                  <c:v>335823.831351137</c:v>
                </c:pt>
                <c:pt idx="4537">
                  <c:v>422074.339584804</c:v>
                </c:pt>
                <c:pt idx="4538">
                  <c:v>434915.995147823</c:v>
                </c:pt>
                <c:pt idx="4539">
                  <c:v>394066.203976564</c:v>
                </c:pt>
                <c:pt idx="4540">
                  <c:v>359061.600879643</c:v>
                </c:pt>
                <c:pt idx="4541">
                  <c:v>529497.622290231</c:v>
                </c:pt>
                <c:pt idx="4542">
                  <c:v>1.17848515128013E6</c:v>
                </c:pt>
                <c:pt idx="4543">
                  <c:v>1.19815153483207E6</c:v>
                </c:pt>
                <c:pt idx="4544">
                  <c:v>1.16884135867436E6</c:v>
                </c:pt>
                <c:pt idx="4545">
                  <c:v>738434.914254116</c:v>
                </c:pt>
                <c:pt idx="4546">
                  <c:v>356340.070504758</c:v>
                </c:pt>
                <c:pt idx="4547">
                  <c:v>401674.925019859</c:v>
                </c:pt>
                <c:pt idx="4548">
                  <c:v>374451.666046324</c:v>
                </c:pt>
                <c:pt idx="4549">
                  <c:v>392743.678663272</c:v>
                </c:pt>
                <c:pt idx="4550">
                  <c:v>347348.37477553</c:v>
                </c:pt>
                <c:pt idx="4551">
                  <c:v>369018.766535274</c:v>
                </c:pt>
                <c:pt idx="4552">
                  <c:v>333524.969052967</c:v>
                </c:pt>
                <c:pt idx="4553">
                  <c:v>397575.514876413</c:v>
                </c:pt>
                <c:pt idx="4554">
                  <c:v>360944.5467347578</c:v>
                </c:pt>
                <c:pt idx="4555">
                  <c:v>334109.041682283</c:v>
                </c:pt>
                <c:pt idx="4556">
                  <c:v>332386.208163403</c:v>
                </c:pt>
                <c:pt idx="4557">
                  <c:v>406892.95445168</c:v>
                </c:pt>
                <c:pt idx="4558">
                  <c:v>359602.004933275</c:v>
                </c:pt>
                <c:pt idx="4559">
                  <c:v>418363.576406674</c:v>
                </c:pt>
                <c:pt idx="4560">
                  <c:v>373022.588158315</c:v>
                </c:pt>
                <c:pt idx="4561">
                  <c:v>361514.15051457</c:v>
                </c:pt>
                <c:pt idx="4562">
                  <c:v>332338.226578516</c:v>
                </c:pt>
                <c:pt idx="4563">
                  <c:v>332332.766585826</c:v>
                </c:pt>
                <c:pt idx="4564">
                  <c:v>363122.853293965</c:v>
                </c:pt>
                <c:pt idx="4565">
                  <c:v>362119.6259425</c:v>
                </c:pt>
                <c:pt idx="4566">
                  <c:v>333846.0588749448</c:v>
                </c:pt>
                <c:pt idx="4567">
                  <c:v>408513.053160693</c:v>
                </c:pt>
                <c:pt idx="4568">
                  <c:v>439396.401266897</c:v>
                </c:pt>
                <c:pt idx="4569">
                  <c:v>381098.388128461</c:v>
                </c:pt>
                <c:pt idx="4570">
                  <c:v>334824.86857318</c:v>
                </c:pt>
                <c:pt idx="4571">
                  <c:v>386538.473165475</c:v>
                </c:pt>
                <c:pt idx="4572">
                  <c:v>400202.507085653</c:v>
                </c:pt>
                <c:pt idx="4573">
                  <c:v>331612.885081714</c:v>
                </c:pt>
                <c:pt idx="4574">
                  <c:v>330886.632733779</c:v>
                </c:pt>
                <c:pt idx="4575">
                  <c:v>331012.514570394</c:v>
                </c:pt>
                <c:pt idx="4576">
                  <c:v>395647.8180255148</c:v>
                </c:pt>
                <c:pt idx="4577">
                  <c:v>368838.662418861</c:v>
                </c:pt>
                <c:pt idx="4578">
                  <c:v>387977.775398387</c:v>
                </c:pt>
                <c:pt idx="4579">
                  <c:v>372975.884822871</c:v>
                </c:pt>
                <c:pt idx="4580">
                  <c:v>389174.581353953</c:v>
                </c:pt>
                <c:pt idx="4581">
                  <c:v>332483.854337708</c:v>
                </c:pt>
                <c:pt idx="4582">
                  <c:v>332512.630502709</c:v>
                </c:pt>
                <c:pt idx="4583">
                  <c:v>358279.824272214</c:v>
                </c:pt>
                <c:pt idx="4584">
                  <c:v>382747.269929113</c:v>
                </c:pt>
                <c:pt idx="4585">
                  <c:v>381064.424713262</c:v>
                </c:pt>
                <c:pt idx="4586">
                  <c:v>334152.697589138</c:v>
                </c:pt>
                <c:pt idx="4587">
                  <c:v>363303.215679279</c:v>
                </c:pt>
                <c:pt idx="4588">
                  <c:v>406587.465209013</c:v>
                </c:pt>
                <c:pt idx="4589">
                  <c:v>422229.57711123</c:v>
                </c:pt>
                <c:pt idx="4590">
                  <c:v>371414.191118955</c:v>
                </c:pt>
                <c:pt idx="4591">
                  <c:v>356962.578186144</c:v>
                </c:pt>
                <c:pt idx="4592">
                  <c:v>338954.745996303</c:v>
                </c:pt>
                <c:pt idx="4593">
                  <c:v>343893.421080793</c:v>
                </c:pt>
                <c:pt idx="4594">
                  <c:v>390377.425249766</c:v>
                </c:pt>
                <c:pt idx="4595">
                  <c:v>443534.488142072</c:v>
                </c:pt>
                <c:pt idx="4596">
                  <c:v>414711.938355057</c:v>
                </c:pt>
                <c:pt idx="4597">
                  <c:v>509456.794718147</c:v>
                </c:pt>
                <c:pt idx="4598">
                  <c:v>589315.032186733</c:v>
                </c:pt>
                <c:pt idx="4599">
                  <c:v>505340.637628354</c:v>
                </c:pt>
                <c:pt idx="4600">
                  <c:v>460754.110350849</c:v>
                </c:pt>
                <c:pt idx="4601">
                  <c:v>455861.070591074</c:v>
                </c:pt>
                <c:pt idx="4602">
                  <c:v>460492.800908512</c:v>
                </c:pt>
                <c:pt idx="4603">
                  <c:v>422040.26619594</c:v>
                </c:pt>
                <c:pt idx="4604">
                  <c:v>453095.823026011</c:v>
                </c:pt>
                <c:pt idx="4605">
                  <c:v>497120.953740863</c:v>
                </c:pt>
                <c:pt idx="4606">
                  <c:v>455465.34397979</c:v>
                </c:pt>
                <c:pt idx="4607">
                  <c:v>497930.322618524</c:v>
                </c:pt>
                <c:pt idx="4608">
                  <c:v>458655.262972429</c:v>
                </c:pt>
                <c:pt idx="4609">
                  <c:v>468627.895418805</c:v>
                </c:pt>
                <c:pt idx="4610">
                  <c:v>397147.25823211</c:v>
                </c:pt>
                <c:pt idx="4611">
                  <c:v>395830.598583721</c:v>
                </c:pt>
                <c:pt idx="4612">
                  <c:v>364008.730802341</c:v>
                </c:pt>
                <c:pt idx="4613">
                  <c:v>367877.343622414</c:v>
                </c:pt>
                <c:pt idx="4614">
                  <c:v>393184.109861914</c:v>
                </c:pt>
                <c:pt idx="4615">
                  <c:v>409735.8378066478</c:v>
                </c:pt>
                <c:pt idx="4616">
                  <c:v>375204.470570158</c:v>
                </c:pt>
                <c:pt idx="4617">
                  <c:v>435980.201929267</c:v>
                </c:pt>
                <c:pt idx="4618">
                  <c:v>419855.681986865</c:v>
                </c:pt>
                <c:pt idx="4619">
                  <c:v>432079.1267623468</c:v>
                </c:pt>
                <c:pt idx="4620">
                  <c:v>363961.782058739</c:v>
                </c:pt>
                <c:pt idx="4621">
                  <c:v>403501.957170913</c:v>
                </c:pt>
                <c:pt idx="4622">
                  <c:v>369642.925487526</c:v>
                </c:pt>
                <c:pt idx="4623">
                  <c:v>452359.940650322</c:v>
                </c:pt>
                <c:pt idx="4624">
                  <c:v>382696.286124974</c:v>
                </c:pt>
                <c:pt idx="4625">
                  <c:v>362829.482089192</c:v>
                </c:pt>
                <c:pt idx="4626">
                  <c:v>371589.633912017</c:v>
                </c:pt>
                <c:pt idx="4627">
                  <c:v>416867.1578501877</c:v>
                </c:pt>
                <c:pt idx="4628">
                  <c:v>441955.775333624</c:v>
                </c:pt>
                <c:pt idx="4629">
                  <c:v>376227.948521133</c:v>
                </c:pt>
                <c:pt idx="4630">
                  <c:v>374361.298328456</c:v>
                </c:pt>
                <c:pt idx="4631">
                  <c:v>344476.495805637</c:v>
                </c:pt>
                <c:pt idx="4632">
                  <c:v>345791.664045846</c:v>
                </c:pt>
                <c:pt idx="4633">
                  <c:v>375239.687341449</c:v>
                </c:pt>
                <c:pt idx="4634">
                  <c:v>375777.225889246</c:v>
                </c:pt>
                <c:pt idx="4635">
                  <c:v>345457.104131722</c:v>
                </c:pt>
                <c:pt idx="4636">
                  <c:v>349429.55332585</c:v>
                </c:pt>
                <c:pt idx="4637">
                  <c:v>451273.065088519</c:v>
                </c:pt>
                <c:pt idx="4638">
                  <c:v>402703.207150069</c:v>
                </c:pt>
                <c:pt idx="4639">
                  <c:v>420503.029993514</c:v>
                </c:pt>
                <c:pt idx="4640">
                  <c:v>386728.967235826</c:v>
                </c:pt>
                <c:pt idx="4641">
                  <c:v>396550.438520162</c:v>
                </c:pt>
                <c:pt idx="4642">
                  <c:v>389548.346667664</c:v>
                </c:pt>
                <c:pt idx="4643">
                  <c:v>348113.96849594</c:v>
                </c:pt>
                <c:pt idx="4644">
                  <c:v>364588.741295934</c:v>
                </c:pt>
                <c:pt idx="4645">
                  <c:v>347719.8717569838</c:v>
                </c:pt>
                <c:pt idx="4646">
                  <c:v>452914.456040894</c:v>
                </c:pt>
                <c:pt idx="4647">
                  <c:v>379087.602215321</c:v>
                </c:pt>
                <c:pt idx="4648">
                  <c:v>349066.652137575</c:v>
                </c:pt>
                <c:pt idx="4649">
                  <c:v>429596.727582349</c:v>
                </c:pt>
                <c:pt idx="4650">
                  <c:v>359050.991661175</c:v>
                </c:pt>
                <c:pt idx="4651">
                  <c:v>402914.312902305</c:v>
                </c:pt>
                <c:pt idx="4652">
                  <c:v>366301.710721045</c:v>
                </c:pt>
                <c:pt idx="4653">
                  <c:v>378906.010078547</c:v>
                </c:pt>
                <c:pt idx="4654">
                  <c:v>344337.6586241858</c:v>
                </c:pt>
                <c:pt idx="4655">
                  <c:v>344130.879466014</c:v>
                </c:pt>
                <c:pt idx="4656">
                  <c:v>448982.595868717</c:v>
                </c:pt>
                <c:pt idx="4657">
                  <c:v>396010.743187071</c:v>
                </c:pt>
                <c:pt idx="4658">
                  <c:v>390337.010007245</c:v>
                </c:pt>
                <c:pt idx="4659">
                  <c:v>384423.452371731</c:v>
                </c:pt>
                <c:pt idx="4660">
                  <c:v>386922.089653958</c:v>
                </c:pt>
                <c:pt idx="4661">
                  <c:v>480821.386186575</c:v>
                </c:pt>
                <c:pt idx="4662">
                  <c:v>483313.993222576</c:v>
                </c:pt>
                <c:pt idx="4663">
                  <c:v>473248.898046969</c:v>
                </c:pt>
                <c:pt idx="4664">
                  <c:v>521924.914863643</c:v>
                </c:pt>
                <c:pt idx="4665">
                  <c:v>467168.1601948318</c:v>
                </c:pt>
                <c:pt idx="4666">
                  <c:v>549323.425595248</c:v>
                </c:pt>
                <c:pt idx="4667">
                  <c:v>483276.344153177</c:v>
                </c:pt>
                <c:pt idx="4668">
                  <c:v>493601.914129635</c:v>
                </c:pt>
                <c:pt idx="4669">
                  <c:v>461516.072456101</c:v>
                </c:pt>
                <c:pt idx="4670">
                  <c:v>532056.1883728517</c:v>
                </c:pt>
                <c:pt idx="4671">
                  <c:v>499268.298369798</c:v>
                </c:pt>
                <c:pt idx="4672">
                  <c:v>496001.614672635</c:v>
                </c:pt>
                <c:pt idx="4673">
                  <c:v>494186.491389704</c:v>
                </c:pt>
                <c:pt idx="4674">
                  <c:v>498673.839165643</c:v>
                </c:pt>
                <c:pt idx="4675">
                  <c:v>460597.878695933</c:v>
                </c:pt>
                <c:pt idx="4676">
                  <c:v>516035.199650213</c:v>
                </c:pt>
                <c:pt idx="4677">
                  <c:v>476892.799127473</c:v>
                </c:pt>
                <c:pt idx="4678">
                  <c:v>379272.846431185</c:v>
                </c:pt>
                <c:pt idx="4679">
                  <c:v>349255.788450682</c:v>
                </c:pt>
                <c:pt idx="4680">
                  <c:v>431807.484350957</c:v>
                </c:pt>
                <c:pt idx="4681">
                  <c:v>361459.906850922</c:v>
                </c:pt>
                <c:pt idx="4682">
                  <c:v>370875.486235858</c:v>
                </c:pt>
                <c:pt idx="4683">
                  <c:v>366967.985542355</c:v>
                </c:pt>
                <c:pt idx="4684">
                  <c:v>337960.936478768</c:v>
                </c:pt>
                <c:pt idx="4685">
                  <c:v>338225.8540247458</c:v>
                </c:pt>
                <c:pt idx="4686">
                  <c:v>342758.694113089</c:v>
                </c:pt>
                <c:pt idx="4687">
                  <c:v>438258.536195251</c:v>
                </c:pt>
                <c:pt idx="4688">
                  <c:v>357946.577412137</c:v>
                </c:pt>
                <c:pt idx="4689">
                  <c:v>394518.585323951</c:v>
                </c:pt>
                <c:pt idx="4690">
                  <c:v>389956.839147529</c:v>
                </c:pt>
                <c:pt idx="4691">
                  <c:v>426150.244090903</c:v>
                </c:pt>
                <c:pt idx="4692">
                  <c:v>372262.207944813</c:v>
                </c:pt>
                <c:pt idx="4693">
                  <c:v>382327.802645318</c:v>
                </c:pt>
                <c:pt idx="4694">
                  <c:v>423308.454585656</c:v>
                </c:pt>
                <c:pt idx="4695">
                  <c:v>398046.86772132</c:v>
                </c:pt>
                <c:pt idx="4696">
                  <c:v>369227.688244653</c:v>
                </c:pt>
                <c:pt idx="4697">
                  <c:v>441381.30628507</c:v>
                </c:pt>
                <c:pt idx="4698">
                  <c:v>401167.696481625</c:v>
                </c:pt>
                <c:pt idx="4699">
                  <c:v>372950.875964459</c:v>
                </c:pt>
                <c:pt idx="4700">
                  <c:v>399092.5222969878</c:v>
                </c:pt>
                <c:pt idx="4701">
                  <c:v>449347.692684198</c:v>
                </c:pt>
                <c:pt idx="4702">
                  <c:v>421800.857115212</c:v>
                </c:pt>
                <c:pt idx="4703">
                  <c:v>373778.020383019</c:v>
                </c:pt>
                <c:pt idx="4704">
                  <c:v>405586.6180249898</c:v>
                </c:pt>
                <c:pt idx="4705">
                  <c:v>372145.198784915</c:v>
                </c:pt>
                <c:pt idx="4706">
                  <c:v>439422.172233427</c:v>
                </c:pt>
                <c:pt idx="4707">
                  <c:v>416601.61444754</c:v>
                </c:pt>
                <c:pt idx="4708">
                  <c:v>408048.701099313</c:v>
                </c:pt>
                <c:pt idx="4709">
                  <c:v>444663.186667006</c:v>
                </c:pt>
                <c:pt idx="4710">
                  <c:v>545833.7191403775</c:v>
                </c:pt>
                <c:pt idx="4711">
                  <c:v>1.09706493426336E6</c:v>
                </c:pt>
                <c:pt idx="4712">
                  <c:v>1.12830592899317E6</c:v>
                </c:pt>
                <c:pt idx="4713">
                  <c:v>1.05081622018566E6</c:v>
                </c:pt>
                <c:pt idx="4714">
                  <c:v>503944.417013419</c:v>
                </c:pt>
                <c:pt idx="4715">
                  <c:v>425780.532204801</c:v>
                </c:pt>
                <c:pt idx="4716">
                  <c:v>386553.386061287</c:v>
                </c:pt>
                <c:pt idx="4717">
                  <c:v>457261.394931983</c:v>
                </c:pt>
                <c:pt idx="4718">
                  <c:v>415496.562231811</c:v>
                </c:pt>
                <c:pt idx="4719">
                  <c:v>419653.6089480918</c:v>
                </c:pt>
                <c:pt idx="4720">
                  <c:v>389064.063064176</c:v>
                </c:pt>
                <c:pt idx="4721">
                  <c:v>433536.113771385</c:v>
                </c:pt>
                <c:pt idx="4722">
                  <c:v>439823.95825149</c:v>
                </c:pt>
                <c:pt idx="4723">
                  <c:v>415736.785539066</c:v>
                </c:pt>
                <c:pt idx="4724">
                  <c:v>419005.402589554</c:v>
                </c:pt>
                <c:pt idx="4725">
                  <c:v>400604.423305009</c:v>
                </c:pt>
                <c:pt idx="4726">
                  <c:v>442787.270612041</c:v>
                </c:pt>
                <c:pt idx="4727">
                  <c:v>371171.066749644</c:v>
                </c:pt>
                <c:pt idx="4728">
                  <c:v>499845.71948361</c:v>
                </c:pt>
                <c:pt idx="4729">
                  <c:v>427446.056466778</c:v>
                </c:pt>
                <c:pt idx="4730">
                  <c:v>402490.333363509</c:v>
                </c:pt>
                <c:pt idx="4731">
                  <c:v>444208.118881311</c:v>
                </c:pt>
                <c:pt idx="4732">
                  <c:v>420886.725288147</c:v>
                </c:pt>
                <c:pt idx="4733">
                  <c:v>430954.2787759799</c:v>
                </c:pt>
                <c:pt idx="4734">
                  <c:v>425986.600283652</c:v>
                </c:pt>
                <c:pt idx="4735">
                  <c:v>378994.614432628</c:v>
                </c:pt>
                <c:pt idx="4736">
                  <c:v>383307.48571329</c:v>
                </c:pt>
                <c:pt idx="4737">
                  <c:v>402046.634257687</c:v>
                </c:pt>
                <c:pt idx="4738">
                  <c:v>479155.198512689</c:v>
                </c:pt>
                <c:pt idx="4739">
                  <c:v>411780.384405171</c:v>
                </c:pt>
                <c:pt idx="4740">
                  <c:v>380476.387832807</c:v>
                </c:pt>
                <c:pt idx="4741">
                  <c:v>481073.389721071</c:v>
                </c:pt>
                <c:pt idx="4742">
                  <c:v>389461.538000543</c:v>
                </c:pt>
                <c:pt idx="4743">
                  <c:v>426717.3108557708</c:v>
                </c:pt>
                <c:pt idx="4744">
                  <c:v>398559.487349759</c:v>
                </c:pt>
                <c:pt idx="4745">
                  <c:v>480153.8700247418</c:v>
                </c:pt>
                <c:pt idx="4746">
                  <c:v>409585.962885765</c:v>
                </c:pt>
                <c:pt idx="4747">
                  <c:v>436374.249342972</c:v>
                </c:pt>
                <c:pt idx="4748">
                  <c:v>481986.073577132</c:v>
                </c:pt>
                <c:pt idx="4749">
                  <c:v>435777.0751381</c:v>
                </c:pt>
                <c:pt idx="4750">
                  <c:v>430319.3491245408</c:v>
                </c:pt>
                <c:pt idx="4751">
                  <c:v>491345.591810563</c:v>
                </c:pt>
                <c:pt idx="4752">
                  <c:v>439699.327560317</c:v>
                </c:pt>
                <c:pt idx="4753">
                  <c:v>431264.1169577318</c:v>
                </c:pt>
                <c:pt idx="4754">
                  <c:v>416296.387665524</c:v>
                </c:pt>
                <c:pt idx="4755">
                  <c:v>449385.464099198</c:v>
                </c:pt>
                <c:pt idx="4756">
                  <c:v>496188.96881681</c:v>
                </c:pt>
                <c:pt idx="4757">
                  <c:v>398747.908216984</c:v>
                </c:pt>
                <c:pt idx="4758">
                  <c:v>513353.366715928</c:v>
                </c:pt>
                <c:pt idx="4759">
                  <c:v>413935.088029965</c:v>
                </c:pt>
                <c:pt idx="4760">
                  <c:v>433844.313759422</c:v>
                </c:pt>
                <c:pt idx="4761">
                  <c:v>445681.373836785</c:v>
                </c:pt>
                <c:pt idx="4762">
                  <c:v>439289.389052225</c:v>
                </c:pt>
                <c:pt idx="4763">
                  <c:v>467212.1179013578</c:v>
                </c:pt>
                <c:pt idx="4764">
                  <c:v>456936.983603417</c:v>
                </c:pt>
                <c:pt idx="4765">
                  <c:v>430592.744886855</c:v>
                </c:pt>
                <c:pt idx="4766">
                  <c:v>402696.816618319</c:v>
                </c:pt>
                <c:pt idx="4767">
                  <c:v>489138.821165754</c:v>
                </c:pt>
                <c:pt idx="4768">
                  <c:v>414896.883036763</c:v>
                </c:pt>
                <c:pt idx="4769">
                  <c:v>418011.08443826</c:v>
                </c:pt>
                <c:pt idx="4770">
                  <c:v>408791.965501887</c:v>
                </c:pt>
                <c:pt idx="4771">
                  <c:v>427115.739074654</c:v>
                </c:pt>
                <c:pt idx="4772">
                  <c:v>386160.732229107</c:v>
                </c:pt>
                <c:pt idx="4773">
                  <c:v>355325.478316949</c:v>
                </c:pt>
                <c:pt idx="4774">
                  <c:v>357748.949380855</c:v>
                </c:pt>
                <c:pt idx="4775">
                  <c:v>375637.316426745</c:v>
                </c:pt>
                <c:pt idx="4776">
                  <c:v>344871.955081121</c:v>
                </c:pt>
                <c:pt idx="4777">
                  <c:v>444653.6569459918</c:v>
                </c:pt>
                <c:pt idx="4778">
                  <c:v>380800.743580788</c:v>
                </c:pt>
                <c:pt idx="4779">
                  <c:v>346373.814246994</c:v>
                </c:pt>
                <c:pt idx="4780">
                  <c:v>398784.625196808</c:v>
                </c:pt>
                <c:pt idx="4781">
                  <c:v>430969.728994529</c:v>
                </c:pt>
                <c:pt idx="4782">
                  <c:v>3.31420129284919E6</c:v>
                </c:pt>
                <c:pt idx="4783">
                  <c:v>403849.114644266</c:v>
                </c:pt>
                <c:pt idx="4784">
                  <c:v>379449.3098069308</c:v>
                </c:pt>
                <c:pt idx="4785">
                  <c:v>347778.432161582</c:v>
                </c:pt>
                <c:pt idx="4786">
                  <c:v>344670.781665542</c:v>
                </c:pt>
                <c:pt idx="4787">
                  <c:v>443551.099328355</c:v>
                </c:pt>
                <c:pt idx="4788">
                  <c:v>369302.587189619</c:v>
                </c:pt>
                <c:pt idx="4789">
                  <c:v>366880.304059962</c:v>
                </c:pt>
                <c:pt idx="4790">
                  <c:v>383139.461988631</c:v>
                </c:pt>
                <c:pt idx="4791">
                  <c:v>414698.314154066</c:v>
                </c:pt>
                <c:pt idx="4792">
                  <c:v>374584.17826637</c:v>
                </c:pt>
                <c:pt idx="4793">
                  <c:v>371882.364601209</c:v>
                </c:pt>
                <c:pt idx="4794">
                  <c:v>330894.836527107</c:v>
                </c:pt>
                <c:pt idx="4795">
                  <c:v>392306.21503247</c:v>
                </c:pt>
                <c:pt idx="4796">
                  <c:v>330833.977260363</c:v>
                </c:pt>
                <c:pt idx="4797">
                  <c:v>417055.280506968</c:v>
                </c:pt>
                <c:pt idx="4798">
                  <c:v>406062.245182493</c:v>
                </c:pt>
                <c:pt idx="4799">
                  <c:v>331832.927280619</c:v>
                </c:pt>
                <c:pt idx="4800">
                  <c:v>399238.04497338</c:v>
                </c:pt>
                <c:pt idx="4801">
                  <c:v>360856.2006548378</c:v>
                </c:pt>
                <c:pt idx="4802">
                  <c:v>359537.673671768</c:v>
                </c:pt>
                <c:pt idx="4803">
                  <c:v>361077.485933185</c:v>
                </c:pt>
                <c:pt idx="4804">
                  <c:v>330353.460392335</c:v>
                </c:pt>
                <c:pt idx="4805">
                  <c:v>329390.888447628</c:v>
                </c:pt>
                <c:pt idx="4806">
                  <c:v>356504.733995776</c:v>
                </c:pt>
                <c:pt idx="4807">
                  <c:v>441822.581358235</c:v>
                </c:pt>
                <c:pt idx="4808">
                  <c:v>363326.074124315</c:v>
                </c:pt>
                <c:pt idx="4809">
                  <c:v>329157.764752315</c:v>
                </c:pt>
                <c:pt idx="4810">
                  <c:v>416261.984470319</c:v>
                </c:pt>
                <c:pt idx="4811">
                  <c:v>338264.260676507</c:v>
                </c:pt>
                <c:pt idx="4812">
                  <c:v>368266.611138225</c:v>
                </c:pt>
                <c:pt idx="4813">
                  <c:v>331651.8189780799</c:v>
                </c:pt>
                <c:pt idx="4814">
                  <c:v>417468.031791049</c:v>
                </c:pt>
                <c:pt idx="4815">
                  <c:v>345840.493600045</c:v>
                </c:pt>
                <c:pt idx="4816">
                  <c:v>389796.654496171</c:v>
                </c:pt>
                <c:pt idx="4817">
                  <c:v>435317.948288519</c:v>
                </c:pt>
                <c:pt idx="4818">
                  <c:v>499140.996548411</c:v>
                </c:pt>
                <c:pt idx="4819">
                  <c:v>331331.14065552</c:v>
                </c:pt>
                <c:pt idx="4820">
                  <c:v>413777.295848864</c:v>
                </c:pt>
                <c:pt idx="4821">
                  <c:v>374980.432856176</c:v>
                </c:pt>
                <c:pt idx="4822">
                  <c:v>341877.865257127</c:v>
                </c:pt>
                <c:pt idx="4823">
                  <c:v>352264.90060361</c:v>
                </c:pt>
                <c:pt idx="4824">
                  <c:v>335402.459558093</c:v>
                </c:pt>
                <c:pt idx="4825">
                  <c:v>366808.944759651</c:v>
                </c:pt>
                <c:pt idx="4826">
                  <c:v>336570.707918095</c:v>
                </c:pt>
                <c:pt idx="4827">
                  <c:v>433206.302275067</c:v>
                </c:pt>
                <c:pt idx="4828">
                  <c:v>359316.91590533</c:v>
                </c:pt>
                <c:pt idx="4829">
                  <c:v>359919.392253489</c:v>
                </c:pt>
                <c:pt idx="4830">
                  <c:v>398357.274481895</c:v>
                </c:pt>
                <c:pt idx="4831">
                  <c:v>718839.0245016681</c:v>
                </c:pt>
                <c:pt idx="4832">
                  <c:v>466937.427313808</c:v>
                </c:pt>
                <c:pt idx="4833">
                  <c:v>393234.906087165</c:v>
                </c:pt>
                <c:pt idx="4834">
                  <c:v>394542.705410012</c:v>
                </c:pt>
                <c:pt idx="4835">
                  <c:v>404924.61976398</c:v>
                </c:pt>
                <c:pt idx="4836">
                  <c:v>392797.516149765</c:v>
                </c:pt>
                <c:pt idx="4837">
                  <c:v>394048.747502424</c:v>
                </c:pt>
                <c:pt idx="4838">
                  <c:v>396922.770599375</c:v>
                </c:pt>
                <c:pt idx="4839">
                  <c:v>419356.58658863</c:v>
                </c:pt>
                <c:pt idx="4840">
                  <c:v>408429.072302248</c:v>
                </c:pt>
                <c:pt idx="4841">
                  <c:v>428946.6989564838</c:v>
                </c:pt>
                <c:pt idx="4842">
                  <c:v>408078.200226058</c:v>
                </c:pt>
                <c:pt idx="4843">
                  <c:v>405811.590870342</c:v>
                </c:pt>
                <c:pt idx="4844">
                  <c:v>418899.038333043</c:v>
                </c:pt>
                <c:pt idx="4845">
                  <c:v>398352.751933783</c:v>
                </c:pt>
                <c:pt idx="4846">
                  <c:v>398953.92842493</c:v>
                </c:pt>
                <c:pt idx="4847">
                  <c:v>400271.18975947</c:v>
                </c:pt>
                <c:pt idx="4848">
                  <c:v>404060.707261272</c:v>
                </c:pt>
                <c:pt idx="4849">
                  <c:v>404499.70464979</c:v>
                </c:pt>
                <c:pt idx="4850">
                  <c:v>402926.381882834</c:v>
                </c:pt>
                <c:pt idx="4851">
                  <c:v>398486.12520446</c:v>
                </c:pt>
                <c:pt idx="4852">
                  <c:v>398470.863654619</c:v>
                </c:pt>
                <c:pt idx="4853">
                  <c:v>402327.531732923</c:v>
                </c:pt>
                <c:pt idx="4854">
                  <c:v>344946.748271077</c:v>
                </c:pt>
                <c:pt idx="4855">
                  <c:v>361885.651933656</c:v>
                </c:pt>
                <c:pt idx="4856">
                  <c:v>415913.925102235</c:v>
                </c:pt>
                <c:pt idx="4857">
                  <c:v>328580.862810401</c:v>
                </c:pt>
                <c:pt idx="4858">
                  <c:v>340327.720748267</c:v>
                </c:pt>
                <c:pt idx="4859">
                  <c:v>337496.587459022</c:v>
                </c:pt>
                <c:pt idx="4860">
                  <c:v>348480.844647078</c:v>
                </c:pt>
                <c:pt idx="4861">
                  <c:v>339189.1079526799</c:v>
                </c:pt>
                <c:pt idx="4862">
                  <c:v>340221.8480274168</c:v>
                </c:pt>
                <c:pt idx="4863">
                  <c:v>344041.8258544768</c:v>
                </c:pt>
                <c:pt idx="4864">
                  <c:v>345070.589051236</c:v>
                </c:pt>
                <c:pt idx="4865">
                  <c:v>346890.468160881</c:v>
                </c:pt>
                <c:pt idx="4866">
                  <c:v>348674.901043166</c:v>
                </c:pt>
                <c:pt idx="4867">
                  <c:v>356022.108523218</c:v>
                </c:pt>
                <c:pt idx="4868">
                  <c:v>354087.688902522</c:v>
                </c:pt>
                <c:pt idx="4869">
                  <c:v>349499.741291552</c:v>
                </c:pt>
                <c:pt idx="4870">
                  <c:v>350468.861846489</c:v>
                </c:pt>
                <c:pt idx="4871">
                  <c:v>355197.503926819</c:v>
                </c:pt>
                <c:pt idx="4872">
                  <c:v>352221.341147462</c:v>
                </c:pt>
                <c:pt idx="4873">
                  <c:v>354915.988147931</c:v>
                </c:pt>
                <c:pt idx="4874">
                  <c:v>355063.487919399</c:v>
                </c:pt>
                <c:pt idx="4875">
                  <c:v>352929.278077025</c:v>
                </c:pt>
                <c:pt idx="4876">
                  <c:v>365505.008114856</c:v>
                </c:pt>
                <c:pt idx="4877">
                  <c:v>368435.638381715</c:v>
                </c:pt>
                <c:pt idx="4878">
                  <c:v>387709.96753426</c:v>
                </c:pt>
                <c:pt idx="4879">
                  <c:v>679020.848157854</c:v>
                </c:pt>
                <c:pt idx="4880">
                  <c:v>1.17024613643038E6</c:v>
                </c:pt>
                <c:pt idx="4881">
                  <c:v>1.17055359242511E6</c:v>
                </c:pt>
                <c:pt idx="4882">
                  <c:v>1.14879934182865E6</c:v>
                </c:pt>
                <c:pt idx="4883">
                  <c:v>342982.987652157</c:v>
                </c:pt>
                <c:pt idx="4884">
                  <c:v>327389.932620695</c:v>
                </c:pt>
                <c:pt idx="4885">
                  <c:v>348848.342243918</c:v>
                </c:pt>
                <c:pt idx="4886">
                  <c:v>360625.096290008</c:v>
                </c:pt>
                <c:pt idx="4887">
                  <c:v>376475.529989686</c:v>
                </c:pt>
                <c:pt idx="4888">
                  <c:v>366402.507802927</c:v>
                </c:pt>
                <c:pt idx="4889">
                  <c:v>356680.4528973838</c:v>
                </c:pt>
                <c:pt idx="4890">
                  <c:v>354408.300933424</c:v>
                </c:pt>
                <c:pt idx="4891">
                  <c:v>349425.795033777</c:v>
                </c:pt>
                <c:pt idx="4892">
                  <c:v>346762.781463674</c:v>
                </c:pt>
                <c:pt idx="4893">
                  <c:v>349514.3582945218</c:v>
                </c:pt>
                <c:pt idx="4894">
                  <c:v>356797.579536777</c:v>
                </c:pt>
                <c:pt idx="4895">
                  <c:v>368760.482596176</c:v>
                </c:pt>
                <c:pt idx="4896">
                  <c:v>367072.463746691</c:v>
                </c:pt>
                <c:pt idx="4897">
                  <c:v>338439.42832424</c:v>
                </c:pt>
                <c:pt idx="4898">
                  <c:v>334619.156632463</c:v>
                </c:pt>
                <c:pt idx="4899">
                  <c:v>339335.5888041948</c:v>
                </c:pt>
                <c:pt idx="4900">
                  <c:v>337126.704974741</c:v>
                </c:pt>
                <c:pt idx="4901">
                  <c:v>332986.793197899</c:v>
                </c:pt>
                <c:pt idx="4902">
                  <c:v>334110.416140144</c:v>
                </c:pt>
                <c:pt idx="4903">
                  <c:v>333910.262221902</c:v>
                </c:pt>
                <c:pt idx="4904">
                  <c:v>333345.846787693</c:v>
                </c:pt>
                <c:pt idx="4905">
                  <c:v>333202.6413697908</c:v>
                </c:pt>
                <c:pt idx="4906">
                  <c:v>334343.086167946</c:v>
                </c:pt>
                <c:pt idx="4907">
                  <c:v>333896.312218626</c:v>
                </c:pt>
                <c:pt idx="4908">
                  <c:v>339576.096624745</c:v>
                </c:pt>
                <c:pt idx="4909">
                  <c:v>337235.975641524</c:v>
                </c:pt>
                <c:pt idx="4910">
                  <c:v>336329.408330064</c:v>
                </c:pt>
                <c:pt idx="4911">
                  <c:v>311251.322951263</c:v>
                </c:pt>
                <c:pt idx="4912">
                  <c:v>382673.884345054</c:v>
                </c:pt>
                <c:pt idx="4913">
                  <c:v>386518.007495495</c:v>
                </c:pt>
                <c:pt idx="4914">
                  <c:v>382592.547642018</c:v>
                </c:pt>
                <c:pt idx="4915">
                  <c:v>382242.106969026</c:v>
                </c:pt>
                <c:pt idx="4916">
                  <c:v>380665.255856419</c:v>
                </c:pt>
                <c:pt idx="4917">
                  <c:v>382128.6013549668</c:v>
                </c:pt>
                <c:pt idx="4918">
                  <c:v>382771.371190217</c:v>
                </c:pt>
                <c:pt idx="4919">
                  <c:v>382353.267987108</c:v>
                </c:pt>
                <c:pt idx="4920">
                  <c:v>382296.731213979</c:v>
                </c:pt>
                <c:pt idx="4921">
                  <c:v>422838.053292328</c:v>
                </c:pt>
                <c:pt idx="4922">
                  <c:v>421570.827041469</c:v>
                </c:pt>
                <c:pt idx="4923">
                  <c:v>427949.261921777</c:v>
                </c:pt>
                <c:pt idx="4924">
                  <c:v>451341.522200739</c:v>
                </c:pt>
                <c:pt idx="4925">
                  <c:v>440709.896313774</c:v>
                </c:pt>
                <c:pt idx="4926">
                  <c:v>430605.1158589678</c:v>
                </c:pt>
                <c:pt idx="4927">
                  <c:v>420506.093356321</c:v>
                </c:pt>
                <c:pt idx="4928">
                  <c:v>422086.193622586</c:v>
                </c:pt>
                <c:pt idx="4929">
                  <c:v>378604.417462236</c:v>
                </c:pt>
                <c:pt idx="4930">
                  <c:v>389056.20688364</c:v>
                </c:pt>
                <c:pt idx="4931">
                  <c:v>417384.489949441</c:v>
                </c:pt>
                <c:pt idx="4932">
                  <c:v>427521.96549385</c:v>
                </c:pt>
                <c:pt idx="4933">
                  <c:v>416780.51863917</c:v>
                </c:pt>
                <c:pt idx="4934">
                  <c:v>463483.235460034</c:v>
                </c:pt>
                <c:pt idx="4935">
                  <c:v>453828.3383651308</c:v>
                </c:pt>
                <c:pt idx="4936">
                  <c:v>458492.475138078</c:v>
                </c:pt>
                <c:pt idx="4937">
                  <c:v>417290.690238495</c:v>
                </c:pt>
                <c:pt idx="4938">
                  <c:v>386900.56476537</c:v>
                </c:pt>
                <c:pt idx="4939">
                  <c:v>423374.89395989</c:v>
                </c:pt>
                <c:pt idx="4940">
                  <c:v>399087.175085264</c:v>
                </c:pt>
                <c:pt idx="4941">
                  <c:v>466377.8718649668</c:v>
                </c:pt>
                <c:pt idx="4942">
                  <c:v>424304.3019611918</c:v>
                </c:pt>
                <c:pt idx="4943">
                  <c:v>389928.5968240018</c:v>
                </c:pt>
                <c:pt idx="4944">
                  <c:v>460020.759535567</c:v>
                </c:pt>
                <c:pt idx="4945">
                  <c:v>473918.7943967</c:v>
                </c:pt>
                <c:pt idx="4946">
                  <c:v>442960.629742353</c:v>
                </c:pt>
                <c:pt idx="4947">
                  <c:v>397469.124653297</c:v>
                </c:pt>
                <c:pt idx="4948">
                  <c:v>454367.22209928</c:v>
                </c:pt>
                <c:pt idx="4949">
                  <c:v>420255.845678289</c:v>
                </c:pt>
                <c:pt idx="4950">
                  <c:v>450260.707267262</c:v>
                </c:pt>
                <c:pt idx="4951">
                  <c:v>424391.964150026</c:v>
                </c:pt>
                <c:pt idx="4952">
                  <c:v>482103.099078713</c:v>
                </c:pt>
                <c:pt idx="4953">
                  <c:v>452097.775209374</c:v>
                </c:pt>
                <c:pt idx="4954">
                  <c:v>478317.734582309</c:v>
                </c:pt>
                <c:pt idx="4955">
                  <c:v>477490.082869802</c:v>
                </c:pt>
                <c:pt idx="4956">
                  <c:v>430492.096833439</c:v>
                </c:pt>
                <c:pt idx="4957">
                  <c:v>439134.73566476</c:v>
                </c:pt>
                <c:pt idx="4958">
                  <c:v>400683.024649422</c:v>
                </c:pt>
                <c:pt idx="4959">
                  <c:v>462108.763604982</c:v>
                </c:pt>
                <c:pt idx="4960">
                  <c:v>431517.019018409</c:v>
                </c:pt>
                <c:pt idx="4961">
                  <c:v>414767.928504022</c:v>
                </c:pt>
                <c:pt idx="4962">
                  <c:v>429667.790783445</c:v>
                </c:pt>
                <c:pt idx="4963">
                  <c:v>473354.108208383</c:v>
                </c:pt>
                <c:pt idx="4964">
                  <c:v>431468.282514991</c:v>
                </c:pt>
                <c:pt idx="4965">
                  <c:v>463681.091006099</c:v>
                </c:pt>
                <c:pt idx="4966">
                  <c:v>440115.1980351299</c:v>
                </c:pt>
                <c:pt idx="4967">
                  <c:v>393213.560857209</c:v>
                </c:pt>
                <c:pt idx="4968">
                  <c:v>381521.737933002</c:v>
                </c:pt>
                <c:pt idx="4969">
                  <c:v>378931.686680611</c:v>
                </c:pt>
                <c:pt idx="4970">
                  <c:v>448224.581900831</c:v>
                </c:pt>
                <c:pt idx="4971">
                  <c:v>382700.393804868</c:v>
                </c:pt>
                <c:pt idx="4972">
                  <c:v>379101.381570567</c:v>
                </c:pt>
                <c:pt idx="4973">
                  <c:v>461654.01803741</c:v>
                </c:pt>
                <c:pt idx="4974">
                  <c:v>417071.923663351</c:v>
                </c:pt>
                <c:pt idx="4975">
                  <c:v>466888.199813784</c:v>
                </c:pt>
                <c:pt idx="4976">
                  <c:v>456145.393390623</c:v>
                </c:pt>
                <c:pt idx="4977">
                  <c:v>380063.686952983</c:v>
                </c:pt>
                <c:pt idx="4978">
                  <c:v>450997.693111979</c:v>
                </c:pt>
                <c:pt idx="4979">
                  <c:v>403955.151547836</c:v>
                </c:pt>
                <c:pt idx="4980">
                  <c:v>385495.376350779</c:v>
                </c:pt>
                <c:pt idx="4981">
                  <c:v>393557.046516638</c:v>
                </c:pt>
                <c:pt idx="4982">
                  <c:v>387608.407293771</c:v>
                </c:pt>
                <c:pt idx="4983">
                  <c:v>518166.714204123</c:v>
                </c:pt>
                <c:pt idx="4984">
                  <c:v>387275.419859059</c:v>
                </c:pt>
                <c:pt idx="4985">
                  <c:v>427768.123407121</c:v>
                </c:pt>
                <c:pt idx="4986">
                  <c:v>452616.735258097</c:v>
                </c:pt>
                <c:pt idx="4987">
                  <c:v>416203.091108353</c:v>
                </c:pt>
                <c:pt idx="4988">
                  <c:v>423554.484603009</c:v>
                </c:pt>
                <c:pt idx="4989">
                  <c:v>392871.759131167</c:v>
                </c:pt>
                <c:pt idx="4990">
                  <c:v>392619.830437206</c:v>
                </c:pt>
                <c:pt idx="4991">
                  <c:v>404470.6571781358</c:v>
                </c:pt>
                <c:pt idx="4992">
                  <c:v>416062.82822226</c:v>
                </c:pt>
                <c:pt idx="4993">
                  <c:v>493543.0407588378</c:v>
                </c:pt>
                <c:pt idx="4994">
                  <c:v>425309.608309739</c:v>
                </c:pt>
                <c:pt idx="4995">
                  <c:v>385949.69600976</c:v>
                </c:pt>
                <c:pt idx="4996">
                  <c:v>410949.910453501</c:v>
                </c:pt>
                <c:pt idx="4997">
                  <c:v>467847.693182989</c:v>
                </c:pt>
                <c:pt idx="4998">
                  <c:v>419978.185562515</c:v>
                </c:pt>
                <c:pt idx="4999">
                  <c:v>387209.79173703</c:v>
                </c:pt>
                <c:pt idx="5000">
                  <c:v>406246.970987677</c:v>
                </c:pt>
                <c:pt idx="5001">
                  <c:v>397075.3207240398</c:v>
                </c:pt>
                <c:pt idx="5002">
                  <c:v>375532.1488599278</c:v>
                </c:pt>
                <c:pt idx="5003">
                  <c:v>473357.89718702</c:v>
                </c:pt>
                <c:pt idx="5004">
                  <c:v>403899.480790757</c:v>
                </c:pt>
                <c:pt idx="5005">
                  <c:v>378306.240272534</c:v>
                </c:pt>
                <c:pt idx="5006">
                  <c:v>461147.669218436</c:v>
                </c:pt>
                <c:pt idx="5007">
                  <c:v>371461.543642512</c:v>
                </c:pt>
                <c:pt idx="5008">
                  <c:v>401138.165719083</c:v>
                </c:pt>
                <c:pt idx="5009">
                  <c:v>439242.264192745</c:v>
                </c:pt>
                <c:pt idx="5010">
                  <c:v>388734.3370235</c:v>
                </c:pt>
                <c:pt idx="5011">
                  <c:v>528967.212336237</c:v>
                </c:pt>
                <c:pt idx="5012">
                  <c:v>483930.169565036</c:v>
                </c:pt>
                <c:pt idx="5013">
                  <c:v>497919.7246276</c:v>
                </c:pt>
                <c:pt idx="5014">
                  <c:v>377432.906054176</c:v>
                </c:pt>
                <c:pt idx="5015">
                  <c:v>401989.04164592</c:v>
                </c:pt>
                <c:pt idx="5016">
                  <c:v>439061.6100579348</c:v>
                </c:pt>
                <c:pt idx="5017">
                  <c:v>382605.814893866</c:v>
                </c:pt>
                <c:pt idx="5018">
                  <c:v>425327.1782279348</c:v>
                </c:pt>
                <c:pt idx="5019">
                  <c:v>378844.274281032</c:v>
                </c:pt>
                <c:pt idx="5020">
                  <c:v>389875.90676405</c:v>
                </c:pt>
                <c:pt idx="5021">
                  <c:v>377296.773066197</c:v>
                </c:pt>
                <c:pt idx="5022">
                  <c:v>400452.389747767</c:v>
                </c:pt>
                <c:pt idx="5023">
                  <c:v>447222.351465945</c:v>
                </c:pt>
                <c:pt idx="5024">
                  <c:v>431001.563021223</c:v>
                </c:pt>
                <c:pt idx="5025">
                  <c:v>375727.622159977</c:v>
                </c:pt>
                <c:pt idx="5026">
                  <c:v>453902.495248571</c:v>
                </c:pt>
                <c:pt idx="5027">
                  <c:v>437364.667380761</c:v>
                </c:pt>
                <c:pt idx="5028">
                  <c:v>374445.678338577</c:v>
                </c:pt>
                <c:pt idx="5029">
                  <c:v>433064.805085501</c:v>
                </c:pt>
                <c:pt idx="5030">
                  <c:v>401455.879328258</c:v>
                </c:pt>
                <c:pt idx="5031">
                  <c:v>369627.517829343</c:v>
                </c:pt>
                <c:pt idx="5032">
                  <c:v>428352.634122753</c:v>
                </c:pt>
                <c:pt idx="5033">
                  <c:v>411857.810548083</c:v>
                </c:pt>
                <c:pt idx="5034">
                  <c:v>402735.440256685</c:v>
                </c:pt>
                <c:pt idx="5035">
                  <c:v>379031.291578118</c:v>
                </c:pt>
                <c:pt idx="5036">
                  <c:v>394177.097009811</c:v>
                </c:pt>
                <c:pt idx="5037">
                  <c:v>422098.612390043</c:v>
                </c:pt>
                <c:pt idx="5038">
                  <c:v>454350.87504842</c:v>
                </c:pt>
                <c:pt idx="5039">
                  <c:v>438204.110042149</c:v>
                </c:pt>
                <c:pt idx="5040">
                  <c:v>386671.966006841</c:v>
                </c:pt>
                <c:pt idx="5041">
                  <c:v>368077.96914865</c:v>
                </c:pt>
                <c:pt idx="5042">
                  <c:v>456259.211238233</c:v>
                </c:pt>
                <c:pt idx="5043">
                  <c:v>397392.857689181</c:v>
                </c:pt>
                <c:pt idx="5044">
                  <c:v>406253.5407486</c:v>
                </c:pt>
                <c:pt idx="5045">
                  <c:v>368734.274957265</c:v>
                </c:pt>
                <c:pt idx="5046">
                  <c:v>431141.622060074</c:v>
                </c:pt>
                <c:pt idx="5047">
                  <c:v>368917.588175764</c:v>
                </c:pt>
                <c:pt idx="5048">
                  <c:v>574473.841412092</c:v>
                </c:pt>
                <c:pt idx="5049">
                  <c:v>1.04279907299606E6</c:v>
                </c:pt>
                <c:pt idx="5050">
                  <c:v>976437.153012501</c:v>
                </c:pt>
                <c:pt idx="5051">
                  <c:v>945553.089537216</c:v>
                </c:pt>
                <c:pt idx="5052">
                  <c:v>343957.987002487</c:v>
                </c:pt>
                <c:pt idx="5053">
                  <c:v>416732.1411287358</c:v>
                </c:pt>
                <c:pt idx="5054">
                  <c:v>369351.59325289</c:v>
                </c:pt>
                <c:pt idx="5055">
                  <c:v>371137.773282345</c:v>
                </c:pt>
                <c:pt idx="5056">
                  <c:v>341401.33529851</c:v>
                </c:pt>
                <c:pt idx="5057">
                  <c:v>347919.1507759858</c:v>
                </c:pt>
                <c:pt idx="5058">
                  <c:v>433135.020607174</c:v>
                </c:pt>
                <c:pt idx="5059">
                  <c:v>340893.792341748</c:v>
                </c:pt>
                <c:pt idx="5060">
                  <c:v>395667.984458806</c:v>
                </c:pt>
                <c:pt idx="5061">
                  <c:v>371478.275508537</c:v>
                </c:pt>
                <c:pt idx="5062">
                  <c:v>379706.460261875</c:v>
                </c:pt>
                <c:pt idx="5063">
                  <c:v>343832.379608221</c:v>
                </c:pt>
                <c:pt idx="5064">
                  <c:v>373147.878213086</c:v>
                </c:pt>
                <c:pt idx="5065">
                  <c:v>462586.1681906478</c:v>
                </c:pt>
                <c:pt idx="5066">
                  <c:v>355999.690776434</c:v>
                </c:pt>
                <c:pt idx="5067">
                  <c:v>380764.583956379</c:v>
                </c:pt>
                <c:pt idx="5068">
                  <c:v>413131.76032725</c:v>
                </c:pt>
                <c:pt idx="5069">
                  <c:v>373080.698681794</c:v>
                </c:pt>
                <c:pt idx="5070">
                  <c:v>372905.656314525</c:v>
                </c:pt>
                <c:pt idx="5071">
                  <c:v>372840.863681686</c:v>
                </c:pt>
                <c:pt idx="5072">
                  <c:v>374964.193774341</c:v>
                </c:pt>
                <c:pt idx="5073">
                  <c:v>435016.375452103</c:v>
                </c:pt>
                <c:pt idx="5074">
                  <c:v>708320.446291971</c:v>
                </c:pt>
                <c:pt idx="5075">
                  <c:v>756217.6841229848</c:v>
                </c:pt>
                <c:pt idx="5076">
                  <c:v>745093.333130965</c:v>
                </c:pt>
                <c:pt idx="5077">
                  <c:v>746371.126930442</c:v>
                </c:pt>
                <c:pt idx="5078">
                  <c:v>724358.5223688508</c:v>
                </c:pt>
                <c:pt idx="5079">
                  <c:v>720571.446903993</c:v>
                </c:pt>
                <c:pt idx="5080">
                  <c:v>684072.761460077</c:v>
                </c:pt>
                <c:pt idx="5081">
                  <c:v>454801.968524762</c:v>
                </c:pt>
                <c:pt idx="5082">
                  <c:v>380149.526199699</c:v>
                </c:pt>
                <c:pt idx="5083">
                  <c:v>358454.840853977</c:v>
                </c:pt>
                <c:pt idx="5084">
                  <c:v>441666.346985834</c:v>
                </c:pt>
                <c:pt idx="5085">
                  <c:v>360905.0751548368</c:v>
                </c:pt>
                <c:pt idx="5086">
                  <c:v>375411.804175268</c:v>
                </c:pt>
                <c:pt idx="5087">
                  <c:v>374433.102378236</c:v>
                </c:pt>
                <c:pt idx="5088">
                  <c:v>365655.985712121</c:v>
                </c:pt>
                <c:pt idx="5089">
                  <c:v>358094.335190615</c:v>
                </c:pt>
                <c:pt idx="5090">
                  <c:v>401431.023171141</c:v>
                </c:pt>
                <c:pt idx="5091">
                  <c:v>386360.446117479</c:v>
                </c:pt>
                <c:pt idx="5092">
                  <c:v>340298.205591989</c:v>
                </c:pt>
                <c:pt idx="5093">
                  <c:v>453766.093320532</c:v>
                </c:pt>
                <c:pt idx="5094">
                  <c:v>536398.826050602</c:v>
                </c:pt>
                <c:pt idx="5095">
                  <c:v>498243.2669241568</c:v>
                </c:pt>
                <c:pt idx="5096">
                  <c:v>546017.636870209</c:v>
                </c:pt>
                <c:pt idx="5097">
                  <c:v>502681.977328966</c:v>
                </c:pt>
                <c:pt idx="5098">
                  <c:v>497030.170661131</c:v>
                </c:pt>
                <c:pt idx="5099">
                  <c:v>494937.301326918</c:v>
                </c:pt>
                <c:pt idx="5100">
                  <c:v>503955.844811414</c:v>
                </c:pt>
                <c:pt idx="5101">
                  <c:v>499017.638600054</c:v>
                </c:pt>
                <c:pt idx="5102">
                  <c:v>500641.1757444308</c:v>
                </c:pt>
                <c:pt idx="5103">
                  <c:v>492277.067861012</c:v>
                </c:pt>
                <c:pt idx="5104">
                  <c:v>575403.15066963</c:v>
                </c:pt>
                <c:pt idx="5105">
                  <c:v>486606.99620423</c:v>
                </c:pt>
                <c:pt idx="5106">
                  <c:v>553962.920795273</c:v>
                </c:pt>
                <c:pt idx="5107">
                  <c:v>470698.248280324</c:v>
                </c:pt>
                <c:pt idx="5108">
                  <c:v>533649.819767597</c:v>
                </c:pt>
                <c:pt idx="5109">
                  <c:v>489998.614315955</c:v>
                </c:pt>
                <c:pt idx="5110">
                  <c:v>365736.95002617</c:v>
                </c:pt>
                <c:pt idx="5111">
                  <c:v>339598.455416047</c:v>
                </c:pt>
                <c:pt idx="5112">
                  <c:v>378294.59020365</c:v>
                </c:pt>
                <c:pt idx="5113">
                  <c:v>465114.777661023</c:v>
                </c:pt>
                <c:pt idx="5114">
                  <c:v>542649.801104884</c:v>
                </c:pt>
                <c:pt idx="5115">
                  <c:v>503475.6697285578</c:v>
                </c:pt>
                <c:pt idx="5116">
                  <c:v>526495.524087703</c:v>
                </c:pt>
                <c:pt idx="5117">
                  <c:v>504939.336702619</c:v>
                </c:pt>
                <c:pt idx="5118">
                  <c:v>658576.967465197</c:v>
                </c:pt>
                <c:pt idx="5119">
                  <c:v>471226.213668344</c:v>
                </c:pt>
                <c:pt idx="5120">
                  <c:v>500805.881462313</c:v>
                </c:pt>
                <c:pt idx="5121">
                  <c:v>474781.90088662</c:v>
                </c:pt>
                <c:pt idx="5122">
                  <c:v>499245.6161254018</c:v>
                </c:pt>
                <c:pt idx="5123">
                  <c:v>569606.14049008</c:v>
                </c:pt>
                <c:pt idx="5124">
                  <c:v>467496.735496509</c:v>
                </c:pt>
                <c:pt idx="5125">
                  <c:v>532483.428445839</c:v>
                </c:pt>
                <c:pt idx="5126">
                  <c:v>537486.476090212</c:v>
                </c:pt>
                <c:pt idx="5127">
                  <c:v>639173.961657458</c:v>
                </c:pt>
                <c:pt idx="5128">
                  <c:v>666395.820435001</c:v>
                </c:pt>
                <c:pt idx="5129">
                  <c:v>635636.708647685</c:v>
                </c:pt>
                <c:pt idx="5130">
                  <c:v>652933.464705646</c:v>
                </c:pt>
                <c:pt idx="5131">
                  <c:v>649147.450037836</c:v>
                </c:pt>
                <c:pt idx="5132">
                  <c:v>664461.336203062</c:v>
                </c:pt>
                <c:pt idx="5133">
                  <c:v>741117.343242042</c:v>
                </c:pt>
                <c:pt idx="5134">
                  <c:v>680881.535004952</c:v>
                </c:pt>
                <c:pt idx="5135">
                  <c:v>591943.6704167851</c:v>
                </c:pt>
                <c:pt idx="5136">
                  <c:v>554573.9953525841</c:v>
                </c:pt>
                <c:pt idx="5137">
                  <c:v>583428.2491154948</c:v>
                </c:pt>
                <c:pt idx="5138">
                  <c:v>541402.886513057</c:v>
                </c:pt>
                <c:pt idx="5139">
                  <c:v>537857.133041874</c:v>
                </c:pt>
                <c:pt idx="5140">
                  <c:v>513354.861250243</c:v>
                </c:pt>
                <c:pt idx="5141">
                  <c:v>510163.943083189</c:v>
                </c:pt>
                <c:pt idx="5142">
                  <c:v>510415.461618287</c:v>
                </c:pt>
                <c:pt idx="5143">
                  <c:v>639512.883015204</c:v>
                </c:pt>
                <c:pt idx="5144">
                  <c:v>619557.307513625</c:v>
                </c:pt>
                <c:pt idx="5145">
                  <c:v>590458.56482589</c:v>
                </c:pt>
                <c:pt idx="5146">
                  <c:v>604501.432588819</c:v>
                </c:pt>
                <c:pt idx="5147">
                  <c:v>591733.88463157</c:v>
                </c:pt>
                <c:pt idx="5148">
                  <c:v>559613.082782126</c:v>
                </c:pt>
                <c:pt idx="5149">
                  <c:v>558090.606924336</c:v>
                </c:pt>
                <c:pt idx="5150">
                  <c:v>565419.0831448587</c:v>
                </c:pt>
                <c:pt idx="5151">
                  <c:v>482096.5979974878</c:v>
                </c:pt>
                <c:pt idx="5152">
                  <c:v>400505.511086641</c:v>
                </c:pt>
                <c:pt idx="5153">
                  <c:v>453283.003103823</c:v>
                </c:pt>
                <c:pt idx="5154">
                  <c:v>346818.508537564</c:v>
                </c:pt>
                <c:pt idx="5155">
                  <c:v>372024.923805752</c:v>
                </c:pt>
                <c:pt idx="5156">
                  <c:v>415228.470550537</c:v>
                </c:pt>
                <c:pt idx="5157">
                  <c:v>372841.622661643</c:v>
                </c:pt>
                <c:pt idx="5158">
                  <c:v>374889.467632155</c:v>
                </c:pt>
                <c:pt idx="5159">
                  <c:v>376637.597557633</c:v>
                </c:pt>
                <c:pt idx="5160">
                  <c:v>355172.3608516448</c:v>
                </c:pt>
                <c:pt idx="5161">
                  <c:v>353682.579287821</c:v>
                </c:pt>
                <c:pt idx="5162">
                  <c:v>449283.139012483</c:v>
                </c:pt>
                <c:pt idx="5163">
                  <c:v>358099.50443585</c:v>
                </c:pt>
                <c:pt idx="5164">
                  <c:v>315363.1529364848</c:v>
                </c:pt>
                <c:pt idx="5165">
                  <c:v>405162.772182562</c:v>
                </c:pt>
                <c:pt idx="5166">
                  <c:v>321400.16468633</c:v>
                </c:pt>
                <c:pt idx="5167">
                  <c:v>339999.0228582348</c:v>
                </c:pt>
                <c:pt idx="5168">
                  <c:v>350070.711401711</c:v>
                </c:pt>
                <c:pt idx="5169">
                  <c:v>328773.441659347</c:v>
                </c:pt>
                <c:pt idx="5170">
                  <c:v>384652.336571714</c:v>
                </c:pt>
                <c:pt idx="5171">
                  <c:v>312104.386133201</c:v>
                </c:pt>
                <c:pt idx="5172">
                  <c:v>384546.794791734</c:v>
                </c:pt>
                <c:pt idx="5173">
                  <c:v>313000.421676953</c:v>
                </c:pt>
                <c:pt idx="5174">
                  <c:v>385295.700683866</c:v>
                </c:pt>
                <c:pt idx="5175">
                  <c:v>361042.3418349018</c:v>
                </c:pt>
                <c:pt idx="5176">
                  <c:v>343420.026980591</c:v>
                </c:pt>
                <c:pt idx="5177">
                  <c:v>314261.444119942</c:v>
                </c:pt>
                <c:pt idx="5178">
                  <c:v>314250.285751325</c:v>
                </c:pt>
                <c:pt idx="5179">
                  <c:v>380857.010829921</c:v>
                </c:pt>
                <c:pt idx="5180">
                  <c:v>348989.695830981</c:v>
                </c:pt>
                <c:pt idx="5181">
                  <c:v>317595.719069487</c:v>
                </c:pt>
                <c:pt idx="5182">
                  <c:v>389047.271320675</c:v>
                </c:pt>
                <c:pt idx="5183">
                  <c:v>394590.294541405</c:v>
                </c:pt>
                <c:pt idx="5184">
                  <c:v>361905.746332664</c:v>
                </c:pt>
                <c:pt idx="5185">
                  <c:v>353286.405839982</c:v>
                </c:pt>
                <c:pt idx="5186">
                  <c:v>323414.400168715</c:v>
                </c:pt>
                <c:pt idx="5187">
                  <c:v>365159.757910866</c:v>
                </c:pt>
                <c:pt idx="5188">
                  <c:v>343097.571164673</c:v>
                </c:pt>
                <c:pt idx="5189">
                  <c:v>313776.711140355</c:v>
                </c:pt>
                <c:pt idx="5190">
                  <c:v>339607.792163784</c:v>
                </c:pt>
                <c:pt idx="5191">
                  <c:v>340634.1077029578</c:v>
                </c:pt>
                <c:pt idx="5192">
                  <c:v>390012.073683349</c:v>
                </c:pt>
                <c:pt idx="5193">
                  <c:v>353041.223642697</c:v>
                </c:pt>
                <c:pt idx="5194">
                  <c:v>371229.47019163</c:v>
                </c:pt>
                <c:pt idx="5195">
                  <c:v>342024.919133708</c:v>
                </c:pt>
                <c:pt idx="5196">
                  <c:v>345108.577519004</c:v>
                </c:pt>
                <c:pt idx="5197">
                  <c:v>316205.52040944</c:v>
                </c:pt>
                <c:pt idx="5198">
                  <c:v>317408.678341564</c:v>
                </c:pt>
                <c:pt idx="5199">
                  <c:v>346303.056012417</c:v>
                </c:pt>
                <c:pt idx="5200">
                  <c:v>335009.133511757</c:v>
                </c:pt>
                <c:pt idx="5201">
                  <c:v>438581.506699155</c:v>
                </c:pt>
                <c:pt idx="5202">
                  <c:v>357273.491150039</c:v>
                </c:pt>
                <c:pt idx="5203">
                  <c:v>326712.8648348678</c:v>
                </c:pt>
                <c:pt idx="5204">
                  <c:v>347040.778174469</c:v>
                </c:pt>
                <c:pt idx="5205">
                  <c:v>416878.092176149</c:v>
                </c:pt>
                <c:pt idx="5206">
                  <c:v>349936.666842527</c:v>
                </c:pt>
                <c:pt idx="5207">
                  <c:v>318308.733075236</c:v>
                </c:pt>
                <c:pt idx="5208">
                  <c:v>364706.621043087</c:v>
                </c:pt>
                <c:pt idx="5209">
                  <c:v>326412.993381509</c:v>
                </c:pt>
                <c:pt idx="5210">
                  <c:v>325813.088873336</c:v>
                </c:pt>
                <c:pt idx="5211">
                  <c:v>436524.735558794</c:v>
                </c:pt>
                <c:pt idx="5212">
                  <c:v>344321.207665089</c:v>
                </c:pt>
                <c:pt idx="5213">
                  <c:v>389629.3667179578</c:v>
                </c:pt>
                <c:pt idx="5214">
                  <c:v>431460.225391176</c:v>
                </c:pt>
                <c:pt idx="5215">
                  <c:v>537499.847475091</c:v>
                </c:pt>
                <c:pt idx="5216">
                  <c:v>462140.703892805</c:v>
                </c:pt>
                <c:pt idx="5217">
                  <c:v>1.09691258946852E6</c:v>
                </c:pt>
                <c:pt idx="5218">
                  <c:v>1.52099894257147E6</c:v>
                </c:pt>
                <c:pt idx="5219">
                  <c:v>1.47691211225661E6</c:v>
                </c:pt>
                <c:pt idx="5220">
                  <c:v>1.40065293615977E6</c:v>
                </c:pt>
                <c:pt idx="5221">
                  <c:v>715664.837776358</c:v>
                </c:pt>
                <c:pt idx="5222">
                  <c:v>610163.841753336</c:v>
                </c:pt>
                <c:pt idx="5223">
                  <c:v>622247.948377398</c:v>
                </c:pt>
                <c:pt idx="5224">
                  <c:v>648277.028711537</c:v>
                </c:pt>
                <c:pt idx="5225">
                  <c:v>637823.902410503</c:v>
                </c:pt>
                <c:pt idx="5226">
                  <c:v>617164.5759781147</c:v>
                </c:pt>
                <c:pt idx="5227">
                  <c:v>604933.664495809</c:v>
                </c:pt>
                <c:pt idx="5228">
                  <c:v>574178.12812503</c:v>
                </c:pt>
                <c:pt idx="5229">
                  <c:v>561837.6905182836</c:v>
                </c:pt>
                <c:pt idx="5230">
                  <c:v>586717.014096769</c:v>
                </c:pt>
                <c:pt idx="5231">
                  <c:v>663496.829624285</c:v>
                </c:pt>
                <c:pt idx="5232">
                  <c:v>558318.410997681</c:v>
                </c:pt>
                <c:pt idx="5233">
                  <c:v>618615.84461687</c:v>
                </c:pt>
                <c:pt idx="5234">
                  <c:v>592406.2049428517</c:v>
                </c:pt>
                <c:pt idx="5235">
                  <c:v>483068.022138498</c:v>
                </c:pt>
                <c:pt idx="5236">
                  <c:v>456621.873935466</c:v>
                </c:pt>
                <c:pt idx="5237">
                  <c:v>417850.058562159</c:v>
                </c:pt>
                <c:pt idx="5238">
                  <c:v>486922.755737829</c:v>
                </c:pt>
                <c:pt idx="5239">
                  <c:v>435229.71731497</c:v>
                </c:pt>
                <c:pt idx="5240">
                  <c:v>482817.480109772</c:v>
                </c:pt>
                <c:pt idx="5241">
                  <c:v>409707.265376065</c:v>
                </c:pt>
                <c:pt idx="5242">
                  <c:v>471203.982962688</c:v>
                </c:pt>
                <c:pt idx="5243">
                  <c:v>467000.428624055</c:v>
                </c:pt>
                <c:pt idx="5244">
                  <c:v>444655.721211472</c:v>
                </c:pt>
                <c:pt idx="5245">
                  <c:v>411081.777076739</c:v>
                </c:pt>
                <c:pt idx="5246">
                  <c:v>412003.296797793</c:v>
                </c:pt>
                <c:pt idx="5247">
                  <c:v>452617.805687479</c:v>
                </c:pt>
                <c:pt idx="5248">
                  <c:v>454159.434681721</c:v>
                </c:pt>
                <c:pt idx="5249">
                  <c:v>410185.820998652</c:v>
                </c:pt>
                <c:pt idx="5250">
                  <c:v>481082.180168944</c:v>
                </c:pt>
                <c:pt idx="5251">
                  <c:v>458261.350636625</c:v>
                </c:pt>
                <c:pt idx="5252">
                  <c:v>483302.3792541368</c:v>
                </c:pt>
                <c:pt idx="5253">
                  <c:v>450720.586650288</c:v>
                </c:pt>
                <c:pt idx="5254">
                  <c:v>417563.693675935</c:v>
                </c:pt>
                <c:pt idx="5255">
                  <c:v>472793.091496002</c:v>
                </c:pt>
                <c:pt idx="5256">
                  <c:v>436287.64389986</c:v>
                </c:pt>
                <c:pt idx="5257">
                  <c:v>414790.626109026</c:v>
                </c:pt>
                <c:pt idx="5258">
                  <c:v>435853.812182324</c:v>
                </c:pt>
                <c:pt idx="5259">
                  <c:v>409223.036852363</c:v>
                </c:pt>
                <c:pt idx="5260">
                  <c:v>511722.858019722</c:v>
                </c:pt>
                <c:pt idx="5261">
                  <c:v>434052.074839631</c:v>
                </c:pt>
                <c:pt idx="5262">
                  <c:v>543736.172892327</c:v>
                </c:pt>
                <c:pt idx="5263">
                  <c:v>414273.043385976</c:v>
                </c:pt>
                <c:pt idx="5264">
                  <c:v>338636.484783888</c:v>
                </c:pt>
                <c:pt idx="5265">
                  <c:v>291327.093328714</c:v>
                </c:pt>
                <c:pt idx="5266">
                  <c:v>320844.728353718</c:v>
                </c:pt>
                <c:pt idx="5267">
                  <c:v>290950.860177964</c:v>
                </c:pt>
                <c:pt idx="5268">
                  <c:v>321829.302096326</c:v>
                </c:pt>
                <c:pt idx="5269">
                  <c:v>290861.8761205478</c:v>
                </c:pt>
                <c:pt idx="5270">
                  <c:v>429621.785478173</c:v>
                </c:pt>
                <c:pt idx="5271">
                  <c:v>301964.469563327</c:v>
                </c:pt>
                <c:pt idx="5272">
                  <c:v>316565.37748553</c:v>
                </c:pt>
                <c:pt idx="5273">
                  <c:v>364331.923668313</c:v>
                </c:pt>
                <c:pt idx="5274">
                  <c:v>347063.178430633</c:v>
                </c:pt>
                <c:pt idx="5275">
                  <c:v>287309.094858754</c:v>
                </c:pt>
                <c:pt idx="5276">
                  <c:v>318477.804389923</c:v>
                </c:pt>
                <c:pt idx="5277">
                  <c:v>287558.408013534</c:v>
                </c:pt>
                <c:pt idx="5278">
                  <c:v>309264.293200589</c:v>
                </c:pt>
                <c:pt idx="5279">
                  <c:v>296048.419349717</c:v>
                </c:pt>
                <c:pt idx="5280">
                  <c:v>362068.8059656168</c:v>
                </c:pt>
                <c:pt idx="5281">
                  <c:v>355112.772111774</c:v>
                </c:pt>
                <c:pt idx="5282">
                  <c:v>290148.77708163</c:v>
                </c:pt>
                <c:pt idx="5283">
                  <c:v>385057.333333921</c:v>
                </c:pt>
                <c:pt idx="5284">
                  <c:v>319380.6628725808</c:v>
                </c:pt>
                <c:pt idx="5285">
                  <c:v>290214.438579465</c:v>
                </c:pt>
                <c:pt idx="5286">
                  <c:v>340522.826923948</c:v>
                </c:pt>
                <c:pt idx="5287">
                  <c:v>306661.621842149</c:v>
                </c:pt>
                <c:pt idx="5288">
                  <c:v>345210.7413371368</c:v>
                </c:pt>
                <c:pt idx="5289">
                  <c:v>286966.295576286</c:v>
                </c:pt>
                <c:pt idx="5290">
                  <c:v>388913.77003973</c:v>
                </c:pt>
                <c:pt idx="5291">
                  <c:v>298766.873088842</c:v>
                </c:pt>
                <c:pt idx="5292">
                  <c:v>328476.210979337</c:v>
                </c:pt>
                <c:pt idx="5293">
                  <c:v>390330.075678585</c:v>
                </c:pt>
                <c:pt idx="5294">
                  <c:v>289156.443103778</c:v>
                </c:pt>
                <c:pt idx="5295">
                  <c:v>324754.006788082</c:v>
                </c:pt>
                <c:pt idx="5296">
                  <c:v>290801.198488763</c:v>
                </c:pt>
                <c:pt idx="5297">
                  <c:v>318922.365600477</c:v>
                </c:pt>
                <c:pt idx="5298">
                  <c:v>485853.353323754</c:v>
                </c:pt>
                <c:pt idx="5299">
                  <c:v>533888.890624148</c:v>
                </c:pt>
                <c:pt idx="5300">
                  <c:v>478984.290565764</c:v>
                </c:pt>
                <c:pt idx="5301">
                  <c:v>369425.1697217018</c:v>
                </c:pt>
                <c:pt idx="5302">
                  <c:v>464584.327341988</c:v>
                </c:pt>
                <c:pt idx="5303">
                  <c:v>527776.837870278</c:v>
                </c:pt>
                <c:pt idx="5304">
                  <c:v>503872.483651937</c:v>
                </c:pt>
                <c:pt idx="5305">
                  <c:v>574633.516613161</c:v>
                </c:pt>
                <c:pt idx="5306">
                  <c:v>365839.428156159</c:v>
                </c:pt>
                <c:pt idx="5307">
                  <c:v>426002.167160979</c:v>
                </c:pt>
                <c:pt idx="5308">
                  <c:v>395130.814912495</c:v>
                </c:pt>
                <c:pt idx="5309">
                  <c:v>437317.207462637</c:v>
                </c:pt>
                <c:pt idx="5310">
                  <c:v>401128.568378432</c:v>
                </c:pt>
                <c:pt idx="5311">
                  <c:v>422690.458002408</c:v>
                </c:pt>
                <c:pt idx="5312">
                  <c:v>409904.844067626</c:v>
                </c:pt>
                <c:pt idx="5313">
                  <c:v>404311.985388528</c:v>
                </c:pt>
                <c:pt idx="5314">
                  <c:v>363457.609801646</c:v>
                </c:pt>
                <c:pt idx="5315">
                  <c:v>407045.070016472</c:v>
                </c:pt>
                <c:pt idx="5316">
                  <c:v>401760.886295809</c:v>
                </c:pt>
                <c:pt idx="5317">
                  <c:v>337755.872060124</c:v>
                </c:pt>
                <c:pt idx="5318">
                  <c:v>287152.597459337</c:v>
                </c:pt>
                <c:pt idx="5319">
                  <c:v>360226.8478589968</c:v>
                </c:pt>
                <c:pt idx="5320">
                  <c:v>365344.6917605318</c:v>
                </c:pt>
                <c:pt idx="5321">
                  <c:v>488578.3489110348</c:v>
                </c:pt>
                <c:pt idx="5322">
                  <c:v>458614.531557657</c:v>
                </c:pt>
                <c:pt idx="5323">
                  <c:v>343154.179694474</c:v>
                </c:pt>
                <c:pt idx="5324">
                  <c:v>329249.331183466</c:v>
                </c:pt>
                <c:pt idx="5325">
                  <c:v>295673.232992998</c:v>
                </c:pt>
                <c:pt idx="5326">
                  <c:v>378485.1175953308</c:v>
                </c:pt>
                <c:pt idx="5327">
                  <c:v>340898.005132915</c:v>
                </c:pt>
                <c:pt idx="5328">
                  <c:v>327925.050217073</c:v>
                </c:pt>
                <c:pt idx="5329">
                  <c:v>406991.126076684</c:v>
                </c:pt>
                <c:pt idx="5330">
                  <c:v>384018.720741735</c:v>
                </c:pt>
                <c:pt idx="5331">
                  <c:v>348395.298878787</c:v>
                </c:pt>
                <c:pt idx="5332">
                  <c:v>302619.057023259</c:v>
                </c:pt>
                <c:pt idx="5333">
                  <c:v>331852.154216589</c:v>
                </c:pt>
                <c:pt idx="5334">
                  <c:v>302614.535744812</c:v>
                </c:pt>
                <c:pt idx="5335">
                  <c:v>333029.194478551</c:v>
                </c:pt>
                <c:pt idx="5336">
                  <c:v>301321.883985446</c:v>
                </c:pt>
                <c:pt idx="5337">
                  <c:v>353711.597345473</c:v>
                </c:pt>
                <c:pt idx="5338">
                  <c:v>300149.969406409</c:v>
                </c:pt>
                <c:pt idx="5339">
                  <c:v>375549.921561278</c:v>
                </c:pt>
                <c:pt idx="5340">
                  <c:v>309678.908207274</c:v>
                </c:pt>
                <c:pt idx="5341">
                  <c:v>306807.880151806</c:v>
                </c:pt>
                <c:pt idx="5342">
                  <c:v>303856.70167013</c:v>
                </c:pt>
                <c:pt idx="5343">
                  <c:v>303886.6017076388</c:v>
                </c:pt>
                <c:pt idx="5344">
                  <c:v>304050.186339444</c:v>
                </c:pt>
                <c:pt idx="5345">
                  <c:v>300955.549359031</c:v>
                </c:pt>
                <c:pt idx="5346">
                  <c:v>300331.785483162</c:v>
                </c:pt>
                <c:pt idx="5347">
                  <c:v>315431.6920557658</c:v>
                </c:pt>
                <c:pt idx="5348">
                  <c:v>316771.975660244</c:v>
                </c:pt>
                <c:pt idx="5349">
                  <c:v>313467.844081844</c:v>
                </c:pt>
                <c:pt idx="5350">
                  <c:v>313596.17310821</c:v>
                </c:pt>
                <c:pt idx="5351">
                  <c:v>312604.172993294</c:v>
                </c:pt>
                <c:pt idx="5352">
                  <c:v>320050.850603712</c:v>
                </c:pt>
                <c:pt idx="5353">
                  <c:v>310420.209931308</c:v>
                </c:pt>
                <c:pt idx="5354">
                  <c:v>298029.031322634</c:v>
                </c:pt>
                <c:pt idx="5355">
                  <c:v>325015.463687921</c:v>
                </c:pt>
                <c:pt idx="5356">
                  <c:v>330920.677534011</c:v>
                </c:pt>
                <c:pt idx="5357">
                  <c:v>292351.763243251</c:v>
                </c:pt>
                <c:pt idx="5358">
                  <c:v>350886.062602137</c:v>
                </c:pt>
                <c:pt idx="5359">
                  <c:v>291598.483982322</c:v>
                </c:pt>
                <c:pt idx="5360">
                  <c:v>317447.304664349</c:v>
                </c:pt>
                <c:pt idx="5361">
                  <c:v>374545.1388335918</c:v>
                </c:pt>
                <c:pt idx="5362">
                  <c:v>357614.167633633</c:v>
                </c:pt>
                <c:pt idx="5363">
                  <c:v>311708.379474988</c:v>
                </c:pt>
                <c:pt idx="5364">
                  <c:v>338607.835829972</c:v>
                </c:pt>
                <c:pt idx="5365">
                  <c:v>305752.880276085</c:v>
                </c:pt>
                <c:pt idx="5366">
                  <c:v>293414.76929086</c:v>
                </c:pt>
                <c:pt idx="5367">
                  <c:v>294683.141417022</c:v>
                </c:pt>
                <c:pt idx="5368">
                  <c:v>332227.39449843</c:v>
                </c:pt>
                <c:pt idx="5369">
                  <c:v>317251.354433545</c:v>
                </c:pt>
                <c:pt idx="5370">
                  <c:v>367118.1688537818</c:v>
                </c:pt>
                <c:pt idx="5371">
                  <c:v>320750.62251181</c:v>
                </c:pt>
                <c:pt idx="5372">
                  <c:v>352392.167818539</c:v>
                </c:pt>
                <c:pt idx="5373">
                  <c:v>367185.572987107</c:v>
                </c:pt>
                <c:pt idx="5374">
                  <c:v>334927.10331513</c:v>
                </c:pt>
                <c:pt idx="5375">
                  <c:v>300806.782585762</c:v>
                </c:pt>
                <c:pt idx="5376">
                  <c:v>351822.694999617</c:v>
                </c:pt>
                <c:pt idx="5377">
                  <c:v>307573.615731826</c:v>
                </c:pt>
                <c:pt idx="5378">
                  <c:v>306630.88237177</c:v>
                </c:pt>
                <c:pt idx="5379">
                  <c:v>309990.096485243</c:v>
                </c:pt>
                <c:pt idx="5380">
                  <c:v>402030.271313052</c:v>
                </c:pt>
                <c:pt idx="5381">
                  <c:v>291595.743023741</c:v>
                </c:pt>
                <c:pt idx="5382">
                  <c:v>367057.413394058</c:v>
                </c:pt>
                <c:pt idx="5383">
                  <c:v>310954.014528656</c:v>
                </c:pt>
                <c:pt idx="5384">
                  <c:v>350327.643069012</c:v>
                </c:pt>
                <c:pt idx="5385">
                  <c:v>320161.205583938</c:v>
                </c:pt>
                <c:pt idx="5386">
                  <c:v>711128.144875812</c:v>
                </c:pt>
                <c:pt idx="5387">
                  <c:v>1.01590436416801E6</c:v>
                </c:pt>
                <c:pt idx="5388">
                  <c:v>1.04678823604562E6</c:v>
                </c:pt>
                <c:pt idx="5389">
                  <c:v>979054.002947771</c:v>
                </c:pt>
                <c:pt idx="5390">
                  <c:v>672041.416616774</c:v>
                </c:pt>
                <c:pt idx="5391">
                  <c:v>539294.208641778</c:v>
                </c:pt>
                <c:pt idx="5392">
                  <c:v>605577.451374958</c:v>
                </c:pt>
                <c:pt idx="5393">
                  <c:v>557320.424190113</c:v>
                </c:pt>
                <c:pt idx="5394">
                  <c:v>570450.651736075</c:v>
                </c:pt>
                <c:pt idx="5395">
                  <c:v>579032.853909034</c:v>
                </c:pt>
                <c:pt idx="5396">
                  <c:v>523377.06792359</c:v>
                </c:pt>
                <c:pt idx="5397">
                  <c:v>300705.920076195</c:v>
                </c:pt>
                <c:pt idx="5398">
                  <c:v>329002.853790993</c:v>
                </c:pt>
                <c:pt idx="5399">
                  <c:v>386858.6486252268</c:v>
                </c:pt>
                <c:pt idx="5400">
                  <c:v>443019.075596488</c:v>
                </c:pt>
                <c:pt idx="5401">
                  <c:v>341579.8488789799</c:v>
                </c:pt>
                <c:pt idx="5402">
                  <c:v>364033.478361585</c:v>
                </c:pt>
                <c:pt idx="5403">
                  <c:v>328015.014045369</c:v>
                </c:pt>
                <c:pt idx="5404">
                  <c:v>327494.951929723</c:v>
                </c:pt>
                <c:pt idx="5405">
                  <c:v>309288.153121295</c:v>
                </c:pt>
                <c:pt idx="5406">
                  <c:v>297245.657629206</c:v>
                </c:pt>
                <c:pt idx="5407">
                  <c:v>345153.725593397</c:v>
                </c:pt>
                <c:pt idx="5408">
                  <c:v>305649.150210767</c:v>
                </c:pt>
                <c:pt idx="5409">
                  <c:v>416656.993332385</c:v>
                </c:pt>
                <c:pt idx="5410">
                  <c:v>335044.375199858</c:v>
                </c:pt>
                <c:pt idx="5411">
                  <c:v>296392.129132663</c:v>
                </c:pt>
                <c:pt idx="5412">
                  <c:v>323221.43651312</c:v>
                </c:pt>
                <c:pt idx="5413">
                  <c:v>389608.743282243</c:v>
                </c:pt>
                <c:pt idx="5414">
                  <c:v>324517.355343104</c:v>
                </c:pt>
                <c:pt idx="5415">
                  <c:v>299397.29977731</c:v>
                </c:pt>
                <c:pt idx="5416">
                  <c:v>325536.075655697</c:v>
                </c:pt>
                <c:pt idx="5417">
                  <c:v>345245.014492997</c:v>
                </c:pt>
                <c:pt idx="5418">
                  <c:v>382823.549428758</c:v>
                </c:pt>
                <c:pt idx="5419">
                  <c:v>419794.0570971818</c:v>
                </c:pt>
                <c:pt idx="5420">
                  <c:v>332042.876122528</c:v>
                </c:pt>
                <c:pt idx="5421">
                  <c:v>344087.527578048</c:v>
                </c:pt>
                <c:pt idx="5422">
                  <c:v>318331.909512525</c:v>
                </c:pt>
                <c:pt idx="5423">
                  <c:v>372535.143022389</c:v>
                </c:pt>
                <c:pt idx="5424">
                  <c:v>293911.056477256</c:v>
                </c:pt>
                <c:pt idx="5425">
                  <c:v>345287.156093771</c:v>
                </c:pt>
                <c:pt idx="5426">
                  <c:v>340058.456180872</c:v>
                </c:pt>
                <c:pt idx="5427">
                  <c:v>313191.8169063518</c:v>
                </c:pt>
                <c:pt idx="5428">
                  <c:v>327535.351668916</c:v>
                </c:pt>
                <c:pt idx="5429">
                  <c:v>416547.886379858</c:v>
                </c:pt>
                <c:pt idx="5430">
                  <c:v>314961.321356824</c:v>
                </c:pt>
                <c:pt idx="5431">
                  <c:v>320631.433242667</c:v>
                </c:pt>
                <c:pt idx="5432">
                  <c:v>351452.107215095</c:v>
                </c:pt>
                <c:pt idx="5433">
                  <c:v>348005.964227038</c:v>
                </c:pt>
                <c:pt idx="5434">
                  <c:v>304636.773636854</c:v>
                </c:pt>
                <c:pt idx="5435">
                  <c:v>306039.726798667</c:v>
                </c:pt>
                <c:pt idx="5436">
                  <c:v>403143.231285059</c:v>
                </c:pt>
                <c:pt idx="5437">
                  <c:v>524582.7045345567</c:v>
                </c:pt>
                <c:pt idx="5438">
                  <c:v>517197.960471246</c:v>
                </c:pt>
                <c:pt idx="5439">
                  <c:v>607485.958222163</c:v>
                </c:pt>
                <c:pt idx="5440">
                  <c:v>542924.331403137</c:v>
                </c:pt>
                <c:pt idx="5441">
                  <c:v>509976.453386238</c:v>
                </c:pt>
                <c:pt idx="5442">
                  <c:v>563793.99075632</c:v>
                </c:pt>
                <c:pt idx="5443">
                  <c:v>422230.787914034</c:v>
                </c:pt>
                <c:pt idx="5444">
                  <c:v>292504.158575476</c:v>
                </c:pt>
                <c:pt idx="5445">
                  <c:v>323873.243723884</c:v>
                </c:pt>
                <c:pt idx="5446">
                  <c:v>337643.281620935</c:v>
                </c:pt>
                <c:pt idx="5447">
                  <c:v>373072.149521267</c:v>
                </c:pt>
                <c:pt idx="5448">
                  <c:v>336784.552318198</c:v>
                </c:pt>
                <c:pt idx="5449">
                  <c:v>396464.146252817</c:v>
                </c:pt>
                <c:pt idx="5450">
                  <c:v>292117.630738733</c:v>
                </c:pt>
                <c:pt idx="5451">
                  <c:v>349061.287113665</c:v>
                </c:pt>
                <c:pt idx="5452">
                  <c:v>356666.734302523</c:v>
                </c:pt>
                <c:pt idx="5453">
                  <c:v>290426.078708434</c:v>
                </c:pt>
                <c:pt idx="5454">
                  <c:v>320773.728169387</c:v>
                </c:pt>
                <c:pt idx="5455">
                  <c:v>290142.728553099</c:v>
                </c:pt>
                <c:pt idx="5456">
                  <c:v>348580.208565533</c:v>
                </c:pt>
                <c:pt idx="5457">
                  <c:v>297576.798362911</c:v>
                </c:pt>
                <c:pt idx="5458">
                  <c:v>299794.046214091</c:v>
                </c:pt>
                <c:pt idx="5459">
                  <c:v>402456.2289253678</c:v>
                </c:pt>
                <c:pt idx="5460">
                  <c:v>296458.434333537</c:v>
                </c:pt>
                <c:pt idx="5461">
                  <c:v>366064.167292078</c:v>
                </c:pt>
                <c:pt idx="5462">
                  <c:v>338556.153508454</c:v>
                </c:pt>
                <c:pt idx="5463">
                  <c:v>297729.751544602</c:v>
                </c:pt>
                <c:pt idx="5464">
                  <c:v>364452.892941444</c:v>
                </c:pt>
                <c:pt idx="5465">
                  <c:v>387558.240933787</c:v>
                </c:pt>
                <c:pt idx="5466">
                  <c:v>299857.669630529</c:v>
                </c:pt>
                <c:pt idx="5467">
                  <c:v>346243.1561313868</c:v>
                </c:pt>
                <c:pt idx="5468">
                  <c:v>290870.588437089</c:v>
                </c:pt>
                <c:pt idx="5469">
                  <c:v>374391.575427615</c:v>
                </c:pt>
                <c:pt idx="5470">
                  <c:v>377426.207569404</c:v>
                </c:pt>
                <c:pt idx="5471">
                  <c:v>323151.233444161</c:v>
                </c:pt>
                <c:pt idx="5472">
                  <c:v>296866.213003006</c:v>
                </c:pt>
                <c:pt idx="5473">
                  <c:v>313555.7589952378</c:v>
                </c:pt>
                <c:pt idx="5474">
                  <c:v>291023.325195765</c:v>
                </c:pt>
                <c:pt idx="5475">
                  <c:v>321797.730942178</c:v>
                </c:pt>
                <c:pt idx="5476">
                  <c:v>291532.921820875</c:v>
                </c:pt>
                <c:pt idx="5477">
                  <c:v>322652.335255473</c:v>
                </c:pt>
                <c:pt idx="5478">
                  <c:v>330428.822550194</c:v>
                </c:pt>
                <c:pt idx="5479">
                  <c:v>376309.95403735</c:v>
                </c:pt>
                <c:pt idx="5480">
                  <c:v>340934.454979084</c:v>
                </c:pt>
                <c:pt idx="5481">
                  <c:v>353791.163807672</c:v>
                </c:pt>
                <c:pt idx="5482">
                  <c:v>308011.403840553</c:v>
                </c:pt>
                <c:pt idx="5483">
                  <c:v>331141.899281453</c:v>
                </c:pt>
                <c:pt idx="5484">
                  <c:v>293370.3588865308</c:v>
                </c:pt>
                <c:pt idx="5485">
                  <c:v>359683.637099846</c:v>
                </c:pt>
                <c:pt idx="5486">
                  <c:v>318281.934916268</c:v>
                </c:pt>
                <c:pt idx="5487">
                  <c:v>308508.8547673908</c:v>
                </c:pt>
                <c:pt idx="5488">
                  <c:v>337770.115084262</c:v>
                </c:pt>
                <c:pt idx="5489">
                  <c:v>474335.089366739</c:v>
                </c:pt>
                <c:pt idx="5490">
                  <c:v>497998.6097306878</c:v>
                </c:pt>
                <c:pt idx="5491">
                  <c:v>588918.680185405</c:v>
                </c:pt>
                <c:pt idx="5492">
                  <c:v>536681.334463868</c:v>
                </c:pt>
                <c:pt idx="5493">
                  <c:v>327861.190742096</c:v>
                </c:pt>
                <c:pt idx="5494">
                  <c:v>295176.804882728</c:v>
                </c:pt>
                <c:pt idx="5495">
                  <c:v>291190.092165714</c:v>
                </c:pt>
                <c:pt idx="5496">
                  <c:v>320172.386715385</c:v>
                </c:pt>
                <c:pt idx="5497">
                  <c:v>321239.50670816</c:v>
                </c:pt>
                <c:pt idx="5498">
                  <c:v>290534.241217554</c:v>
                </c:pt>
                <c:pt idx="5499">
                  <c:v>367664.377890513</c:v>
                </c:pt>
                <c:pt idx="5500">
                  <c:v>385016.749350892</c:v>
                </c:pt>
                <c:pt idx="5501">
                  <c:v>328519.753722015</c:v>
                </c:pt>
                <c:pt idx="5502">
                  <c:v>290523.313720644</c:v>
                </c:pt>
                <c:pt idx="5503">
                  <c:v>343630.122881932</c:v>
                </c:pt>
                <c:pt idx="5504">
                  <c:v>355441.808133993</c:v>
                </c:pt>
                <c:pt idx="5505">
                  <c:v>293284.26887482</c:v>
                </c:pt>
                <c:pt idx="5506">
                  <c:v>294718.421304199</c:v>
                </c:pt>
                <c:pt idx="5507">
                  <c:v>296225.232093385</c:v>
                </c:pt>
                <c:pt idx="5508">
                  <c:v>365837.661649055</c:v>
                </c:pt>
                <c:pt idx="5509">
                  <c:v>467260.696662109</c:v>
                </c:pt>
                <c:pt idx="5510">
                  <c:v>887807.093235401</c:v>
                </c:pt>
                <c:pt idx="5511">
                  <c:v>1.05438031192273E6</c:v>
                </c:pt>
                <c:pt idx="5512">
                  <c:v>886161.844459721</c:v>
                </c:pt>
                <c:pt idx="5513">
                  <c:v>1.27230212874928E6</c:v>
                </c:pt>
                <c:pt idx="5514">
                  <c:v>309338.064873458</c:v>
                </c:pt>
                <c:pt idx="5515">
                  <c:v>324041.240346343</c:v>
                </c:pt>
                <c:pt idx="5516">
                  <c:v>351054.744857019</c:v>
                </c:pt>
                <c:pt idx="5517">
                  <c:v>340910.264414099</c:v>
                </c:pt>
                <c:pt idx="5518">
                  <c:v>296879.748309307</c:v>
                </c:pt>
                <c:pt idx="5519">
                  <c:v>326998.684887256</c:v>
                </c:pt>
                <c:pt idx="5520">
                  <c:v>370406.293603667</c:v>
                </c:pt>
                <c:pt idx="5521">
                  <c:v>385824.440003941</c:v>
                </c:pt>
                <c:pt idx="5522">
                  <c:v>336769.470224675</c:v>
                </c:pt>
                <c:pt idx="5523">
                  <c:v>323777.784284158</c:v>
                </c:pt>
                <c:pt idx="5524">
                  <c:v>294547.39944112</c:v>
                </c:pt>
                <c:pt idx="5525">
                  <c:v>302090.533530603</c:v>
                </c:pt>
                <c:pt idx="5526">
                  <c:v>342215.909023289</c:v>
                </c:pt>
                <c:pt idx="5527">
                  <c:v>322890.364521188</c:v>
                </c:pt>
                <c:pt idx="5528">
                  <c:v>394388.433217222</c:v>
                </c:pt>
                <c:pt idx="5529">
                  <c:v>467721.442464149</c:v>
                </c:pt>
                <c:pt idx="5530">
                  <c:v>533691.981051198</c:v>
                </c:pt>
                <c:pt idx="5531">
                  <c:v>414286.856577161</c:v>
                </c:pt>
                <c:pt idx="5532">
                  <c:v>365809.235834655</c:v>
                </c:pt>
                <c:pt idx="5533">
                  <c:v>599206.832046163</c:v>
                </c:pt>
                <c:pt idx="5534">
                  <c:v>374648.111336216</c:v>
                </c:pt>
                <c:pt idx="5535">
                  <c:v>336051.099688077</c:v>
                </c:pt>
                <c:pt idx="5536">
                  <c:v>369981.332633255</c:v>
                </c:pt>
                <c:pt idx="5537">
                  <c:v>421807.315842956</c:v>
                </c:pt>
                <c:pt idx="5538">
                  <c:v>374815.679773442</c:v>
                </c:pt>
                <c:pt idx="5539">
                  <c:v>437295.049153358</c:v>
                </c:pt>
                <c:pt idx="5540">
                  <c:v>383326.014970702</c:v>
                </c:pt>
                <c:pt idx="5541">
                  <c:v>400393.081459494</c:v>
                </c:pt>
                <c:pt idx="5542">
                  <c:v>375693.918630586</c:v>
                </c:pt>
                <c:pt idx="5543">
                  <c:v>374856.4408561878</c:v>
                </c:pt>
                <c:pt idx="5544">
                  <c:v>345841.294346114</c:v>
                </c:pt>
                <c:pt idx="5545">
                  <c:v>347632.733872109</c:v>
                </c:pt>
                <c:pt idx="5546">
                  <c:v>372977.054295021</c:v>
                </c:pt>
                <c:pt idx="5547">
                  <c:v>361287.531761016</c:v>
                </c:pt>
                <c:pt idx="5548">
                  <c:v>318250.116900078</c:v>
                </c:pt>
                <c:pt idx="5549">
                  <c:v>383504.333072239</c:v>
                </c:pt>
                <c:pt idx="5550">
                  <c:v>365431.510258054</c:v>
                </c:pt>
                <c:pt idx="5551">
                  <c:v>386983.488221565</c:v>
                </c:pt>
                <c:pt idx="5552">
                  <c:v>353178.95252881</c:v>
                </c:pt>
                <c:pt idx="5553">
                  <c:v>319075.697121793</c:v>
                </c:pt>
                <c:pt idx="5554">
                  <c:v>377750.458532836</c:v>
                </c:pt>
                <c:pt idx="5555">
                  <c:v>838248.864015948</c:v>
                </c:pt>
                <c:pt idx="5556">
                  <c:v>1.06209897610796E6</c:v>
                </c:pt>
                <c:pt idx="5557">
                  <c:v>1.06291717805534E6</c:v>
                </c:pt>
                <c:pt idx="5558">
                  <c:v>854124.090884634</c:v>
                </c:pt>
                <c:pt idx="5559">
                  <c:v>410076.633966073</c:v>
                </c:pt>
                <c:pt idx="5560">
                  <c:v>357902.232118149</c:v>
                </c:pt>
                <c:pt idx="5561">
                  <c:v>401895.07709358</c:v>
                </c:pt>
                <c:pt idx="5562">
                  <c:v>325507.953781442</c:v>
                </c:pt>
                <c:pt idx="5563">
                  <c:v>352077.3522320378</c:v>
                </c:pt>
                <c:pt idx="5564">
                  <c:v>345823.940389817</c:v>
                </c:pt>
                <c:pt idx="5565">
                  <c:v>317570.685391638</c:v>
                </c:pt>
                <c:pt idx="5566">
                  <c:v>324238.234763726</c:v>
                </c:pt>
                <c:pt idx="5567">
                  <c:v>354442.1557531958</c:v>
                </c:pt>
                <c:pt idx="5568">
                  <c:v>304712.298793313</c:v>
                </c:pt>
                <c:pt idx="5569">
                  <c:v>437495.012973072</c:v>
                </c:pt>
                <c:pt idx="5570">
                  <c:v>311072.253001576</c:v>
                </c:pt>
                <c:pt idx="5571">
                  <c:v>400992.948117508</c:v>
                </c:pt>
                <c:pt idx="5572">
                  <c:v>295328.400777543</c:v>
                </c:pt>
                <c:pt idx="5573">
                  <c:v>302528.380427444</c:v>
                </c:pt>
                <c:pt idx="5574">
                  <c:v>385908.561539788</c:v>
                </c:pt>
                <c:pt idx="5575">
                  <c:v>325457.844375472</c:v>
                </c:pt>
                <c:pt idx="5576">
                  <c:v>330044.819320699</c:v>
                </c:pt>
                <c:pt idx="5577">
                  <c:v>300190.749769048</c:v>
                </c:pt>
                <c:pt idx="5578">
                  <c:v>367198.192621465</c:v>
                </c:pt>
                <c:pt idx="5579">
                  <c:v>325360.879149078</c:v>
                </c:pt>
                <c:pt idx="5580">
                  <c:v>293838.938720378</c:v>
                </c:pt>
                <c:pt idx="5581">
                  <c:v>344076.308534172</c:v>
                </c:pt>
                <c:pt idx="5582">
                  <c:v>307187.097200566</c:v>
                </c:pt>
                <c:pt idx="5583">
                  <c:v>325305.606621795</c:v>
                </c:pt>
                <c:pt idx="5584">
                  <c:v>355943.937154906</c:v>
                </c:pt>
                <c:pt idx="5585">
                  <c:v>333648.883716819</c:v>
                </c:pt>
                <c:pt idx="5586">
                  <c:v>321827.541187405</c:v>
                </c:pt>
                <c:pt idx="5587">
                  <c:v>358142.661599871</c:v>
                </c:pt>
                <c:pt idx="5588">
                  <c:v>306331.8058265468</c:v>
                </c:pt>
                <c:pt idx="5589">
                  <c:v>741767.430742666</c:v>
                </c:pt>
                <c:pt idx="5590">
                  <c:v>701751.2705154608</c:v>
                </c:pt>
                <c:pt idx="5591">
                  <c:v>729791.694603328</c:v>
                </c:pt>
                <c:pt idx="5592">
                  <c:v>673519.056036648</c:v>
                </c:pt>
                <c:pt idx="5593">
                  <c:v>727379.7387291747</c:v>
                </c:pt>
                <c:pt idx="5594">
                  <c:v>759033.4847287078</c:v>
                </c:pt>
                <c:pt idx="5595">
                  <c:v>725605.810767374</c:v>
                </c:pt>
                <c:pt idx="5596">
                  <c:v>678225.925233206</c:v>
                </c:pt>
                <c:pt idx="5597">
                  <c:v>673412.661329458</c:v>
                </c:pt>
                <c:pt idx="5598">
                  <c:v>683936.2281481696</c:v>
                </c:pt>
                <c:pt idx="5599">
                  <c:v>799997.024016628</c:v>
                </c:pt>
                <c:pt idx="5600">
                  <c:v>677901.2977160398</c:v>
                </c:pt>
                <c:pt idx="5601">
                  <c:v>676112.920686902</c:v>
                </c:pt>
                <c:pt idx="5602">
                  <c:v>698739.746977689</c:v>
                </c:pt>
                <c:pt idx="5603">
                  <c:v>749220.476002312</c:v>
                </c:pt>
                <c:pt idx="5604">
                  <c:v>732491.978260434</c:v>
                </c:pt>
                <c:pt idx="5605">
                  <c:v>804783.522650316</c:v>
                </c:pt>
                <c:pt idx="5606">
                  <c:v>768019.6758908971</c:v>
                </c:pt>
                <c:pt idx="5607">
                  <c:v>740223.917712701</c:v>
                </c:pt>
                <c:pt idx="5608">
                  <c:v>710332.888538449</c:v>
                </c:pt>
                <c:pt idx="5609">
                  <c:v>782627.813977567</c:v>
                </c:pt>
                <c:pt idx="5610">
                  <c:v>739195.087273601</c:v>
                </c:pt>
                <c:pt idx="5611">
                  <c:v>741166.141307551</c:v>
                </c:pt>
                <c:pt idx="5612">
                  <c:v>715983.303180193</c:v>
                </c:pt>
                <c:pt idx="5613">
                  <c:v>796750.150381685</c:v>
                </c:pt>
                <c:pt idx="5614">
                  <c:v>709306.983453417</c:v>
                </c:pt>
                <c:pt idx="5615">
                  <c:v>764992.554304171</c:v>
                </c:pt>
                <c:pt idx="5616">
                  <c:v>740821.196062574</c:v>
                </c:pt>
                <c:pt idx="5617">
                  <c:v>709527.528005186</c:v>
                </c:pt>
                <c:pt idx="5618">
                  <c:v>713244.5451448548</c:v>
                </c:pt>
                <c:pt idx="5619">
                  <c:v>816060.1179725989</c:v>
                </c:pt>
                <c:pt idx="5620">
                  <c:v>759069.611066317</c:v>
                </c:pt>
                <c:pt idx="5621">
                  <c:v>714708.550472299</c:v>
                </c:pt>
                <c:pt idx="5622">
                  <c:v>695525.698822808</c:v>
                </c:pt>
                <c:pt idx="5623">
                  <c:v>707544.747804934</c:v>
                </c:pt>
                <c:pt idx="5624">
                  <c:v>729377.536238063</c:v>
                </c:pt>
                <c:pt idx="5625">
                  <c:v>716032.898801275</c:v>
                </c:pt>
                <c:pt idx="5626">
                  <c:v>674667.1093890489</c:v>
                </c:pt>
                <c:pt idx="5627">
                  <c:v>683742.654752839</c:v>
                </c:pt>
                <c:pt idx="5628">
                  <c:v>717339.154820544</c:v>
                </c:pt>
                <c:pt idx="5629">
                  <c:v>808049.4773042719</c:v>
                </c:pt>
                <c:pt idx="5630">
                  <c:v>680852.7905730947</c:v>
                </c:pt>
                <c:pt idx="5631">
                  <c:v>678434.668443651</c:v>
                </c:pt>
                <c:pt idx="5632">
                  <c:v>733616.944447105</c:v>
                </c:pt>
                <c:pt idx="5633">
                  <c:v>729151.0779790937</c:v>
                </c:pt>
                <c:pt idx="5634">
                  <c:v>703973.69132234</c:v>
                </c:pt>
                <c:pt idx="5635">
                  <c:v>662098.832561678</c:v>
                </c:pt>
                <c:pt idx="5636">
                  <c:v>703042.337167217</c:v>
                </c:pt>
                <c:pt idx="5637">
                  <c:v>666550.7828923898</c:v>
                </c:pt>
                <c:pt idx="5638">
                  <c:v>748856.14679404</c:v>
                </c:pt>
                <c:pt idx="5639">
                  <c:v>715995.630689868</c:v>
                </c:pt>
                <c:pt idx="5640">
                  <c:v>726186.7126181817</c:v>
                </c:pt>
                <c:pt idx="5641">
                  <c:v>654169.477966607</c:v>
                </c:pt>
                <c:pt idx="5642">
                  <c:v>736536.470583851</c:v>
                </c:pt>
                <c:pt idx="5643">
                  <c:v>696203.136561448</c:v>
                </c:pt>
                <c:pt idx="5644">
                  <c:v>653591.7020591719</c:v>
                </c:pt>
                <c:pt idx="5645">
                  <c:v>685029.949015761</c:v>
                </c:pt>
                <c:pt idx="5646">
                  <c:v>656816.439962063</c:v>
                </c:pt>
                <c:pt idx="5647">
                  <c:v>656569.1051325519</c:v>
                </c:pt>
                <c:pt idx="5648">
                  <c:v>756864.478828265</c:v>
                </c:pt>
                <c:pt idx="5649">
                  <c:v>688027.227889257</c:v>
                </c:pt>
                <c:pt idx="5650">
                  <c:v>663300.371649376</c:v>
                </c:pt>
                <c:pt idx="5651">
                  <c:v>706504.003445648</c:v>
                </c:pt>
                <c:pt idx="5652">
                  <c:v>745532.361214598</c:v>
                </c:pt>
                <c:pt idx="5653">
                  <c:v>663911.7849259569</c:v>
                </c:pt>
                <c:pt idx="5654">
                  <c:v>693566.566936612</c:v>
                </c:pt>
                <c:pt idx="5655">
                  <c:v>683375.798650711</c:v>
                </c:pt>
                <c:pt idx="5656">
                  <c:v>717009.726576282</c:v>
                </c:pt>
                <c:pt idx="5657">
                  <c:v>653158.459676649</c:v>
                </c:pt>
                <c:pt idx="5658">
                  <c:v>728477.953834909</c:v>
                </c:pt>
                <c:pt idx="5659">
                  <c:v>675044.641809878</c:v>
                </c:pt>
                <c:pt idx="5660">
                  <c:v>670792.654892762</c:v>
                </c:pt>
                <c:pt idx="5661">
                  <c:v>676786.564418203</c:v>
                </c:pt>
                <c:pt idx="5662">
                  <c:v>719520.809456641</c:v>
                </c:pt>
                <c:pt idx="5663">
                  <c:v>681934.877659166</c:v>
                </c:pt>
                <c:pt idx="5664">
                  <c:v>665982.318304833</c:v>
                </c:pt>
                <c:pt idx="5665">
                  <c:v>697305.886080451</c:v>
                </c:pt>
                <c:pt idx="5666">
                  <c:v>662474.414574704</c:v>
                </c:pt>
                <c:pt idx="5667">
                  <c:v>662279.816061468</c:v>
                </c:pt>
                <c:pt idx="5668">
                  <c:v>758898.550065909</c:v>
                </c:pt>
                <c:pt idx="5669">
                  <c:v>690123.0741727008</c:v>
                </c:pt>
                <c:pt idx="5670">
                  <c:v>662335.432355474</c:v>
                </c:pt>
                <c:pt idx="5671">
                  <c:v>712654.03757574</c:v>
                </c:pt>
                <c:pt idx="5672">
                  <c:v>727882.301373076</c:v>
                </c:pt>
                <c:pt idx="5673">
                  <c:v>671856.6911580648</c:v>
                </c:pt>
                <c:pt idx="5674">
                  <c:v>714811.845018513</c:v>
                </c:pt>
                <c:pt idx="5675">
                  <c:v>656593.29113444</c:v>
                </c:pt>
                <c:pt idx="5676">
                  <c:v>684849.406869968</c:v>
                </c:pt>
                <c:pt idx="5677">
                  <c:v>667847.659630945</c:v>
                </c:pt>
                <c:pt idx="5678">
                  <c:v>885499.375732078</c:v>
                </c:pt>
                <c:pt idx="5679">
                  <c:v>867292.8840985969</c:v>
                </c:pt>
                <c:pt idx="5680">
                  <c:v>932725.993738231</c:v>
                </c:pt>
                <c:pt idx="5681">
                  <c:v>921196.295103249</c:v>
                </c:pt>
                <c:pt idx="5682">
                  <c:v>900789.34200715</c:v>
                </c:pt>
                <c:pt idx="5683">
                  <c:v>869011.215090045</c:v>
                </c:pt>
                <c:pt idx="5684">
                  <c:v>868682.433019119</c:v>
                </c:pt>
                <c:pt idx="5685">
                  <c:v>886856.867904635</c:v>
                </c:pt>
                <c:pt idx="5686">
                  <c:v>912901.6177661</c:v>
                </c:pt>
                <c:pt idx="5687">
                  <c:v>868519.135745234</c:v>
                </c:pt>
                <c:pt idx="5688">
                  <c:v>941037.7943771037</c:v>
                </c:pt>
                <c:pt idx="5689">
                  <c:v>894525.461037927</c:v>
                </c:pt>
                <c:pt idx="5690">
                  <c:v>958907.321712626</c:v>
                </c:pt>
                <c:pt idx="5691">
                  <c:v>748055.133372772</c:v>
                </c:pt>
                <c:pt idx="5692">
                  <c:v>657778.418190144</c:v>
                </c:pt>
                <c:pt idx="5693">
                  <c:v>715967.545670399</c:v>
                </c:pt>
                <c:pt idx="5694">
                  <c:v>687809.2799292807</c:v>
                </c:pt>
                <c:pt idx="5695">
                  <c:v>658853.6391886778</c:v>
                </c:pt>
                <c:pt idx="5696">
                  <c:v>693676.4897398119</c:v>
                </c:pt>
                <c:pt idx="5697">
                  <c:v>669867.2009159569</c:v>
                </c:pt>
                <c:pt idx="5698">
                  <c:v>840339.5949892987</c:v>
                </c:pt>
                <c:pt idx="5699">
                  <c:v>951018.436136756</c:v>
                </c:pt>
                <c:pt idx="5700">
                  <c:v>1.0679755411636E6</c:v>
                </c:pt>
                <c:pt idx="5701">
                  <c:v>1.22678008472371E6</c:v>
                </c:pt>
                <c:pt idx="5702">
                  <c:v>1.21656836598206E6</c:v>
                </c:pt>
                <c:pt idx="5703">
                  <c:v>1.21816712879548E6</c:v>
                </c:pt>
                <c:pt idx="5704">
                  <c:v>989939.282877196</c:v>
                </c:pt>
                <c:pt idx="5705">
                  <c:v>949701.0975192387</c:v>
                </c:pt>
                <c:pt idx="5706">
                  <c:v>951139.073956464</c:v>
                </c:pt>
                <c:pt idx="5707">
                  <c:v>1.01161481739537E6</c:v>
                </c:pt>
                <c:pt idx="5708">
                  <c:v>1.06397234971984E6</c:v>
                </c:pt>
                <c:pt idx="5709">
                  <c:v>941352.541738107</c:v>
                </c:pt>
                <c:pt idx="5710">
                  <c:v>1.00273227935722E6</c:v>
                </c:pt>
                <c:pt idx="5711">
                  <c:v>942667.049541018</c:v>
                </c:pt>
                <c:pt idx="5712">
                  <c:v>1.00270632461203E6</c:v>
                </c:pt>
                <c:pt idx="5713">
                  <c:v>977228.5571495098</c:v>
                </c:pt>
                <c:pt idx="5714">
                  <c:v>942874.775464331</c:v>
                </c:pt>
                <c:pt idx="5715">
                  <c:v>972064.452653442</c:v>
                </c:pt>
                <c:pt idx="5716">
                  <c:v>986254.393914695</c:v>
                </c:pt>
                <c:pt idx="5717">
                  <c:v>964951.978364775</c:v>
                </c:pt>
                <c:pt idx="5718">
                  <c:v>1.0949099244119E6</c:v>
                </c:pt>
                <c:pt idx="5719">
                  <c:v>944028.118797697</c:v>
                </c:pt>
                <c:pt idx="5720">
                  <c:v>918033.810611565</c:v>
                </c:pt>
                <c:pt idx="5721">
                  <c:v>1.01688770383921E6</c:v>
                </c:pt>
                <c:pt idx="5722">
                  <c:v>968199.335374511</c:v>
                </c:pt>
                <c:pt idx="5723">
                  <c:v>1.0911163322408E6</c:v>
                </c:pt>
                <c:pt idx="5724">
                  <c:v>1.66347724519983E6</c:v>
                </c:pt>
                <c:pt idx="5725">
                  <c:v>1.98474925973466E6</c:v>
                </c:pt>
                <c:pt idx="5726">
                  <c:v>2.03277832127122E6</c:v>
                </c:pt>
                <c:pt idx="5727">
                  <c:v>1.89033338781852E6</c:v>
                </c:pt>
                <c:pt idx="5728">
                  <c:v>1.13710107489533E6</c:v>
                </c:pt>
                <c:pt idx="5729">
                  <c:v>1.03433503296501E6</c:v>
                </c:pt>
                <c:pt idx="5730">
                  <c:v>855899.303307273</c:v>
                </c:pt>
                <c:pt idx="5731">
                  <c:v>929247.056121466</c:v>
                </c:pt>
                <c:pt idx="5732">
                  <c:v>828560.234209127</c:v>
                </c:pt>
                <c:pt idx="5733">
                  <c:v>856638.659604688</c:v>
                </c:pt>
                <c:pt idx="5734">
                  <c:v>828092.7029774587</c:v>
                </c:pt>
                <c:pt idx="5735">
                  <c:v>862829.400399602</c:v>
                </c:pt>
                <c:pt idx="5736">
                  <c:v>836385.128381311</c:v>
                </c:pt>
                <c:pt idx="5737">
                  <c:v>865040.1225191697</c:v>
                </c:pt>
                <c:pt idx="5738">
                  <c:v>938323.542652635</c:v>
                </c:pt>
                <c:pt idx="5739">
                  <c:v>1.10669443981431E6</c:v>
                </c:pt>
                <c:pt idx="5740">
                  <c:v>966404.1923815708</c:v>
                </c:pt>
                <c:pt idx="5741">
                  <c:v>891229.941444722</c:v>
                </c:pt>
                <c:pt idx="5742">
                  <c:v>857197.739930822</c:v>
                </c:pt>
                <c:pt idx="5743">
                  <c:v>873863.0970095748</c:v>
                </c:pt>
                <c:pt idx="5744">
                  <c:v>835849.0852590631</c:v>
                </c:pt>
                <c:pt idx="5745">
                  <c:v>893579.112449747</c:v>
                </c:pt>
                <c:pt idx="5746">
                  <c:v>865625.114291612</c:v>
                </c:pt>
                <c:pt idx="5747">
                  <c:v>834232.95445268</c:v>
                </c:pt>
                <c:pt idx="5748">
                  <c:v>907912.208626867</c:v>
                </c:pt>
                <c:pt idx="5749">
                  <c:v>894017.8147880631</c:v>
                </c:pt>
                <c:pt idx="5750">
                  <c:v>896607.00278923</c:v>
                </c:pt>
                <c:pt idx="5751">
                  <c:v>850664.108470525</c:v>
                </c:pt>
                <c:pt idx="5752">
                  <c:v>896146.2985401439</c:v>
                </c:pt>
                <c:pt idx="5753">
                  <c:v>839976.576472621</c:v>
                </c:pt>
                <c:pt idx="5754">
                  <c:v>871322.942508322</c:v>
                </c:pt>
                <c:pt idx="5755">
                  <c:v>832797.865865303</c:v>
                </c:pt>
                <c:pt idx="5756">
                  <c:v>866800.415788949</c:v>
                </c:pt>
                <c:pt idx="5757">
                  <c:v>833798.0371705588</c:v>
                </c:pt>
                <c:pt idx="5758">
                  <c:v>910277.414816213</c:v>
                </c:pt>
                <c:pt idx="5759">
                  <c:v>918036.76037423</c:v>
                </c:pt>
                <c:pt idx="5760">
                  <c:v>920503.583089476</c:v>
                </c:pt>
                <c:pt idx="5761">
                  <c:v>888474.219882612</c:v>
                </c:pt>
                <c:pt idx="5762">
                  <c:v>855819.375731396</c:v>
                </c:pt>
                <c:pt idx="5763">
                  <c:v>912956.600134617</c:v>
                </c:pt>
                <c:pt idx="5764">
                  <c:v>848383.867021558</c:v>
                </c:pt>
                <c:pt idx="5765">
                  <c:v>904188.241440024</c:v>
                </c:pt>
                <c:pt idx="5766">
                  <c:v>850363.548582622</c:v>
                </c:pt>
                <c:pt idx="5767">
                  <c:v>858065.156926139</c:v>
                </c:pt>
                <c:pt idx="5768">
                  <c:v>942545.167889996</c:v>
                </c:pt>
                <c:pt idx="5769">
                  <c:v>871307.695307514</c:v>
                </c:pt>
                <c:pt idx="5770">
                  <c:v>967767.66747463</c:v>
                </c:pt>
                <c:pt idx="5771">
                  <c:v>863054.731654386</c:v>
                </c:pt>
                <c:pt idx="5772">
                  <c:v>889703.157667169</c:v>
                </c:pt>
                <c:pt idx="5773">
                  <c:v>856144.192420927</c:v>
                </c:pt>
                <c:pt idx="5774">
                  <c:v>927853.824283665</c:v>
                </c:pt>
                <c:pt idx="5775">
                  <c:v>924495.4727698567</c:v>
                </c:pt>
                <c:pt idx="5776">
                  <c:v>1.06208805612706E6</c:v>
                </c:pt>
                <c:pt idx="5777">
                  <c:v>1.08635819551694E6</c:v>
                </c:pt>
                <c:pt idx="5778">
                  <c:v>885169.306982377</c:v>
                </c:pt>
                <c:pt idx="5779">
                  <c:v>872643.312355238</c:v>
                </c:pt>
                <c:pt idx="5780">
                  <c:v>915694.640698962</c:v>
                </c:pt>
                <c:pt idx="5781">
                  <c:v>904417.6890027839</c:v>
                </c:pt>
                <c:pt idx="5782">
                  <c:v>921717.595122707</c:v>
                </c:pt>
                <c:pt idx="5783">
                  <c:v>1.12123763056927E6</c:v>
                </c:pt>
                <c:pt idx="5784">
                  <c:v>1.09219413902909E6</c:v>
                </c:pt>
                <c:pt idx="5785">
                  <c:v>1.11730046288654E6</c:v>
                </c:pt>
                <c:pt idx="5786">
                  <c:v>1.09877271389249E6</c:v>
                </c:pt>
                <c:pt idx="5787">
                  <c:v>1.11912585412618E6</c:v>
                </c:pt>
                <c:pt idx="5788">
                  <c:v>1.238525903688E6</c:v>
                </c:pt>
                <c:pt idx="5789">
                  <c:v>1.27052164912952E6</c:v>
                </c:pt>
                <c:pt idx="5790">
                  <c:v>1.36347532289387E6</c:v>
                </c:pt>
                <c:pt idx="5791">
                  <c:v>1.30225135241644E6</c:v>
                </c:pt>
                <c:pt idx="5792">
                  <c:v>1.26728871114171E6</c:v>
                </c:pt>
                <c:pt idx="5793">
                  <c:v>1.3082523611193E6</c:v>
                </c:pt>
                <c:pt idx="5794">
                  <c:v>1.27392415797414E6</c:v>
                </c:pt>
                <c:pt idx="5795">
                  <c:v>1.27260282392378E6</c:v>
                </c:pt>
                <c:pt idx="5796">
                  <c:v>1.06766482160727E6</c:v>
                </c:pt>
                <c:pt idx="5797">
                  <c:v>1.07639204687724E6</c:v>
                </c:pt>
                <c:pt idx="5798">
                  <c:v>1.19195426150685E6</c:v>
                </c:pt>
                <c:pt idx="5799">
                  <c:v>1.11052904604215E6</c:v>
                </c:pt>
                <c:pt idx="5800">
                  <c:v>1.12208027704658E6</c:v>
                </c:pt>
                <c:pt idx="5801">
                  <c:v>1.1847715377915E6</c:v>
                </c:pt>
                <c:pt idx="5802">
                  <c:v>1.10544046046101E6</c:v>
                </c:pt>
                <c:pt idx="5803">
                  <c:v>1.1052528749734E6</c:v>
                </c:pt>
                <c:pt idx="5804">
                  <c:v>1.09105502270727E6</c:v>
                </c:pt>
                <c:pt idx="5805">
                  <c:v>1.11926586518342E6</c:v>
                </c:pt>
                <c:pt idx="5806">
                  <c:v>1.0903266850183E6</c:v>
                </c:pt>
                <c:pt idx="5807">
                  <c:v>1.14462248651342E6</c:v>
                </c:pt>
                <c:pt idx="5808">
                  <c:v>1.13778224433265E6</c:v>
                </c:pt>
                <c:pt idx="5809">
                  <c:v>1.13789030044975E6</c:v>
                </c:pt>
                <c:pt idx="5810">
                  <c:v>1.14268212356072E6</c:v>
                </c:pt>
                <c:pt idx="5811">
                  <c:v>1.11421670790537E6</c:v>
                </c:pt>
                <c:pt idx="5812">
                  <c:v>1.10591015491185E6</c:v>
                </c:pt>
                <c:pt idx="5813">
                  <c:v>1.11839721481635E6</c:v>
                </c:pt>
                <c:pt idx="5814">
                  <c:v>1.07553367712688E6</c:v>
                </c:pt>
                <c:pt idx="5815">
                  <c:v>1.14897386179004E6</c:v>
                </c:pt>
                <c:pt idx="5816">
                  <c:v>1.08326023194667E6</c:v>
                </c:pt>
                <c:pt idx="5817">
                  <c:v>1.1436788737904E6</c:v>
                </c:pt>
                <c:pt idx="5818">
                  <c:v>1.10981449028459E6</c:v>
                </c:pt>
                <c:pt idx="5819">
                  <c:v>1.13960605054343E6</c:v>
                </c:pt>
                <c:pt idx="5820">
                  <c:v>1.1248679586828E6</c:v>
                </c:pt>
                <c:pt idx="5821">
                  <c:v>1.07354295371398E6</c:v>
                </c:pt>
                <c:pt idx="5822">
                  <c:v>1.07330035260877E6</c:v>
                </c:pt>
                <c:pt idx="5823">
                  <c:v>1.09619181463638E6</c:v>
                </c:pt>
                <c:pt idx="5824">
                  <c:v>1.12741770483356E6</c:v>
                </c:pt>
                <c:pt idx="5825">
                  <c:v>1.07539359847269E6</c:v>
                </c:pt>
                <c:pt idx="5826">
                  <c:v>1.07194184881861E6</c:v>
                </c:pt>
                <c:pt idx="5827">
                  <c:v>1.1427899839028E6</c:v>
                </c:pt>
                <c:pt idx="5828">
                  <c:v>1.14516406172801E6</c:v>
                </c:pt>
                <c:pt idx="5829">
                  <c:v>1.13800530322266E6</c:v>
                </c:pt>
                <c:pt idx="5830">
                  <c:v>1.10571672785601E6</c:v>
                </c:pt>
                <c:pt idx="5831">
                  <c:v>1.07453879487569E6</c:v>
                </c:pt>
                <c:pt idx="5832">
                  <c:v>1.11313967033457E6</c:v>
                </c:pt>
                <c:pt idx="5833">
                  <c:v>1.13038138218237E6</c:v>
                </c:pt>
                <c:pt idx="5834">
                  <c:v>1.24347953308977E6</c:v>
                </c:pt>
                <c:pt idx="5835">
                  <c:v>1.26182170088341E6</c:v>
                </c:pt>
                <c:pt idx="5836">
                  <c:v>1.23020278947721E6</c:v>
                </c:pt>
                <c:pt idx="5837">
                  <c:v>1.30301408359336E6</c:v>
                </c:pt>
                <c:pt idx="5838">
                  <c:v>1.12700443349681E6</c:v>
                </c:pt>
                <c:pt idx="5839">
                  <c:v>1.00923693507044E6</c:v>
                </c:pt>
                <c:pt idx="5840">
                  <c:v>862514.165439433</c:v>
                </c:pt>
                <c:pt idx="5841">
                  <c:v>892167.890143509</c:v>
                </c:pt>
                <c:pt idx="5842">
                  <c:v>863991.671903441</c:v>
                </c:pt>
                <c:pt idx="5843">
                  <c:v>914723.80600254</c:v>
                </c:pt>
                <c:pt idx="5844">
                  <c:v>862554.546411856</c:v>
                </c:pt>
                <c:pt idx="5845">
                  <c:v>918000.1403400711</c:v>
                </c:pt>
                <c:pt idx="5846">
                  <c:v>888811.6904419698</c:v>
                </c:pt>
                <c:pt idx="5847">
                  <c:v>935096.8021781587</c:v>
                </c:pt>
                <c:pt idx="5848">
                  <c:v>932933.211058886</c:v>
                </c:pt>
                <c:pt idx="5849">
                  <c:v>897756.884095169</c:v>
                </c:pt>
                <c:pt idx="5850">
                  <c:v>905062.811961145</c:v>
                </c:pt>
                <c:pt idx="5851">
                  <c:v>934126.106588894</c:v>
                </c:pt>
                <c:pt idx="5852">
                  <c:v>945944.426741358</c:v>
                </c:pt>
                <c:pt idx="5853">
                  <c:v>923744.6715120828</c:v>
                </c:pt>
                <c:pt idx="5854">
                  <c:v>891834.4835181028</c:v>
                </c:pt>
                <c:pt idx="5855">
                  <c:v>914661.329442661</c:v>
                </c:pt>
                <c:pt idx="5856">
                  <c:v>975590.4193309698</c:v>
                </c:pt>
                <c:pt idx="5857">
                  <c:v>935242.163934132</c:v>
                </c:pt>
                <c:pt idx="5858">
                  <c:v>947976.249667085</c:v>
                </c:pt>
                <c:pt idx="5859">
                  <c:v>941526.7983963798</c:v>
                </c:pt>
                <c:pt idx="5860">
                  <c:v>888621.771602751</c:v>
                </c:pt>
                <c:pt idx="5861">
                  <c:v>888411.626035102</c:v>
                </c:pt>
                <c:pt idx="5862">
                  <c:v>899669.852539279</c:v>
                </c:pt>
                <c:pt idx="5863">
                  <c:v>919879.538044895</c:v>
                </c:pt>
                <c:pt idx="5864">
                  <c:v>856879.9951397798</c:v>
                </c:pt>
                <c:pt idx="5865">
                  <c:v>850110.041509002</c:v>
                </c:pt>
                <c:pt idx="5866">
                  <c:v>921976.781014632</c:v>
                </c:pt>
                <c:pt idx="5867">
                  <c:v>880239.4984782769</c:v>
                </c:pt>
                <c:pt idx="5868">
                  <c:v>940273.973997465</c:v>
                </c:pt>
                <c:pt idx="5869">
                  <c:v>883921.896234373</c:v>
                </c:pt>
                <c:pt idx="5870">
                  <c:v>847695.066336261</c:v>
                </c:pt>
                <c:pt idx="5871">
                  <c:v>913005.056876654</c:v>
                </c:pt>
                <c:pt idx="5872">
                  <c:v>861270.581735297</c:v>
                </c:pt>
                <c:pt idx="5873">
                  <c:v>837382.471383922</c:v>
                </c:pt>
                <c:pt idx="5874">
                  <c:v>857848.892366909</c:v>
                </c:pt>
                <c:pt idx="5875">
                  <c:v>843809.505039531</c:v>
                </c:pt>
                <c:pt idx="5876">
                  <c:v>962883.427252061</c:v>
                </c:pt>
                <c:pt idx="5877">
                  <c:v>839094.325637956</c:v>
                </c:pt>
                <c:pt idx="5878">
                  <c:v>868192.937713398</c:v>
                </c:pt>
                <c:pt idx="5879">
                  <c:v>898517.162017944</c:v>
                </c:pt>
                <c:pt idx="5880">
                  <c:v>853764.530922546</c:v>
                </c:pt>
                <c:pt idx="5881">
                  <c:v>875226.848466315</c:v>
                </c:pt>
                <c:pt idx="5882">
                  <c:v>867515.603191533</c:v>
                </c:pt>
                <c:pt idx="5883">
                  <c:v>854477.332401358</c:v>
                </c:pt>
                <c:pt idx="5884">
                  <c:v>912193.181491718</c:v>
                </c:pt>
                <c:pt idx="5885">
                  <c:v>953956.949765782</c:v>
                </c:pt>
                <c:pt idx="5886">
                  <c:v>988556.821599753</c:v>
                </c:pt>
                <c:pt idx="5887">
                  <c:v>900360.182463798</c:v>
                </c:pt>
                <c:pt idx="5888">
                  <c:v>961378.137683766</c:v>
                </c:pt>
                <c:pt idx="5889">
                  <c:v>899756.708003293</c:v>
                </c:pt>
                <c:pt idx="5890">
                  <c:v>985987.917007097</c:v>
                </c:pt>
                <c:pt idx="5891">
                  <c:v>861970.7989187517</c:v>
                </c:pt>
                <c:pt idx="5892">
                  <c:v>823880.182905728</c:v>
                </c:pt>
                <c:pt idx="5893">
                  <c:v>1.54230724078554E6</c:v>
                </c:pt>
                <c:pt idx="5894">
                  <c:v>1.69262119616118E6</c:v>
                </c:pt>
                <c:pt idx="5895">
                  <c:v>1.79643948008021E6</c:v>
                </c:pt>
                <c:pt idx="5896">
                  <c:v>1.43633982588846E6</c:v>
                </c:pt>
                <c:pt idx="5897">
                  <c:v>857775.438828988</c:v>
                </c:pt>
                <c:pt idx="5898">
                  <c:v>820803.9793972147</c:v>
                </c:pt>
                <c:pt idx="5899">
                  <c:v>841984.037825496</c:v>
                </c:pt>
                <c:pt idx="5900">
                  <c:v>899351.918888996</c:v>
                </c:pt>
                <c:pt idx="5901">
                  <c:v>864141.321932773</c:v>
                </c:pt>
                <c:pt idx="5902">
                  <c:v>895718.314765853</c:v>
                </c:pt>
                <c:pt idx="5903">
                  <c:v>845147.457545127</c:v>
                </c:pt>
                <c:pt idx="5904">
                  <c:v>864238.710852546</c:v>
                </c:pt>
                <c:pt idx="5905">
                  <c:v>857727.162337201</c:v>
                </c:pt>
                <c:pt idx="5906">
                  <c:v>933427.2341421967</c:v>
                </c:pt>
                <c:pt idx="5907">
                  <c:v>860528.027661134</c:v>
                </c:pt>
                <c:pt idx="5908">
                  <c:v>828637.0049688545</c:v>
                </c:pt>
                <c:pt idx="5909">
                  <c:v>881089.309693445</c:v>
                </c:pt>
                <c:pt idx="5910">
                  <c:v>878430.6948328539</c:v>
                </c:pt>
                <c:pt idx="5911">
                  <c:v>881046.985206065</c:v>
                </c:pt>
                <c:pt idx="5912">
                  <c:v>828631.420381035</c:v>
                </c:pt>
                <c:pt idx="5913">
                  <c:v>828519.2770091068</c:v>
                </c:pt>
                <c:pt idx="5914">
                  <c:v>862716.226067973</c:v>
                </c:pt>
                <c:pt idx="5915">
                  <c:v>926401.561848523</c:v>
                </c:pt>
                <c:pt idx="5916">
                  <c:v>979635.085284372</c:v>
                </c:pt>
                <c:pt idx="5917">
                  <c:v>962257.707263318</c:v>
                </c:pt>
                <c:pt idx="5918">
                  <c:v>919075.2623098028</c:v>
                </c:pt>
                <c:pt idx="5919">
                  <c:v>942590.214229803</c:v>
                </c:pt>
                <c:pt idx="5920">
                  <c:v>941191.344053028</c:v>
                </c:pt>
                <c:pt idx="5921">
                  <c:v>858559.502525141</c:v>
                </c:pt>
                <c:pt idx="5922">
                  <c:v>916967.960226515</c:v>
                </c:pt>
                <c:pt idx="5923">
                  <c:v>883936.549439791</c:v>
                </c:pt>
                <c:pt idx="5924">
                  <c:v>852569.926192038</c:v>
                </c:pt>
                <c:pt idx="5925">
                  <c:v>924478.215188421</c:v>
                </c:pt>
                <c:pt idx="5926">
                  <c:v>888388.7588111</c:v>
                </c:pt>
                <c:pt idx="5927">
                  <c:v>890281.1701053558</c:v>
                </c:pt>
                <c:pt idx="5928">
                  <c:v>847734.529017905</c:v>
                </c:pt>
                <c:pt idx="5929">
                  <c:v>867083.730444745</c:v>
                </c:pt>
                <c:pt idx="5930">
                  <c:v>891931.245624976</c:v>
                </c:pt>
                <c:pt idx="5931">
                  <c:v>842173.826196633</c:v>
                </c:pt>
                <c:pt idx="5932">
                  <c:v>869332.6835445537</c:v>
                </c:pt>
                <c:pt idx="5933">
                  <c:v>838364.926193402</c:v>
                </c:pt>
                <c:pt idx="5934">
                  <c:v>825361.890109021</c:v>
                </c:pt>
                <c:pt idx="5935">
                  <c:v>899132.526765376</c:v>
                </c:pt>
                <c:pt idx="5936">
                  <c:v>878770.39752223</c:v>
                </c:pt>
                <c:pt idx="5937">
                  <c:v>864424.700689234</c:v>
                </c:pt>
                <c:pt idx="5938">
                  <c:v>889379.0773972558</c:v>
                </c:pt>
                <c:pt idx="5939">
                  <c:v>821690.2341053889</c:v>
                </c:pt>
                <c:pt idx="5940">
                  <c:v>855521.820674272</c:v>
                </c:pt>
                <c:pt idx="5941">
                  <c:v>864798.497477356</c:v>
                </c:pt>
                <c:pt idx="5942">
                  <c:v>869338.110429523</c:v>
                </c:pt>
                <c:pt idx="5943">
                  <c:v>812572.446613284</c:v>
                </c:pt>
                <c:pt idx="5944">
                  <c:v>847211.075954714</c:v>
                </c:pt>
                <c:pt idx="5945">
                  <c:v>824083.468861984</c:v>
                </c:pt>
                <c:pt idx="5946">
                  <c:v>912708.815293389</c:v>
                </c:pt>
                <c:pt idx="5947">
                  <c:v>809098.411258397</c:v>
                </c:pt>
                <c:pt idx="5948">
                  <c:v>849186.540462096</c:v>
                </c:pt>
                <c:pt idx="5949">
                  <c:v>824031.1041954778</c:v>
                </c:pt>
                <c:pt idx="5950">
                  <c:v>901280.461733314</c:v>
                </c:pt>
                <c:pt idx="5951">
                  <c:v>844397.346776832</c:v>
                </c:pt>
                <c:pt idx="5952">
                  <c:v>814609.377033253</c:v>
                </c:pt>
                <c:pt idx="5953">
                  <c:v>854923.714935493</c:v>
                </c:pt>
                <c:pt idx="5954">
                  <c:v>841552.049291289</c:v>
                </c:pt>
                <c:pt idx="5955">
                  <c:v>843721.931213029</c:v>
                </c:pt>
                <c:pt idx="5956">
                  <c:v>838264.104032887</c:v>
                </c:pt>
                <c:pt idx="5957">
                  <c:v>909850.376020031</c:v>
                </c:pt>
                <c:pt idx="5958">
                  <c:v>840424.834275389</c:v>
                </c:pt>
                <c:pt idx="5959">
                  <c:v>821961.5747920608</c:v>
                </c:pt>
                <c:pt idx="5960">
                  <c:v>893622.262610872</c:v>
                </c:pt>
                <c:pt idx="5961">
                  <c:v>808150.49761552</c:v>
                </c:pt>
                <c:pt idx="5962">
                  <c:v>844957.1696698539</c:v>
                </c:pt>
                <c:pt idx="5963">
                  <c:v>831404.1720642101</c:v>
                </c:pt>
                <c:pt idx="5964">
                  <c:v>808521.966800666</c:v>
                </c:pt>
                <c:pt idx="5965">
                  <c:v>833934.6233798189</c:v>
                </c:pt>
                <c:pt idx="5966">
                  <c:v>807914.745706511</c:v>
                </c:pt>
                <c:pt idx="5967">
                  <c:v>934185.461589596</c:v>
                </c:pt>
                <c:pt idx="5968">
                  <c:v>811433.1796919089</c:v>
                </c:pt>
                <c:pt idx="5969">
                  <c:v>841103.849676267</c:v>
                </c:pt>
                <c:pt idx="5970">
                  <c:v>867873.512417816</c:v>
                </c:pt>
                <c:pt idx="5971">
                  <c:v>825417.851204079</c:v>
                </c:pt>
                <c:pt idx="5972">
                  <c:v>826052.836037609</c:v>
                </c:pt>
                <c:pt idx="5973">
                  <c:v>865609.581770948</c:v>
                </c:pt>
                <c:pt idx="5974">
                  <c:v>837481.766916496</c:v>
                </c:pt>
                <c:pt idx="5975">
                  <c:v>808808.818534497</c:v>
                </c:pt>
                <c:pt idx="5976">
                  <c:v>857057.6493187267</c:v>
                </c:pt>
                <c:pt idx="5977">
                  <c:v>890178.2036611571</c:v>
                </c:pt>
                <c:pt idx="5978">
                  <c:v>824206.518661656</c:v>
                </c:pt>
                <c:pt idx="5979">
                  <c:v>861246.404536417</c:v>
                </c:pt>
                <c:pt idx="5980">
                  <c:v>916022.080190243</c:v>
                </c:pt>
                <c:pt idx="5981">
                  <c:v>839856.8708186951</c:v>
                </c:pt>
                <c:pt idx="5982">
                  <c:v>808606.6791153987</c:v>
                </c:pt>
                <c:pt idx="5983">
                  <c:v>836157.421984186</c:v>
                </c:pt>
                <c:pt idx="5984">
                  <c:v>809300.831273874</c:v>
                </c:pt>
                <c:pt idx="5985">
                  <c:v>809186.87223874</c:v>
                </c:pt>
                <c:pt idx="5986">
                  <c:v>930267.6766792251</c:v>
                </c:pt>
                <c:pt idx="5987">
                  <c:v>810896.270697495</c:v>
                </c:pt>
                <c:pt idx="5988">
                  <c:v>874218.686671599</c:v>
                </c:pt>
                <c:pt idx="5989">
                  <c:v>823204.2846609019</c:v>
                </c:pt>
                <c:pt idx="5990">
                  <c:v>908076.466509545</c:v>
                </c:pt>
                <c:pt idx="5991">
                  <c:v>859412.061746742</c:v>
                </c:pt>
                <c:pt idx="5992">
                  <c:v>824453.106196455</c:v>
                </c:pt>
                <c:pt idx="5993">
                  <c:v>873227.585795288</c:v>
                </c:pt>
                <c:pt idx="5994">
                  <c:v>843675.115591512</c:v>
                </c:pt>
                <c:pt idx="5995">
                  <c:v>811094.807726583</c:v>
                </c:pt>
                <c:pt idx="5996">
                  <c:v>886430.2445999128</c:v>
                </c:pt>
                <c:pt idx="5997">
                  <c:v>833617.312868716</c:v>
                </c:pt>
                <c:pt idx="5998">
                  <c:v>833140.400386221</c:v>
                </c:pt>
                <c:pt idx="5999">
                  <c:v>872659.892647805</c:v>
                </c:pt>
                <c:pt idx="6000">
                  <c:v>863457.851168158</c:v>
                </c:pt>
                <c:pt idx="6001">
                  <c:v>871118.6313123539</c:v>
                </c:pt>
                <c:pt idx="6002">
                  <c:v>838776.7823923636</c:v>
                </c:pt>
                <c:pt idx="6003">
                  <c:v>869648.841653176</c:v>
                </c:pt>
                <c:pt idx="6004">
                  <c:v>812440.988988115</c:v>
                </c:pt>
                <c:pt idx="6005">
                  <c:v>813201.894441442</c:v>
                </c:pt>
                <c:pt idx="6006">
                  <c:v>942298.159400981</c:v>
                </c:pt>
                <c:pt idx="6007">
                  <c:v>823443.334531428</c:v>
                </c:pt>
                <c:pt idx="6008">
                  <c:v>872094.365170843</c:v>
                </c:pt>
                <c:pt idx="6009">
                  <c:v>811178.878006611</c:v>
                </c:pt>
                <c:pt idx="6010">
                  <c:v>883123.02330034</c:v>
                </c:pt>
                <c:pt idx="6011">
                  <c:v>834328.614896625</c:v>
                </c:pt>
                <c:pt idx="6012">
                  <c:v>866207.2754286597</c:v>
                </c:pt>
                <c:pt idx="6013">
                  <c:v>811318.393337977</c:v>
                </c:pt>
                <c:pt idx="6014">
                  <c:v>843254.424544998</c:v>
                </c:pt>
                <c:pt idx="6015">
                  <c:v>836095.709422999</c:v>
                </c:pt>
                <c:pt idx="6016">
                  <c:v>895147.116897849</c:v>
                </c:pt>
                <c:pt idx="6017">
                  <c:v>814776.510086496</c:v>
                </c:pt>
                <c:pt idx="6018">
                  <c:v>959184.311883321</c:v>
                </c:pt>
                <c:pt idx="6019">
                  <c:v>837102.627677939</c:v>
                </c:pt>
                <c:pt idx="6020">
                  <c:v>911034.92298004</c:v>
                </c:pt>
                <c:pt idx="6021">
                  <c:v>844270.150011579</c:v>
                </c:pt>
                <c:pt idx="6022">
                  <c:v>812640.851578424</c:v>
                </c:pt>
                <c:pt idx="6023">
                  <c:v>846360.9395681708</c:v>
                </c:pt>
                <c:pt idx="6024">
                  <c:v>892409.888536085</c:v>
                </c:pt>
                <c:pt idx="6025">
                  <c:v>830325.059981085</c:v>
                </c:pt>
                <c:pt idx="6026">
                  <c:v>846686.320858566</c:v>
                </c:pt>
                <c:pt idx="6027">
                  <c:v>923305.076548731</c:v>
                </c:pt>
                <c:pt idx="6028">
                  <c:v>839862.443050356</c:v>
                </c:pt>
                <c:pt idx="6029">
                  <c:v>835861.223982868</c:v>
                </c:pt>
                <c:pt idx="6030">
                  <c:v>891964.7248789198</c:v>
                </c:pt>
                <c:pt idx="6031">
                  <c:v>814459.6071135578</c:v>
                </c:pt>
                <c:pt idx="6032">
                  <c:v>870136.016873503</c:v>
                </c:pt>
                <c:pt idx="6033">
                  <c:v>818998.155932817</c:v>
                </c:pt>
                <c:pt idx="6034">
                  <c:v>813583.6925414489</c:v>
                </c:pt>
                <c:pt idx="6035">
                  <c:v>838992.597436596</c:v>
                </c:pt>
                <c:pt idx="6036">
                  <c:v>830832.1871078151</c:v>
                </c:pt>
                <c:pt idx="6037">
                  <c:v>929746.67382694</c:v>
                </c:pt>
                <c:pt idx="6038">
                  <c:v>814444.310151606</c:v>
                </c:pt>
                <c:pt idx="6039">
                  <c:v>872205.2120757769</c:v>
                </c:pt>
                <c:pt idx="6040">
                  <c:v>864127.2345068897</c:v>
                </c:pt>
                <c:pt idx="6041">
                  <c:v>853820.542042122</c:v>
                </c:pt>
                <c:pt idx="6042">
                  <c:v>814650.503385895</c:v>
                </c:pt>
                <c:pt idx="6043">
                  <c:v>876022.0945538939</c:v>
                </c:pt>
                <c:pt idx="6044">
                  <c:v>849681.1245500569</c:v>
                </c:pt>
                <c:pt idx="6045">
                  <c:v>818429.518900225</c:v>
                </c:pt>
                <c:pt idx="6046">
                  <c:v>913659.9142599647</c:v>
                </c:pt>
                <c:pt idx="6047">
                  <c:v>841985.564727557</c:v>
                </c:pt>
                <c:pt idx="6048">
                  <c:v>812757.386240437</c:v>
                </c:pt>
                <c:pt idx="6049">
                  <c:v>875901.8839460521</c:v>
                </c:pt>
                <c:pt idx="6050">
                  <c:v>871160.0725916767</c:v>
                </c:pt>
                <c:pt idx="6051">
                  <c:v>814009.012833291</c:v>
                </c:pt>
                <c:pt idx="6052">
                  <c:v>844271.7601758557</c:v>
                </c:pt>
                <c:pt idx="6053">
                  <c:v>817995.562765923</c:v>
                </c:pt>
                <c:pt idx="6054">
                  <c:v>848776.233217704</c:v>
                </c:pt>
                <c:pt idx="6055">
                  <c:v>816678.800626269</c:v>
                </c:pt>
                <c:pt idx="6056">
                  <c:v>904468.065768207</c:v>
                </c:pt>
                <c:pt idx="6057">
                  <c:v>1.02159994536706E6</c:v>
                </c:pt>
                <c:pt idx="6058">
                  <c:v>1.0723004232705E6</c:v>
                </c:pt>
                <c:pt idx="6059">
                  <c:v>982394.338924146</c:v>
                </c:pt>
                <c:pt idx="6060">
                  <c:v>899299.952687249</c:v>
                </c:pt>
                <c:pt idx="6061">
                  <c:v>851021.249757024</c:v>
                </c:pt>
                <c:pt idx="6062">
                  <c:v>1.63089533942064E6</c:v>
                </c:pt>
                <c:pt idx="6063">
                  <c:v>1.75080802483695E6</c:v>
                </c:pt>
                <c:pt idx="6064">
                  <c:v>1.73403160766571E6</c:v>
                </c:pt>
                <c:pt idx="6065">
                  <c:v>1.34902434961826E6</c:v>
                </c:pt>
                <c:pt idx="6066">
                  <c:v>944316.7103602517</c:v>
                </c:pt>
                <c:pt idx="6067">
                  <c:v>834481.254581473</c:v>
                </c:pt>
                <c:pt idx="6068">
                  <c:v>864028.910319031</c:v>
                </c:pt>
                <c:pt idx="6069">
                  <c:v>894852.889052063</c:v>
                </c:pt>
                <c:pt idx="6070">
                  <c:v>853835.027455127</c:v>
                </c:pt>
                <c:pt idx="6071">
                  <c:v>855330.882580996</c:v>
                </c:pt>
                <c:pt idx="6072">
                  <c:v>819340.338234935</c:v>
                </c:pt>
                <c:pt idx="6073">
                  <c:v>814181.614622189</c:v>
                </c:pt>
                <c:pt idx="6074">
                  <c:v>842238.571896859</c:v>
                </c:pt>
                <c:pt idx="6075">
                  <c:v>828881.75364629</c:v>
                </c:pt>
                <c:pt idx="6076">
                  <c:v>937600.140335846</c:v>
                </c:pt>
                <c:pt idx="6077">
                  <c:v>812890.828568635</c:v>
                </c:pt>
                <c:pt idx="6078">
                  <c:v>842192.894821336</c:v>
                </c:pt>
                <c:pt idx="6079">
                  <c:v>874885.019476963</c:v>
                </c:pt>
                <c:pt idx="6080">
                  <c:v>851091.160940244</c:v>
                </c:pt>
                <c:pt idx="6081">
                  <c:v>867445.636370302</c:v>
                </c:pt>
                <c:pt idx="6082">
                  <c:v>810277.936583712</c:v>
                </c:pt>
                <c:pt idx="6083">
                  <c:v>841265.716674363</c:v>
                </c:pt>
                <c:pt idx="6084">
                  <c:v>810535.248492952</c:v>
                </c:pt>
                <c:pt idx="6085">
                  <c:v>916978.64573626</c:v>
                </c:pt>
                <c:pt idx="6086">
                  <c:v>811273.923775332</c:v>
                </c:pt>
                <c:pt idx="6087">
                  <c:v>865967.011132504</c:v>
                </c:pt>
                <c:pt idx="6088">
                  <c:v>819287.0177693837</c:v>
                </c:pt>
                <c:pt idx="6089">
                  <c:v>914294.2795137685</c:v>
                </c:pt>
                <c:pt idx="6090">
                  <c:v>848844.0922723969</c:v>
                </c:pt>
                <c:pt idx="6091">
                  <c:v>819518.932016219</c:v>
                </c:pt>
                <c:pt idx="6092">
                  <c:v>850289.455029195</c:v>
                </c:pt>
                <c:pt idx="6093">
                  <c:v>866077.092020707</c:v>
                </c:pt>
                <c:pt idx="6094">
                  <c:v>836870.364717945</c:v>
                </c:pt>
                <c:pt idx="6095">
                  <c:v>849102.815240709</c:v>
                </c:pt>
                <c:pt idx="6096">
                  <c:v>933074.248126423</c:v>
                </c:pt>
                <c:pt idx="6097">
                  <c:v>883190.314203508</c:v>
                </c:pt>
                <c:pt idx="6098">
                  <c:v>897841.191489441</c:v>
                </c:pt>
                <c:pt idx="6099">
                  <c:v>942683.283294945</c:v>
                </c:pt>
                <c:pt idx="6100">
                  <c:v>864874.812983865</c:v>
                </c:pt>
                <c:pt idx="6101">
                  <c:v>906121.933441318</c:v>
                </c:pt>
                <c:pt idx="6102">
                  <c:v>885095.348073536</c:v>
                </c:pt>
                <c:pt idx="6103">
                  <c:v>870965.6105901951</c:v>
                </c:pt>
                <c:pt idx="6104">
                  <c:v>898541.300591495</c:v>
                </c:pt>
                <c:pt idx="6105">
                  <c:v>878323.702447011</c:v>
                </c:pt>
                <c:pt idx="6106">
                  <c:v>996609.997737336</c:v>
                </c:pt>
                <c:pt idx="6107">
                  <c:v>868787.842357148</c:v>
                </c:pt>
                <c:pt idx="6108">
                  <c:v>921876.049324201</c:v>
                </c:pt>
                <c:pt idx="6109">
                  <c:v>937409.319962146</c:v>
                </c:pt>
                <c:pt idx="6110">
                  <c:v>899211.590434561</c:v>
                </c:pt>
                <c:pt idx="6111">
                  <c:v>910491.2775439278</c:v>
                </c:pt>
                <c:pt idx="6112">
                  <c:v>880711.201074342</c:v>
                </c:pt>
                <c:pt idx="6113">
                  <c:v>853573.136081378</c:v>
                </c:pt>
                <c:pt idx="6114">
                  <c:v>849773.759883433</c:v>
                </c:pt>
                <c:pt idx="6115">
                  <c:v>950889.721781768</c:v>
                </c:pt>
                <c:pt idx="6116">
                  <c:v>906217.390721451</c:v>
                </c:pt>
                <c:pt idx="6117">
                  <c:v>852112.232558941</c:v>
                </c:pt>
                <c:pt idx="6118">
                  <c:v>852382.915593233</c:v>
                </c:pt>
                <c:pt idx="6119">
                  <c:v>920691.472602197</c:v>
                </c:pt>
                <c:pt idx="6120">
                  <c:v>907449.978082739</c:v>
                </c:pt>
                <c:pt idx="6121">
                  <c:v>887557.356047289</c:v>
                </c:pt>
                <c:pt idx="6122">
                  <c:v>852857.08126541</c:v>
                </c:pt>
                <c:pt idx="6123">
                  <c:v>850899.6972396389</c:v>
                </c:pt>
                <c:pt idx="6124">
                  <c:v>849901.406912435</c:v>
                </c:pt>
                <c:pt idx="6125">
                  <c:v>913835.982000726</c:v>
                </c:pt>
                <c:pt idx="6126">
                  <c:v>809607.140735762</c:v>
                </c:pt>
                <c:pt idx="6127">
                  <c:v>853215.49496373</c:v>
                </c:pt>
                <c:pt idx="6128">
                  <c:v>861595.046709857</c:v>
                </c:pt>
                <c:pt idx="6129">
                  <c:v>809524.4283494001</c:v>
                </c:pt>
                <c:pt idx="6130">
                  <c:v>839439.421996586</c:v>
                </c:pt>
                <c:pt idx="6131">
                  <c:v>877300.266384397</c:v>
                </c:pt>
                <c:pt idx="6132">
                  <c:v>865211.516737195</c:v>
                </c:pt>
                <c:pt idx="6133">
                  <c:v>840318.501072782</c:v>
                </c:pt>
                <c:pt idx="6134">
                  <c:v>838207.41422901</c:v>
                </c:pt>
                <c:pt idx="6135">
                  <c:v>952877.053145336</c:v>
                </c:pt>
                <c:pt idx="6136">
                  <c:v>906344.4847000787</c:v>
                </c:pt>
                <c:pt idx="6137">
                  <c:v>886388.421704093</c:v>
                </c:pt>
                <c:pt idx="6138">
                  <c:v>938025.8701119098</c:v>
                </c:pt>
                <c:pt idx="6139">
                  <c:v>881438.51212406</c:v>
                </c:pt>
                <c:pt idx="6140">
                  <c:v>964162.078062012</c:v>
                </c:pt>
                <c:pt idx="6141">
                  <c:v>946552.654631595</c:v>
                </c:pt>
                <c:pt idx="6142">
                  <c:v>928752.911378712</c:v>
                </c:pt>
                <c:pt idx="6143">
                  <c:v>897246.722137682</c:v>
                </c:pt>
                <c:pt idx="6144">
                  <c:v>904501.9333795889</c:v>
                </c:pt>
                <c:pt idx="6145">
                  <c:v>999180.4729190217</c:v>
                </c:pt>
                <c:pt idx="6146">
                  <c:v>955771.017775781</c:v>
                </c:pt>
                <c:pt idx="6147">
                  <c:v>927686.850996723</c:v>
                </c:pt>
                <c:pt idx="6148">
                  <c:v>896913.6967900619</c:v>
                </c:pt>
                <c:pt idx="6149">
                  <c:v>922669.4945123758</c:v>
                </c:pt>
                <c:pt idx="6150">
                  <c:v>991006.964792804</c:v>
                </c:pt>
                <c:pt idx="6151">
                  <c:v>926863.200891112</c:v>
                </c:pt>
                <c:pt idx="6152">
                  <c:v>666148.280756146</c:v>
                </c:pt>
                <c:pt idx="6153">
                  <c:v>685298.012001828</c:v>
                </c:pt>
                <c:pt idx="6154">
                  <c:v>699470.509885162</c:v>
                </c:pt>
                <c:pt idx="6155">
                  <c:v>709363.2778103098</c:v>
                </c:pt>
                <c:pt idx="6156">
                  <c:v>654786.081570026</c:v>
                </c:pt>
                <c:pt idx="6157">
                  <c:v>690791.313427487</c:v>
                </c:pt>
                <c:pt idx="6158">
                  <c:v>659052.037931056</c:v>
                </c:pt>
                <c:pt idx="6159">
                  <c:v>745208.918681498</c:v>
                </c:pt>
                <c:pt idx="6160">
                  <c:v>658614.754809449</c:v>
                </c:pt>
                <c:pt idx="6161">
                  <c:v>716057.356280276</c:v>
                </c:pt>
                <c:pt idx="6162">
                  <c:v>692612.852421653</c:v>
                </c:pt>
                <c:pt idx="6163">
                  <c:v>678074.363017011</c:v>
                </c:pt>
                <c:pt idx="6164">
                  <c:v>718104.806980569</c:v>
                </c:pt>
                <c:pt idx="6165">
                  <c:v>656531.5991699958</c:v>
                </c:pt>
                <c:pt idx="6166">
                  <c:v>757466.916808303</c:v>
                </c:pt>
                <c:pt idx="6167">
                  <c:v>662700.897544911</c:v>
                </c:pt>
                <c:pt idx="6168">
                  <c:v>737265.4449193748</c:v>
                </c:pt>
                <c:pt idx="6169">
                  <c:v>687287.244950212</c:v>
                </c:pt>
                <c:pt idx="6170">
                  <c:v>668380.016146203</c:v>
                </c:pt>
                <c:pt idx="6171">
                  <c:v>689357.9941760628</c:v>
                </c:pt>
                <c:pt idx="6172">
                  <c:v>679745.7731785167</c:v>
                </c:pt>
                <c:pt idx="6173">
                  <c:v>687865.800765464</c:v>
                </c:pt>
                <c:pt idx="6174">
                  <c:v>659822.0838187728</c:v>
                </c:pt>
                <c:pt idx="6175">
                  <c:v>710159.4049910669</c:v>
                </c:pt>
                <c:pt idx="6176">
                  <c:v>869076.316677343</c:v>
                </c:pt>
                <c:pt idx="6177">
                  <c:v>749027.7857978548</c:v>
                </c:pt>
                <c:pt idx="6178">
                  <c:v>861976.271898719</c:v>
                </c:pt>
                <c:pt idx="6179">
                  <c:v>723922.801615232</c:v>
                </c:pt>
                <c:pt idx="6180">
                  <c:v>699102.646582448</c:v>
                </c:pt>
                <c:pt idx="6181">
                  <c:v>794613.911139211</c:v>
                </c:pt>
                <c:pt idx="6182">
                  <c:v>832870.7459684981</c:v>
                </c:pt>
                <c:pt idx="6183">
                  <c:v>755147.483067222</c:v>
                </c:pt>
                <c:pt idx="6184">
                  <c:v>690964.517582946</c:v>
                </c:pt>
                <c:pt idx="6185">
                  <c:v>713432.17378994</c:v>
                </c:pt>
                <c:pt idx="6186">
                  <c:v>688405.391467617</c:v>
                </c:pt>
                <c:pt idx="6187">
                  <c:v>690376.439925396</c:v>
                </c:pt>
                <c:pt idx="6188">
                  <c:v>668713.2749751626</c:v>
                </c:pt>
                <c:pt idx="6189">
                  <c:v>670654.607673347</c:v>
                </c:pt>
                <c:pt idx="6190">
                  <c:v>639930.822394638</c:v>
                </c:pt>
                <c:pt idx="6191">
                  <c:v>639385.150937858</c:v>
                </c:pt>
                <c:pt idx="6192">
                  <c:v>668790.943659927</c:v>
                </c:pt>
                <c:pt idx="6193">
                  <c:v>670203.923334093</c:v>
                </c:pt>
                <c:pt idx="6194">
                  <c:v>639792.03024741</c:v>
                </c:pt>
                <c:pt idx="6195">
                  <c:v>665721.346862852</c:v>
                </c:pt>
                <c:pt idx="6196">
                  <c:v>711561.095094358</c:v>
                </c:pt>
                <c:pt idx="6197">
                  <c:v>696736.319282493</c:v>
                </c:pt>
                <c:pt idx="6198">
                  <c:v>680153.487608431</c:v>
                </c:pt>
                <c:pt idx="6199">
                  <c:v>685478.911778718</c:v>
                </c:pt>
                <c:pt idx="6200">
                  <c:v>655343.7075476648</c:v>
                </c:pt>
                <c:pt idx="6201">
                  <c:v>677498.360523849</c:v>
                </c:pt>
                <c:pt idx="6202">
                  <c:v>697874.937397375</c:v>
                </c:pt>
                <c:pt idx="6203">
                  <c:v>666461.577520391</c:v>
                </c:pt>
                <c:pt idx="6204">
                  <c:v>637969.188334827</c:v>
                </c:pt>
                <c:pt idx="6205">
                  <c:v>638582.17322576</c:v>
                </c:pt>
                <c:pt idx="6206">
                  <c:v>729715.870521066</c:v>
                </c:pt>
                <c:pt idx="6207">
                  <c:v>672334.914497229</c:v>
                </c:pt>
                <c:pt idx="6208">
                  <c:v>707506.7771746767</c:v>
                </c:pt>
                <c:pt idx="6209">
                  <c:v>674246.425868185</c:v>
                </c:pt>
                <c:pt idx="6210">
                  <c:v>670734.936499975</c:v>
                </c:pt>
                <c:pt idx="6211">
                  <c:v>637881.941643218</c:v>
                </c:pt>
                <c:pt idx="6212">
                  <c:v>637435.2883703817</c:v>
                </c:pt>
                <c:pt idx="6213">
                  <c:v>668574.7825602896</c:v>
                </c:pt>
                <c:pt idx="6214">
                  <c:v>667237.944503111</c:v>
                </c:pt>
                <c:pt idx="6215">
                  <c:v>708488.793282913</c:v>
                </c:pt>
                <c:pt idx="6216">
                  <c:v>672425.7923001298</c:v>
                </c:pt>
                <c:pt idx="6217">
                  <c:v>700646.665813878</c:v>
                </c:pt>
                <c:pt idx="6218">
                  <c:v>655890.1296790628</c:v>
                </c:pt>
                <c:pt idx="6219">
                  <c:v>685867.8872996639</c:v>
                </c:pt>
                <c:pt idx="6220">
                  <c:v>698769.441515424</c:v>
                </c:pt>
                <c:pt idx="6221">
                  <c:v>668751.431726418</c:v>
                </c:pt>
                <c:pt idx="6222">
                  <c:v>639712.888640209</c:v>
                </c:pt>
                <c:pt idx="6223">
                  <c:v>640128.8141698578</c:v>
                </c:pt>
                <c:pt idx="6224">
                  <c:v>639386.3974495828</c:v>
                </c:pt>
                <c:pt idx="6225">
                  <c:v>740490.126200296</c:v>
                </c:pt>
                <c:pt idx="6226">
                  <c:v>637609.268485788</c:v>
                </c:pt>
                <c:pt idx="6227">
                  <c:v>713290.96382269</c:v>
                </c:pt>
                <c:pt idx="6228">
                  <c:v>688083.7059902528</c:v>
                </c:pt>
                <c:pt idx="6229">
                  <c:v>643512.134442431</c:v>
                </c:pt>
                <c:pt idx="6230">
                  <c:v>693975.931032794</c:v>
                </c:pt>
                <c:pt idx="6231">
                  <c:v>638114.2333099748</c:v>
                </c:pt>
                <c:pt idx="6232">
                  <c:v>1.45129200618038E6</c:v>
                </c:pt>
                <c:pt idx="6233">
                  <c:v>1.58264727971615E6</c:v>
                </c:pt>
                <c:pt idx="6234">
                  <c:v>1.56422918146488E6</c:v>
                </c:pt>
                <c:pt idx="6235">
                  <c:v>1.19052809126463E6</c:v>
                </c:pt>
                <c:pt idx="6236">
                  <c:v>702389.2142116039</c:v>
                </c:pt>
                <c:pt idx="6237">
                  <c:v>813070.890958719</c:v>
                </c:pt>
                <c:pt idx="6238">
                  <c:v>814568.35640037</c:v>
                </c:pt>
                <c:pt idx="6239">
                  <c:v>777610.229254728</c:v>
                </c:pt>
                <c:pt idx="6240">
                  <c:v>665857.264232553</c:v>
                </c:pt>
                <c:pt idx="6241">
                  <c:v>667385.167580118</c:v>
                </c:pt>
                <c:pt idx="6242">
                  <c:v>637372.508030104</c:v>
                </c:pt>
                <c:pt idx="6243">
                  <c:v>664640.087107376</c:v>
                </c:pt>
                <c:pt idx="6244">
                  <c:v>669822.814041178</c:v>
                </c:pt>
                <c:pt idx="6245">
                  <c:v>772375.623697607</c:v>
                </c:pt>
                <c:pt idx="6246">
                  <c:v>656149.468664944</c:v>
                </c:pt>
                <c:pt idx="6247">
                  <c:v>684093.1507186798</c:v>
                </c:pt>
                <c:pt idx="6248">
                  <c:v>720753.337045406</c:v>
                </c:pt>
                <c:pt idx="6249">
                  <c:v>717761.142591522</c:v>
                </c:pt>
                <c:pt idx="6250">
                  <c:v>654260.023972228</c:v>
                </c:pt>
                <c:pt idx="6251">
                  <c:v>691935.243537512</c:v>
                </c:pt>
                <c:pt idx="6252">
                  <c:v>654059.6943339269</c:v>
                </c:pt>
                <c:pt idx="6253">
                  <c:v>713242.655514315</c:v>
                </c:pt>
                <c:pt idx="6254">
                  <c:v>687541.132267442</c:v>
                </c:pt>
                <c:pt idx="6255">
                  <c:v>776476.807002596</c:v>
                </c:pt>
                <c:pt idx="6256">
                  <c:v>678075.086270819</c:v>
                </c:pt>
                <c:pt idx="6257">
                  <c:v>674066.766732027</c:v>
                </c:pt>
                <c:pt idx="6258">
                  <c:v>743788.2028394698</c:v>
                </c:pt>
                <c:pt idx="6259">
                  <c:v>688104.409049844</c:v>
                </c:pt>
                <c:pt idx="6260">
                  <c:v>680358.214429634</c:v>
                </c:pt>
                <c:pt idx="6261">
                  <c:v>655358.262863925</c:v>
                </c:pt>
                <c:pt idx="6262">
                  <c:v>676034.275623926</c:v>
                </c:pt>
                <c:pt idx="6263">
                  <c:v>706269.716890224</c:v>
                </c:pt>
                <c:pt idx="6264">
                  <c:v>676036.696940622</c:v>
                </c:pt>
                <c:pt idx="6265">
                  <c:v>676082.24642503</c:v>
                </c:pt>
                <c:pt idx="6266">
                  <c:v>764467.163647005</c:v>
                </c:pt>
                <c:pt idx="6267">
                  <c:v>677926.051222261</c:v>
                </c:pt>
                <c:pt idx="6268">
                  <c:v>683295.956434766</c:v>
                </c:pt>
                <c:pt idx="6269">
                  <c:v>715219.617088903</c:v>
                </c:pt>
                <c:pt idx="6270">
                  <c:v>689427.178622281</c:v>
                </c:pt>
                <c:pt idx="6271">
                  <c:v>701736.295488648</c:v>
                </c:pt>
                <c:pt idx="6272">
                  <c:v>688729.045547368</c:v>
                </c:pt>
                <c:pt idx="6273">
                  <c:v>650353.938772654</c:v>
                </c:pt>
                <c:pt idx="6274">
                  <c:v>650358.019737171</c:v>
                </c:pt>
                <c:pt idx="6275">
                  <c:v>705009.439704017</c:v>
                </c:pt>
                <c:pt idx="6276">
                  <c:v>742546.930012974</c:v>
                </c:pt>
                <c:pt idx="6277">
                  <c:v>641848.733175207</c:v>
                </c:pt>
                <c:pt idx="6278">
                  <c:v>703647.417211009</c:v>
                </c:pt>
                <c:pt idx="6279">
                  <c:v>680186.368800711</c:v>
                </c:pt>
                <c:pt idx="6280">
                  <c:v>698263.080906303</c:v>
                </c:pt>
                <c:pt idx="6281">
                  <c:v>677482.298896909</c:v>
                </c:pt>
                <c:pt idx="6282">
                  <c:v>646523.429710193</c:v>
                </c:pt>
                <c:pt idx="6283">
                  <c:v>646104.959737918</c:v>
                </c:pt>
                <c:pt idx="6284">
                  <c:v>645943.683896393</c:v>
                </c:pt>
                <c:pt idx="6285">
                  <c:v>746596.543324321</c:v>
                </c:pt>
                <c:pt idx="6286">
                  <c:v>677239.400821463</c:v>
                </c:pt>
                <c:pt idx="6287">
                  <c:v>681149.639457977</c:v>
                </c:pt>
                <c:pt idx="6288">
                  <c:v>650322.222541131</c:v>
                </c:pt>
                <c:pt idx="6289">
                  <c:v>682412.957409443</c:v>
                </c:pt>
                <c:pt idx="6290">
                  <c:v>727106.733530434</c:v>
                </c:pt>
                <c:pt idx="6291">
                  <c:v>673025.613286952</c:v>
                </c:pt>
                <c:pt idx="6292">
                  <c:v>668455.4073726519</c:v>
                </c:pt>
                <c:pt idx="6293">
                  <c:v>668951.708067494</c:v>
                </c:pt>
                <c:pt idx="6294">
                  <c:v>672420.2178694548</c:v>
                </c:pt>
                <c:pt idx="6295">
                  <c:v>745846.7554711647</c:v>
                </c:pt>
                <c:pt idx="6296">
                  <c:v>657511.571166852</c:v>
                </c:pt>
                <c:pt idx="6297">
                  <c:v>656654.387143345</c:v>
                </c:pt>
                <c:pt idx="6298">
                  <c:v>669847.959039285</c:v>
                </c:pt>
                <c:pt idx="6299">
                  <c:v>715262.14689511</c:v>
                </c:pt>
                <c:pt idx="6300">
                  <c:v>664954.764558612</c:v>
                </c:pt>
                <c:pt idx="6301">
                  <c:v>666842.8049191239</c:v>
                </c:pt>
                <c:pt idx="6302">
                  <c:v>674099.892791746</c:v>
                </c:pt>
                <c:pt idx="6303">
                  <c:v>635618.6981106061</c:v>
                </c:pt>
                <c:pt idx="6304">
                  <c:v>665074.2229130828</c:v>
                </c:pt>
                <c:pt idx="6305">
                  <c:v>736518.036738515</c:v>
                </c:pt>
                <c:pt idx="6306">
                  <c:v>708159.286155978</c:v>
                </c:pt>
                <c:pt idx="6307">
                  <c:v>635355.442054739</c:v>
                </c:pt>
                <c:pt idx="6308">
                  <c:v>712277.056228858</c:v>
                </c:pt>
                <c:pt idx="6309">
                  <c:v>691218.441875679</c:v>
                </c:pt>
                <c:pt idx="6310">
                  <c:v>673542.255250366</c:v>
                </c:pt>
                <c:pt idx="6311">
                  <c:v>667593.835322739</c:v>
                </c:pt>
                <c:pt idx="6312">
                  <c:v>643599.7127119587</c:v>
                </c:pt>
                <c:pt idx="6313">
                  <c:v>681849.198330381</c:v>
                </c:pt>
                <c:pt idx="6314">
                  <c:v>880837.151240695</c:v>
                </c:pt>
                <c:pt idx="6315">
                  <c:v>877048.80734637</c:v>
                </c:pt>
                <c:pt idx="6316">
                  <c:v>750905.322765737</c:v>
                </c:pt>
                <c:pt idx="6317">
                  <c:v>684782.511597963</c:v>
                </c:pt>
                <c:pt idx="6318">
                  <c:v>876490.628027868</c:v>
                </c:pt>
                <c:pt idx="6319">
                  <c:v>907915.668683036</c:v>
                </c:pt>
                <c:pt idx="6320">
                  <c:v>783078.461087432</c:v>
                </c:pt>
                <c:pt idx="6321">
                  <c:v>646122.980561671</c:v>
                </c:pt>
                <c:pt idx="6322">
                  <c:v>716732.977874585</c:v>
                </c:pt>
                <c:pt idx="6323">
                  <c:v>629637.7946199887</c:v>
                </c:pt>
                <c:pt idx="6324">
                  <c:v>684655.048410709</c:v>
                </c:pt>
                <c:pt idx="6325">
                  <c:v>612993.843510062</c:v>
                </c:pt>
                <c:pt idx="6326">
                  <c:v>642423.513780579</c:v>
                </c:pt>
                <c:pt idx="6327">
                  <c:v>613959.461623912</c:v>
                </c:pt>
                <c:pt idx="6328">
                  <c:v>702674.271093872</c:v>
                </c:pt>
                <c:pt idx="6329">
                  <c:v>668658.271287662</c:v>
                </c:pt>
                <c:pt idx="6330">
                  <c:v>982806.4975187058</c:v>
                </c:pt>
                <c:pt idx="6331">
                  <c:v>916209.6115885091</c:v>
                </c:pt>
                <c:pt idx="6332">
                  <c:v>615716.359143671</c:v>
                </c:pt>
                <c:pt idx="6333">
                  <c:v>604840.390963538</c:v>
                </c:pt>
                <c:pt idx="6334">
                  <c:v>706908.792220292</c:v>
                </c:pt>
                <c:pt idx="6335">
                  <c:v>618909.154661137</c:v>
                </c:pt>
                <c:pt idx="6336">
                  <c:v>620322.758422145</c:v>
                </c:pt>
                <c:pt idx="6337">
                  <c:v>638605.153505136</c:v>
                </c:pt>
                <c:pt idx="6338">
                  <c:v>696936.024197371</c:v>
                </c:pt>
                <c:pt idx="6339">
                  <c:v>669377.520114671</c:v>
                </c:pt>
                <c:pt idx="6340">
                  <c:v>668053.077225075</c:v>
                </c:pt>
                <c:pt idx="6341">
                  <c:v>650648.446106803</c:v>
                </c:pt>
                <c:pt idx="6342">
                  <c:v>651522.4753316898</c:v>
                </c:pt>
                <c:pt idx="6343">
                  <c:v>603789.422128893</c:v>
                </c:pt>
                <c:pt idx="6344">
                  <c:v>652895.882355014</c:v>
                </c:pt>
                <c:pt idx="6345">
                  <c:v>681501.860439008</c:v>
                </c:pt>
                <c:pt idx="6346">
                  <c:v>640538.0367687</c:v>
                </c:pt>
                <c:pt idx="6347">
                  <c:v>664676.065677596</c:v>
                </c:pt>
                <c:pt idx="6348">
                  <c:v>646750.944114212</c:v>
                </c:pt>
                <c:pt idx="6349">
                  <c:v>619266.709847431</c:v>
                </c:pt>
                <c:pt idx="6350">
                  <c:v>603514.93998515</c:v>
                </c:pt>
                <c:pt idx="6351">
                  <c:v>604804.787504247</c:v>
                </c:pt>
                <c:pt idx="6352">
                  <c:v>642686.7894704696</c:v>
                </c:pt>
                <c:pt idx="6353">
                  <c:v>665179.506560932</c:v>
                </c:pt>
                <c:pt idx="6354">
                  <c:v>830668.378941023</c:v>
                </c:pt>
                <c:pt idx="6355">
                  <c:v>783932.578012336</c:v>
                </c:pt>
                <c:pt idx="6356">
                  <c:v>740788.6021614957</c:v>
                </c:pt>
                <c:pt idx="6357">
                  <c:v>745739.080071835</c:v>
                </c:pt>
                <c:pt idx="6358">
                  <c:v>755140.982188036</c:v>
                </c:pt>
                <c:pt idx="6359">
                  <c:v>826672.036828509</c:v>
                </c:pt>
                <c:pt idx="6360">
                  <c:v>677603.372452435</c:v>
                </c:pt>
                <c:pt idx="6361">
                  <c:v>605554.5794581919</c:v>
                </c:pt>
                <c:pt idx="6362">
                  <c:v>605474.1871636678</c:v>
                </c:pt>
                <c:pt idx="6363">
                  <c:v>606742.497774423</c:v>
                </c:pt>
                <c:pt idx="6364">
                  <c:v>709519.109696723</c:v>
                </c:pt>
                <c:pt idx="6365">
                  <c:v>636145.2897244517</c:v>
                </c:pt>
                <c:pt idx="6366">
                  <c:v>610173.339308392</c:v>
                </c:pt>
                <c:pt idx="6367">
                  <c:v>700475.7948689858</c:v>
                </c:pt>
                <c:pt idx="6368">
                  <c:v>607115.889827047</c:v>
                </c:pt>
                <c:pt idx="6369">
                  <c:v>660561.016134632</c:v>
                </c:pt>
                <c:pt idx="6370">
                  <c:v>629631.892621556</c:v>
                </c:pt>
                <c:pt idx="6371">
                  <c:v>615025.525065969</c:v>
                </c:pt>
                <c:pt idx="6372">
                  <c:v>609689.353835793</c:v>
                </c:pt>
                <c:pt idx="6373">
                  <c:v>607521.451620637</c:v>
                </c:pt>
                <c:pt idx="6374">
                  <c:v>726040.419506945</c:v>
                </c:pt>
                <c:pt idx="6375">
                  <c:v>1.28301178461926E6</c:v>
                </c:pt>
                <c:pt idx="6376">
                  <c:v>1.4122151293749E6</c:v>
                </c:pt>
                <c:pt idx="6377">
                  <c:v>1.35221461689976E6</c:v>
                </c:pt>
                <c:pt idx="6378">
                  <c:v>1.41137202823288E6</c:v>
                </c:pt>
                <c:pt idx="6379">
                  <c:v>1.396562485679E6</c:v>
                </c:pt>
                <c:pt idx="6380">
                  <c:v>1.38089101584032E6</c:v>
                </c:pt>
                <c:pt idx="6381">
                  <c:v>1.35180206480273E6</c:v>
                </c:pt>
                <c:pt idx="6382">
                  <c:v>1.40965832121713E6</c:v>
                </c:pt>
                <c:pt idx="6383">
                  <c:v>1.39469039237842E6</c:v>
                </c:pt>
                <c:pt idx="6384">
                  <c:v>1.50173313488544E6</c:v>
                </c:pt>
                <c:pt idx="6385">
                  <c:v>1.40097454104124E6</c:v>
                </c:pt>
                <c:pt idx="6386">
                  <c:v>1.43210619770367E6</c:v>
                </c:pt>
                <c:pt idx="6387">
                  <c:v>1.40030334263613E6</c:v>
                </c:pt>
                <c:pt idx="6388">
                  <c:v>1.46683620654631E6</c:v>
                </c:pt>
                <c:pt idx="6389">
                  <c:v>1.43373230869136E6</c:v>
                </c:pt>
                <c:pt idx="6390">
                  <c:v>1.38019541447142E6</c:v>
                </c:pt>
                <c:pt idx="6391">
                  <c:v>1.38440967604826E6</c:v>
                </c:pt>
                <c:pt idx="6392">
                  <c:v>1.38093339744689E6</c:v>
                </c:pt>
                <c:pt idx="6393">
                  <c:v>1.377569215651E6</c:v>
                </c:pt>
                <c:pt idx="6394">
                  <c:v>1.37408985194816E6</c:v>
                </c:pt>
                <c:pt idx="6395">
                  <c:v>1.45063625380412E6</c:v>
                </c:pt>
                <c:pt idx="6396">
                  <c:v>1.38480266556386E6</c:v>
                </c:pt>
                <c:pt idx="6397">
                  <c:v>1.36734071664019E6</c:v>
                </c:pt>
                <c:pt idx="6398">
                  <c:v>1.41982597613044E6</c:v>
                </c:pt>
                <c:pt idx="6399">
                  <c:v>1.38263923358348E6</c:v>
                </c:pt>
                <c:pt idx="6400">
                  <c:v>2.00135845751251E6</c:v>
                </c:pt>
                <c:pt idx="6401">
                  <c:v>2.1683548578327E6</c:v>
                </c:pt>
                <c:pt idx="6402">
                  <c:v>2.12204539436529E6</c:v>
                </c:pt>
                <c:pt idx="6403">
                  <c:v>1.67643407526978E6</c:v>
                </c:pt>
                <c:pt idx="6404">
                  <c:v>1.35367959370035E6</c:v>
                </c:pt>
                <c:pt idx="6405">
                  <c:v>1.45990133823511E6</c:v>
                </c:pt>
                <c:pt idx="6406">
                  <c:v>1.40372594297959E6</c:v>
                </c:pt>
                <c:pt idx="6407">
                  <c:v>1.35289890744624E6</c:v>
                </c:pt>
                <c:pt idx="6408">
                  <c:v>1.40589639625639E6</c:v>
                </c:pt>
                <c:pt idx="6409">
                  <c:v>1.40476758437272E6</c:v>
                </c:pt>
                <c:pt idx="6410">
                  <c:v>1.39047943457632E6</c:v>
                </c:pt>
                <c:pt idx="6411">
                  <c:v>1.35063615844722E6</c:v>
                </c:pt>
                <c:pt idx="6412">
                  <c:v>1.41687881445457E6</c:v>
                </c:pt>
                <c:pt idx="6413">
                  <c:v>1.40229039254444E6</c:v>
                </c:pt>
                <c:pt idx="6414">
                  <c:v>1.39491540211303E6</c:v>
                </c:pt>
                <c:pt idx="6415">
                  <c:v>1.3823782698203E6</c:v>
                </c:pt>
                <c:pt idx="6416">
                  <c:v>1.40559232656817E6</c:v>
                </c:pt>
                <c:pt idx="6417">
                  <c:v>1.3502460834113E6</c:v>
                </c:pt>
                <c:pt idx="6418">
                  <c:v>1.55732047974467E6</c:v>
                </c:pt>
                <c:pt idx="6419">
                  <c:v>1.54022555458472E6</c:v>
                </c:pt>
                <c:pt idx="6420">
                  <c:v>1.47873137662973E6</c:v>
                </c:pt>
                <c:pt idx="6421">
                  <c:v>1.39175153620742E6</c:v>
                </c:pt>
                <c:pt idx="6422">
                  <c:v>1.48526851244026E6</c:v>
                </c:pt>
                <c:pt idx="6423">
                  <c:v>1.48091571550268E6</c:v>
                </c:pt>
                <c:pt idx="6424">
                  <c:v>1.5869443935237E6</c:v>
                </c:pt>
                <c:pt idx="6425">
                  <c:v>1.38187023675002E6</c:v>
                </c:pt>
                <c:pt idx="6426">
                  <c:v>1.36295114560854E6</c:v>
                </c:pt>
                <c:pt idx="6427">
                  <c:v>1.39809241970778E6</c:v>
                </c:pt>
                <c:pt idx="6428">
                  <c:v>1.45083226561553E6</c:v>
                </c:pt>
                <c:pt idx="6429">
                  <c:v>1.38892995192575E6</c:v>
                </c:pt>
                <c:pt idx="6430">
                  <c:v>1.35388819441423E6</c:v>
                </c:pt>
                <c:pt idx="6431">
                  <c:v>1.41077318803645E6</c:v>
                </c:pt>
                <c:pt idx="6432">
                  <c:v>1.37991054811632E6</c:v>
                </c:pt>
                <c:pt idx="6433">
                  <c:v>1.35090406496591E6</c:v>
                </c:pt>
                <c:pt idx="6434">
                  <c:v>1.43155200289356E6</c:v>
                </c:pt>
                <c:pt idx="6435">
                  <c:v>1.37355136582564E6</c:v>
                </c:pt>
                <c:pt idx="6436">
                  <c:v>1.58116680640542E6</c:v>
                </c:pt>
                <c:pt idx="6437">
                  <c:v>1.47583821748616E6</c:v>
                </c:pt>
                <c:pt idx="6438">
                  <c:v>1.54662693302007E6</c:v>
                </c:pt>
                <c:pt idx="6439">
                  <c:v>1.47948273223145E6</c:v>
                </c:pt>
                <c:pt idx="6440">
                  <c:v>1.46985974159712E6</c:v>
                </c:pt>
                <c:pt idx="6441">
                  <c:v>1.48087941262113E6</c:v>
                </c:pt>
                <c:pt idx="6442">
                  <c:v>1.44192159347591E6</c:v>
                </c:pt>
                <c:pt idx="6443">
                  <c:v>1.44467700285945E6</c:v>
                </c:pt>
                <c:pt idx="6444">
                  <c:v>1.57130119162104E6</c:v>
                </c:pt>
                <c:pt idx="6445">
                  <c:v>1.44190432024454E6</c:v>
                </c:pt>
                <c:pt idx="6446">
                  <c:v>1.50257827864328E6</c:v>
                </c:pt>
                <c:pt idx="6447">
                  <c:v>1.44125470086479E6</c:v>
                </c:pt>
                <c:pt idx="6448">
                  <c:v>1.49464703938023E6</c:v>
                </c:pt>
                <c:pt idx="6449">
                  <c:v>1.4952201945357E6</c:v>
                </c:pt>
                <c:pt idx="6450">
                  <c:v>1.46823647719203E6</c:v>
                </c:pt>
                <c:pt idx="6451">
                  <c:v>1.43908771026547E6</c:v>
                </c:pt>
                <c:pt idx="6452">
                  <c:v>1.46986479752143E6</c:v>
                </c:pt>
                <c:pt idx="6453">
                  <c:v>1.46067207878987E6</c:v>
                </c:pt>
                <c:pt idx="6454">
                  <c:v>1.5504356614164E6</c:v>
                </c:pt>
                <c:pt idx="6455">
                  <c:v>1.44217217939574E6</c:v>
                </c:pt>
                <c:pt idx="6456">
                  <c:v>1.47371972983666E6</c:v>
                </c:pt>
                <c:pt idx="6457">
                  <c:v>1.44496480681832E6</c:v>
                </c:pt>
                <c:pt idx="6458">
                  <c:v>1.53193865223678E6</c:v>
                </c:pt>
                <c:pt idx="6459">
                  <c:v>1.49001264931104E6</c:v>
                </c:pt>
                <c:pt idx="6460">
                  <c:v>1.39132602900467E6</c:v>
                </c:pt>
                <c:pt idx="6461">
                  <c:v>1.38498937409007E6</c:v>
                </c:pt>
                <c:pt idx="6462">
                  <c:v>1.3754045046235E6</c:v>
                </c:pt>
                <c:pt idx="6463">
                  <c:v>1.3669689851037E6</c:v>
                </c:pt>
                <c:pt idx="6464">
                  <c:v>1.37923147806516E6</c:v>
                </c:pt>
                <c:pt idx="6465">
                  <c:v>1.45078600276458E6</c:v>
                </c:pt>
                <c:pt idx="6466">
                  <c:v>1.39972305016392E6</c:v>
                </c:pt>
                <c:pt idx="6467">
                  <c:v>1.35785657102333E6</c:v>
                </c:pt>
                <c:pt idx="6468">
                  <c:v>1.40012439888017E6</c:v>
                </c:pt>
                <c:pt idx="6469">
                  <c:v>1.41030537681954E6</c:v>
                </c:pt>
                <c:pt idx="6470">
                  <c:v>1.39160002737926E6</c:v>
                </c:pt>
                <c:pt idx="6471">
                  <c:v>1.39075337625794E6</c:v>
                </c:pt>
                <c:pt idx="6472">
                  <c:v>1.35496686665192E6</c:v>
                </c:pt>
                <c:pt idx="6473">
                  <c:v>1.35285674469075E6</c:v>
                </c:pt>
                <c:pt idx="6474">
                  <c:v>1.3821769862557E6</c:v>
                </c:pt>
                <c:pt idx="6475">
                  <c:v>1.46536823984977E6</c:v>
                </c:pt>
                <c:pt idx="6476">
                  <c:v>1.38160400566584E6</c:v>
                </c:pt>
                <c:pt idx="6477">
                  <c:v>1.41832349899807E6</c:v>
                </c:pt>
                <c:pt idx="6478">
                  <c:v>1.45579640843968E6</c:v>
                </c:pt>
                <c:pt idx="6479">
                  <c:v>1.42178133692523E6</c:v>
                </c:pt>
                <c:pt idx="6480">
                  <c:v>1.42881804868551E6</c:v>
                </c:pt>
                <c:pt idx="6481">
                  <c:v>1.39082884321623E6</c:v>
                </c:pt>
                <c:pt idx="6482">
                  <c:v>1.45393848938554E6</c:v>
                </c:pt>
                <c:pt idx="6483">
                  <c:v>1.38056773740108E6</c:v>
                </c:pt>
                <c:pt idx="6484">
                  <c:v>1.42194700045307E6</c:v>
                </c:pt>
                <c:pt idx="6485">
                  <c:v>1.35069400591177E6</c:v>
                </c:pt>
                <c:pt idx="6486">
                  <c:v>1.38221859395338E6</c:v>
                </c:pt>
                <c:pt idx="6487">
                  <c:v>1.35368949299993E6</c:v>
                </c:pt>
                <c:pt idx="6488">
                  <c:v>1.43941356442396E6</c:v>
                </c:pt>
                <c:pt idx="6489">
                  <c:v>1.39572305887275E6</c:v>
                </c:pt>
                <c:pt idx="6490">
                  <c:v>1.35474819830639E6</c:v>
                </c:pt>
                <c:pt idx="6491">
                  <c:v>1.39558114297095E6</c:v>
                </c:pt>
                <c:pt idx="6492">
                  <c:v>1.37471642957036E6</c:v>
                </c:pt>
                <c:pt idx="6493">
                  <c:v>1.36092988767219E6</c:v>
                </c:pt>
                <c:pt idx="6494">
                  <c:v>1.4583852983951E6</c:v>
                </c:pt>
                <c:pt idx="6495">
                  <c:v>1.36322658829451E6</c:v>
                </c:pt>
                <c:pt idx="6496">
                  <c:v>1.38793362296447E6</c:v>
                </c:pt>
                <c:pt idx="6497">
                  <c:v>1.47622295857976E6</c:v>
                </c:pt>
                <c:pt idx="6498">
                  <c:v>1.65004301622707E6</c:v>
                </c:pt>
                <c:pt idx="6499">
                  <c:v>1.61156874668268E6</c:v>
                </c:pt>
                <c:pt idx="6500">
                  <c:v>1.66738633074958E6</c:v>
                </c:pt>
                <c:pt idx="6501">
                  <c:v>1.69109719006392E6</c:v>
                </c:pt>
                <c:pt idx="6502">
                  <c:v>3.04784792465832E6</c:v>
                </c:pt>
                <c:pt idx="6503">
                  <c:v>3.16372753166075E6</c:v>
                </c:pt>
                <c:pt idx="6504">
                  <c:v>1.71633453053347E6</c:v>
                </c:pt>
                <c:pt idx="6505">
                  <c:v>1.71624038768845E6</c:v>
                </c:pt>
                <c:pt idx="6506">
                  <c:v>1.47013747781615E6</c:v>
                </c:pt>
                <c:pt idx="6507">
                  <c:v>1.4142284184585E6</c:v>
                </c:pt>
                <c:pt idx="6508">
                  <c:v>1.46233924739031E6</c:v>
                </c:pt>
                <c:pt idx="6509">
                  <c:v>1.54249802285596E6</c:v>
                </c:pt>
                <c:pt idx="6510">
                  <c:v>1.50749972674065E6</c:v>
                </c:pt>
                <c:pt idx="6511">
                  <c:v>1.40509686953449E6</c:v>
                </c:pt>
                <c:pt idx="6512">
                  <c:v>1.42561438479174E6</c:v>
                </c:pt>
                <c:pt idx="6513">
                  <c:v>1.53329981273414E6</c:v>
                </c:pt>
                <c:pt idx="6514">
                  <c:v>1.52562470427186E6</c:v>
                </c:pt>
                <c:pt idx="6515">
                  <c:v>1.46031789604478E6</c:v>
                </c:pt>
                <c:pt idx="6516">
                  <c:v>1.37903265747461E6</c:v>
                </c:pt>
                <c:pt idx="6517">
                  <c:v>1.41519967466645E6</c:v>
                </c:pt>
                <c:pt idx="6518">
                  <c:v>1.42585369795725E6</c:v>
                </c:pt>
                <c:pt idx="6519">
                  <c:v>1.35547863399745E6</c:v>
                </c:pt>
                <c:pt idx="6520">
                  <c:v>1.41777028086699E6</c:v>
                </c:pt>
                <c:pt idx="6521">
                  <c:v>1.3850877307702E6</c:v>
                </c:pt>
                <c:pt idx="6522">
                  <c:v>1.35270920810264E6</c:v>
                </c:pt>
                <c:pt idx="6523">
                  <c:v>1.35258295869484E6</c:v>
                </c:pt>
                <c:pt idx="6524">
                  <c:v>1.35191630780376E6</c:v>
                </c:pt>
                <c:pt idx="6525">
                  <c:v>1.45348483553244E6</c:v>
                </c:pt>
                <c:pt idx="6526">
                  <c:v>1.38607382155591E6</c:v>
                </c:pt>
                <c:pt idx="6527">
                  <c:v>1.36727146928772E6</c:v>
                </c:pt>
                <c:pt idx="6528">
                  <c:v>1.4354325712879E6</c:v>
                </c:pt>
                <c:pt idx="6529">
                  <c:v>1.41179624874243E6</c:v>
                </c:pt>
                <c:pt idx="6530">
                  <c:v>1.37649925109361E6</c:v>
                </c:pt>
                <c:pt idx="6531">
                  <c:v>1.37304409754574E6</c:v>
                </c:pt>
                <c:pt idx="6532">
                  <c:v>1.36026417951658E6</c:v>
                </c:pt>
                <c:pt idx="6533">
                  <c:v>1.38525209853219E6</c:v>
                </c:pt>
                <c:pt idx="6534">
                  <c:v>1.37058495305984E6</c:v>
                </c:pt>
                <c:pt idx="6535">
                  <c:v>1.46507644275306E6</c:v>
                </c:pt>
                <c:pt idx="6536">
                  <c:v>1.41343540050481E6</c:v>
                </c:pt>
                <c:pt idx="6537">
                  <c:v>1.35178295718829E6</c:v>
                </c:pt>
                <c:pt idx="6538">
                  <c:v>1.4179050778715E6</c:v>
                </c:pt>
                <c:pt idx="6539">
                  <c:v>1.4070519072875E6</c:v>
                </c:pt>
                <c:pt idx="6540">
                  <c:v>1.36269557807413E6</c:v>
                </c:pt>
                <c:pt idx="6541">
                  <c:v>1.35219014772461E6</c:v>
                </c:pt>
                <c:pt idx="6542">
                  <c:v>1.40694003403271E6</c:v>
                </c:pt>
                <c:pt idx="6543">
                  <c:v>1.35041194669886E6</c:v>
                </c:pt>
                <c:pt idx="6544">
                  <c:v>1.41775324547566E6</c:v>
                </c:pt>
                <c:pt idx="6545">
                  <c:v>1.39200245790794E6</c:v>
                </c:pt>
                <c:pt idx="6546">
                  <c:v>1.39784140772235E6</c:v>
                </c:pt>
                <c:pt idx="6547">
                  <c:v>1.35055581317243E6</c:v>
                </c:pt>
                <c:pt idx="6548">
                  <c:v>1.41490418102043E6</c:v>
                </c:pt>
                <c:pt idx="6549">
                  <c:v>1.3818490754015E6</c:v>
                </c:pt>
                <c:pt idx="6550">
                  <c:v>1.38188863357439E6</c:v>
                </c:pt>
                <c:pt idx="6551">
                  <c:v>1.38114180533956E6</c:v>
                </c:pt>
                <c:pt idx="6552">
                  <c:v>1.38856897380441E6</c:v>
                </c:pt>
                <c:pt idx="6553">
                  <c:v>1.37975180733584E6</c:v>
                </c:pt>
                <c:pt idx="6554">
                  <c:v>1.38478111784074E6</c:v>
                </c:pt>
                <c:pt idx="6555">
                  <c:v>1.45121137523164E6</c:v>
                </c:pt>
                <c:pt idx="6556">
                  <c:v>1.38655651059186E6</c:v>
                </c:pt>
                <c:pt idx="6557">
                  <c:v>1.36318540640718E6</c:v>
                </c:pt>
                <c:pt idx="6558">
                  <c:v>1.43995805355149E6</c:v>
                </c:pt>
                <c:pt idx="6559">
                  <c:v>1.35225257581596E6</c:v>
                </c:pt>
                <c:pt idx="6560">
                  <c:v>1.39425345555438E6</c:v>
                </c:pt>
                <c:pt idx="6561">
                  <c:v>1.37854252382864E6</c:v>
                </c:pt>
                <c:pt idx="6562">
                  <c:v>1.35159804551237E6</c:v>
                </c:pt>
                <c:pt idx="6563">
                  <c:v>1.35186231924075E6</c:v>
                </c:pt>
                <c:pt idx="6564">
                  <c:v>1.36129363807449E6</c:v>
                </c:pt>
                <c:pt idx="6565">
                  <c:v>1.4521887056831E6</c:v>
                </c:pt>
                <c:pt idx="6566">
                  <c:v>1.40777208973537E6</c:v>
                </c:pt>
                <c:pt idx="6567">
                  <c:v>1.35671608806919E6</c:v>
                </c:pt>
                <c:pt idx="6568">
                  <c:v>1.41376426701541E6</c:v>
                </c:pt>
                <c:pt idx="6569">
                  <c:v>2.10847873604304E6</c:v>
                </c:pt>
                <c:pt idx="6570">
                  <c:v>2.15634548216421E6</c:v>
                </c:pt>
                <c:pt idx="6571">
                  <c:v>2.12731457033543E6</c:v>
                </c:pt>
                <c:pt idx="6572">
                  <c:v>1.67893157582277E6</c:v>
                </c:pt>
                <c:pt idx="6573">
                  <c:v>1.38336515442318E6</c:v>
                </c:pt>
                <c:pt idx="6574">
                  <c:v>1.36306100961477E6</c:v>
                </c:pt>
                <c:pt idx="6575">
                  <c:v>1.41427058106218E6</c:v>
                </c:pt>
                <c:pt idx="6576">
                  <c:v>1.38291956167373E6</c:v>
                </c:pt>
                <c:pt idx="6577">
                  <c:v>1.35288796413663E6</c:v>
                </c:pt>
                <c:pt idx="6578">
                  <c:v>1.39738633352392E6</c:v>
                </c:pt>
                <c:pt idx="6579">
                  <c:v>1.48829594691042E6</c:v>
                </c:pt>
                <c:pt idx="6580">
                  <c:v>1.35467513467605E6</c:v>
                </c:pt>
                <c:pt idx="6581">
                  <c:v>1.37956097775517E6</c:v>
                </c:pt>
                <c:pt idx="6582">
                  <c:v>1.35168027875321E6</c:v>
                </c:pt>
                <c:pt idx="6583">
                  <c:v>1.35017263502775E6</c:v>
                </c:pt>
                <c:pt idx="6584">
                  <c:v>1.45476017441205E6</c:v>
                </c:pt>
                <c:pt idx="6585">
                  <c:v>1.38852630343047E6</c:v>
                </c:pt>
                <c:pt idx="6586">
                  <c:v>1.39085145279581E6</c:v>
                </c:pt>
                <c:pt idx="6587">
                  <c:v>1.35846659165342E6</c:v>
                </c:pt>
                <c:pt idx="6588">
                  <c:v>1.39748311399546E6</c:v>
                </c:pt>
                <c:pt idx="6589">
                  <c:v>1.42850615810818E6</c:v>
                </c:pt>
                <c:pt idx="6590">
                  <c:v>1.3802026357522E6</c:v>
                </c:pt>
                <c:pt idx="6591">
                  <c:v>1.40603189095115E6</c:v>
                </c:pt>
                <c:pt idx="6592">
                  <c:v>1.35993435062242E6</c:v>
                </c:pt>
                <c:pt idx="6593">
                  <c:v>1.3523864011629E6</c:v>
                </c:pt>
                <c:pt idx="6594">
                  <c:v>1.42385510966478E6</c:v>
                </c:pt>
                <c:pt idx="6595">
                  <c:v>1.39404559306762E6</c:v>
                </c:pt>
                <c:pt idx="6596">
                  <c:v>1.36773737668839E6</c:v>
                </c:pt>
                <c:pt idx="6597">
                  <c:v>1.37436852711098E6</c:v>
                </c:pt>
                <c:pt idx="6598">
                  <c:v>1.42147648580696E6</c:v>
                </c:pt>
                <c:pt idx="6599">
                  <c:v>1.38491269593545E6</c:v>
                </c:pt>
                <c:pt idx="6600">
                  <c:v>1.39649555538722E6</c:v>
                </c:pt>
                <c:pt idx="6601">
                  <c:v>1.41801522358402E6</c:v>
                </c:pt>
                <c:pt idx="6602">
                  <c:v>1.35362913458778E6</c:v>
                </c:pt>
                <c:pt idx="6603">
                  <c:v>1.38919326379711E6</c:v>
                </c:pt>
                <c:pt idx="6604">
                  <c:v>1.50038311346611E6</c:v>
                </c:pt>
                <c:pt idx="6605">
                  <c:v>1.36324760441042E6</c:v>
                </c:pt>
                <c:pt idx="6606">
                  <c:v>1.35520790142388E6</c:v>
                </c:pt>
                <c:pt idx="6607">
                  <c:v>1.39580328771064E6</c:v>
                </c:pt>
                <c:pt idx="6608">
                  <c:v>1.41856735885324E6</c:v>
                </c:pt>
                <c:pt idx="6609">
                  <c:v>1.40041701640418E6</c:v>
                </c:pt>
                <c:pt idx="6610">
                  <c:v>1.3525260445379E6</c:v>
                </c:pt>
                <c:pt idx="6611">
                  <c:v>1.35285278221103E6</c:v>
                </c:pt>
                <c:pt idx="6612">
                  <c:v>1.37974487583706E6</c:v>
                </c:pt>
                <c:pt idx="6613">
                  <c:v>1.39625438208583E6</c:v>
                </c:pt>
                <c:pt idx="6614">
                  <c:v>1.41567395104878E6</c:v>
                </c:pt>
                <c:pt idx="6615">
                  <c:v>1.3865016655804E6</c:v>
                </c:pt>
                <c:pt idx="6616">
                  <c:v>1.3566166712863E6</c:v>
                </c:pt>
                <c:pt idx="6617">
                  <c:v>1.41846556399528E6</c:v>
                </c:pt>
                <c:pt idx="6618">
                  <c:v>1.52426637549561E6</c:v>
                </c:pt>
                <c:pt idx="6619">
                  <c:v>1.35802578593235E6</c:v>
                </c:pt>
                <c:pt idx="6620">
                  <c:v>1.4104596628995E6</c:v>
                </c:pt>
                <c:pt idx="6621">
                  <c:v>1.37908336809821E6</c:v>
                </c:pt>
                <c:pt idx="6622">
                  <c:v>1.35885437819936E6</c:v>
                </c:pt>
                <c:pt idx="6623">
                  <c:v>1.36670608652508E6</c:v>
                </c:pt>
                <c:pt idx="6624">
                  <c:v>1.52414644566076E6</c:v>
                </c:pt>
                <c:pt idx="6625">
                  <c:v>1.46454464853611E6</c:v>
                </c:pt>
                <c:pt idx="6626">
                  <c:v>1.36170745074468E6</c:v>
                </c:pt>
                <c:pt idx="6627">
                  <c:v>1.44236136972976E6</c:v>
                </c:pt>
                <c:pt idx="6628">
                  <c:v>1.40492981375143E6</c:v>
                </c:pt>
                <c:pt idx="6629">
                  <c:v>1.3944259260768E6</c:v>
                </c:pt>
                <c:pt idx="6630">
                  <c:v>1.36676158796736E6</c:v>
                </c:pt>
                <c:pt idx="6631">
                  <c:v>1.36831407433458E6</c:v>
                </c:pt>
                <c:pt idx="6632">
                  <c:v>1.39897471973732E6</c:v>
                </c:pt>
                <c:pt idx="6633">
                  <c:v>1.36833199533241E6</c:v>
                </c:pt>
                <c:pt idx="6634">
                  <c:v>1.40701909549658E6</c:v>
                </c:pt>
                <c:pt idx="6635">
                  <c:v>1.49488882454971E6</c:v>
                </c:pt>
                <c:pt idx="6636">
                  <c:v>1.36912775928933E6</c:v>
                </c:pt>
                <c:pt idx="6637">
                  <c:v>1.39550768701024E6</c:v>
                </c:pt>
                <c:pt idx="6638">
                  <c:v>1.41024151117573E6</c:v>
                </c:pt>
                <c:pt idx="6639">
                  <c:v>1.44735075110558E6</c:v>
                </c:pt>
                <c:pt idx="6640">
                  <c:v>1.37754457954473E6</c:v>
                </c:pt>
                <c:pt idx="6641">
                  <c:v>1.42487971991443E6</c:v>
                </c:pt>
                <c:pt idx="6642">
                  <c:v>1.37236418704516E6</c:v>
                </c:pt>
                <c:pt idx="6643">
                  <c:v>1.36712666392705E6</c:v>
                </c:pt>
                <c:pt idx="6644">
                  <c:v>1.46016248256879E6</c:v>
                </c:pt>
                <c:pt idx="6645">
                  <c:v>1.37414394517932E6</c:v>
                </c:pt>
                <c:pt idx="6646">
                  <c:v>1.41709490109543E6</c:v>
                </c:pt>
                <c:pt idx="6647">
                  <c:v>1.36102799546658E6</c:v>
                </c:pt>
                <c:pt idx="6648">
                  <c:v>1.4262215568822E6</c:v>
                </c:pt>
                <c:pt idx="6649">
                  <c:v>1.38048213674406E6</c:v>
                </c:pt>
                <c:pt idx="6650">
                  <c:v>1.38638135207072E6</c:v>
                </c:pt>
                <c:pt idx="6651">
                  <c:v>1.3879623596548E6</c:v>
                </c:pt>
                <c:pt idx="6652">
                  <c:v>1.38566229859602E6</c:v>
                </c:pt>
                <c:pt idx="6653">
                  <c:v>1.38127505051931E6</c:v>
                </c:pt>
                <c:pt idx="6654">
                  <c:v>1.45892329579848E6</c:v>
                </c:pt>
                <c:pt idx="6655">
                  <c:v>1.38288402806565E6</c:v>
                </c:pt>
                <c:pt idx="6656">
                  <c:v>1.35891812579531E6</c:v>
                </c:pt>
                <c:pt idx="6657">
                  <c:v>1.3978779970908E6</c:v>
                </c:pt>
                <c:pt idx="6658">
                  <c:v>1.4440734872004E6</c:v>
                </c:pt>
                <c:pt idx="6659">
                  <c:v>1.35417605640586E6</c:v>
                </c:pt>
                <c:pt idx="6660">
                  <c:v>1.40594906979956E6</c:v>
                </c:pt>
                <c:pt idx="6661">
                  <c:v>1.37093979213486E6</c:v>
                </c:pt>
                <c:pt idx="6662">
                  <c:v>1.35378132262099E6</c:v>
                </c:pt>
                <c:pt idx="6663">
                  <c:v>1.35118408015592E6</c:v>
                </c:pt>
                <c:pt idx="6664">
                  <c:v>1.45648911009288E6</c:v>
                </c:pt>
                <c:pt idx="6665">
                  <c:v>1.37805714062883E6</c:v>
                </c:pt>
                <c:pt idx="6666">
                  <c:v>1.37900220163543E6</c:v>
                </c:pt>
                <c:pt idx="6667">
                  <c:v>1.42914903500675E6</c:v>
                </c:pt>
                <c:pt idx="6668">
                  <c:v>1.37877882214871E6</c:v>
                </c:pt>
                <c:pt idx="6669">
                  <c:v>1.39151984649889E6</c:v>
                </c:pt>
                <c:pt idx="6670">
                  <c:v>1.41507764085644E6</c:v>
                </c:pt>
                <c:pt idx="6671">
                  <c:v>1.38301117050396E6</c:v>
                </c:pt>
                <c:pt idx="6672">
                  <c:v>1.35387668595917E6</c:v>
                </c:pt>
                <c:pt idx="6673">
                  <c:v>1.35584842575275E6</c:v>
                </c:pt>
                <c:pt idx="6674">
                  <c:v>1.45575307463307E6</c:v>
                </c:pt>
                <c:pt idx="6675">
                  <c:v>1.35341166309849E6</c:v>
                </c:pt>
                <c:pt idx="6676">
                  <c:v>1.39855860361512E6</c:v>
                </c:pt>
                <c:pt idx="6677">
                  <c:v>1.40970021561609E6</c:v>
                </c:pt>
                <c:pt idx="6678">
                  <c:v>1.37953642793393E6</c:v>
                </c:pt>
                <c:pt idx="6679">
                  <c:v>1.3562129343906E6</c:v>
                </c:pt>
                <c:pt idx="6680">
                  <c:v>1.41253619527503E6</c:v>
                </c:pt>
                <c:pt idx="6681">
                  <c:v>1.35896097595023E6</c:v>
                </c:pt>
                <c:pt idx="6682">
                  <c:v>1.39094408868655E6</c:v>
                </c:pt>
                <c:pt idx="6683">
                  <c:v>1.41429052189654E6</c:v>
                </c:pt>
                <c:pt idx="6684">
                  <c:v>1.39489852139176E6</c:v>
                </c:pt>
                <c:pt idx="6685">
                  <c:v>1.35891815874509E6</c:v>
                </c:pt>
                <c:pt idx="6686">
                  <c:v>1.46740279143654E6</c:v>
                </c:pt>
                <c:pt idx="6687">
                  <c:v>1.46360191845893E6</c:v>
                </c:pt>
                <c:pt idx="6688">
                  <c:v>1.39211075661731E6</c:v>
                </c:pt>
                <c:pt idx="6689">
                  <c:v>1.44277030061398E6</c:v>
                </c:pt>
                <c:pt idx="6690">
                  <c:v>1.36762371943991E6</c:v>
                </c:pt>
                <c:pt idx="6691">
                  <c:v>1.40341707999538E6</c:v>
                </c:pt>
                <c:pt idx="6692">
                  <c:v>1.39543165221801E6</c:v>
                </c:pt>
                <c:pt idx="6693">
                  <c:v>1.46550479772954E6</c:v>
                </c:pt>
                <c:pt idx="6694">
                  <c:v>1.3649031279578E6</c:v>
                </c:pt>
                <c:pt idx="6695">
                  <c:v>1.44476251341064E6</c:v>
                </c:pt>
                <c:pt idx="6696">
                  <c:v>1.40611841063475E6</c:v>
                </c:pt>
                <c:pt idx="6697">
                  <c:v>1.38342224326165E6</c:v>
                </c:pt>
                <c:pt idx="6698">
                  <c:v>1.35438951749892E6</c:v>
                </c:pt>
                <c:pt idx="6699">
                  <c:v>1.3540716909171E6</c:v>
                </c:pt>
                <c:pt idx="6700">
                  <c:v>1.38375090405665E6</c:v>
                </c:pt>
                <c:pt idx="6701">
                  <c:v>1.3854712055067E6</c:v>
                </c:pt>
                <c:pt idx="6702">
                  <c:v>1.35629003159954E6</c:v>
                </c:pt>
                <c:pt idx="6703">
                  <c:v>1.42793129462027E6</c:v>
                </c:pt>
                <c:pt idx="6704">
                  <c:v>1.38444855471814E6</c:v>
                </c:pt>
                <c:pt idx="6705">
                  <c:v>1.4497942524682E6</c:v>
                </c:pt>
                <c:pt idx="6706">
                  <c:v>1.39506078123049E6</c:v>
                </c:pt>
                <c:pt idx="6707">
                  <c:v>1.35670763160944E6</c:v>
                </c:pt>
                <c:pt idx="6708">
                  <c:v>1.43861577299115E6</c:v>
                </c:pt>
                <c:pt idx="6709">
                  <c:v>1.37035637076833E6</c:v>
                </c:pt>
                <c:pt idx="6710">
                  <c:v>1.37144380398131E6</c:v>
                </c:pt>
                <c:pt idx="6711">
                  <c:v>1.36630880311726E6</c:v>
                </c:pt>
                <c:pt idx="6712">
                  <c:v>1.37545438065564E6</c:v>
                </c:pt>
                <c:pt idx="6713">
                  <c:v>1.48547386442415E6</c:v>
                </c:pt>
                <c:pt idx="6714">
                  <c:v>1.36645348422243E6</c:v>
                </c:pt>
                <c:pt idx="6715">
                  <c:v>1.39187461843155E6</c:v>
                </c:pt>
                <c:pt idx="6716">
                  <c:v>1.42073865300206E6</c:v>
                </c:pt>
                <c:pt idx="6717">
                  <c:v>1.39326979207857E6</c:v>
                </c:pt>
                <c:pt idx="6718">
                  <c:v>1.39300029202213E6</c:v>
                </c:pt>
                <c:pt idx="6719">
                  <c:v>1.40070344544475E6</c:v>
                </c:pt>
                <c:pt idx="6720">
                  <c:v>1.37390926340885E6</c:v>
                </c:pt>
                <c:pt idx="6721">
                  <c:v>1.37162683131708E6</c:v>
                </c:pt>
                <c:pt idx="6722">
                  <c:v>1.459407451329E6</c:v>
                </c:pt>
                <c:pt idx="6723">
                  <c:v>1.41273414905295E6</c:v>
                </c:pt>
                <c:pt idx="6724">
                  <c:v>1.36239050363328E6</c:v>
                </c:pt>
                <c:pt idx="6725">
                  <c:v>1.42088211667086E6</c:v>
                </c:pt>
                <c:pt idx="6726">
                  <c:v>1.3738001094453E6</c:v>
                </c:pt>
                <c:pt idx="6727">
                  <c:v>1.44834812285419E6</c:v>
                </c:pt>
                <c:pt idx="6728">
                  <c:v>1.36149645097759E6</c:v>
                </c:pt>
                <c:pt idx="6729">
                  <c:v>1.39210324163741E6</c:v>
                </c:pt>
                <c:pt idx="6730">
                  <c:v>1.39416174026349E6</c:v>
                </c:pt>
                <c:pt idx="6731">
                  <c:v>1.38303236675342E6</c:v>
                </c:pt>
                <c:pt idx="6732">
                  <c:v>1.44538711663944E6</c:v>
                </c:pt>
                <c:pt idx="6733">
                  <c:v>1.38146219289589E6</c:v>
                </c:pt>
                <c:pt idx="6734">
                  <c:v>1.40615673624273E6</c:v>
                </c:pt>
                <c:pt idx="6735">
                  <c:v>1.38149050212317E6</c:v>
                </c:pt>
                <c:pt idx="6736">
                  <c:v>1.40152595956172E6</c:v>
                </c:pt>
                <c:pt idx="6737">
                  <c:v>1.48194314204651E6</c:v>
                </c:pt>
                <c:pt idx="6738">
                  <c:v>2.16637609317136E6</c:v>
                </c:pt>
                <c:pt idx="6739">
                  <c:v>2.37190264265898E6</c:v>
                </c:pt>
                <c:pt idx="6740">
                  <c:v>2.41726774172267E6</c:v>
                </c:pt>
                <c:pt idx="6741">
                  <c:v>1.62543441061464E6</c:v>
                </c:pt>
                <c:pt idx="6742">
                  <c:v>1.40012146050314E6</c:v>
                </c:pt>
                <c:pt idx="6743">
                  <c:v>1.43610074829628E6</c:v>
                </c:pt>
                <c:pt idx="6744">
                  <c:v>1.46285395023865E6</c:v>
                </c:pt>
                <c:pt idx="6745">
                  <c:v>1.37254227530442E6</c:v>
                </c:pt>
                <c:pt idx="6746">
                  <c:v>1.42947660071184E6</c:v>
                </c:pt>
                <c:pt idx="6747">
                  <c:v>1.40756457114435E6</c:v>
                </c:pt>
                <c:pt idx="6748">
                  <c:v>1.40444595109041E6</c:v>
                </c:pt>
                <c:pt idx="6749">
                  <c:v>1.40277171797332E6</c:v>
                </c:pt>
                <c:pt idx="6750">
                  <c:v>1.3679697141271E6</c:v>
                </c:pt>
                <c:pt idx="6751">
                  <c:v>1.36119394219595E6</c:v>
                </c:pt>
                <c:pt idx="6752">
                  <c:v>1.36109317273733E6</c:v>
                </c:pt>
                <c:pt idx="6753">
                  <c:v>1.46346782401998E6</c:v>
                </c:pt>
                <c:pt idx="6754">
                  <c:v>1.35909140302269E6</c:v>
                </c:pt>
                <c:pt idx="6755">
                  <c:v>1.41402965664036E6</c:v>
                </c:pt>
                <c:pt idx="6756">
                  <c:v>1.36179445448783E6</c:v>
                </c:pt>
                <c:pt idx="6757">
                  <c:v>1.45228639815023E6</c:v>
                </c:pt>
                <c:pt idx="6758">
                  <c:v>1.35923070601858E6</c:v>
                </c:pt>
                <c:pt idx="6759">
                  <c:v>1.40598505907301E6</c:v>
                </c:pt>
                <c:pt idx="6760">
                  <c:v>1.38561118161619E6</c:v>
                </c:pt>
                <c:pt idx="6761">
                  <c:v>1.42901056273034E6</c:v>
                </c:pt>
                <c:pt idx="6762">
                  <c:v>1.36150277065356E6</c:v>
                </c:pt>
                <c:pt idx="6763">
                  <c:v>1.44320628563953E6</c:v>
                </c:pt>
                <c:pt idx="6764">
                  <c:v>1.38510982191374E6</c:v>
                </c:pt>
                <c:pt idx="6765">
                  <c:v>1.37977255257781E6</c:v>
                </c:pt>
                <c:pt idx="6766">
                  <c:v>1.38847267510017E6</c:v>
                </c:pt>
                <c:pt idx="6767">
                  <c:v>1.44643888743111E6</c:v>
                </c:pt>
                <c:pt idx="6768">
                  <c:v>1.40239003144481E6</c:v>
                </c:pt>
                <c:pt idx="6769">
                  <c:v>1.39793320008582E6</c:v>
                </c:pt>
                <c:pt idx="6770">
                  <c:v>1.37039104686438E6</c:v>
                </c:pt>
                <c:pt idx="6771">
                  <c:v>1.39639583669947E6</c:v>
                </c:pt>
                <c:pt idx="6772">
                  <c:v>1.36773965908006E6</c:v>
                </c:pt>
                <c:pt idx="6773">
                  <c:v>1.47015201535414E6</c:v>
                </c:pt>
                <c:pt idx="6774">
                  <c:v>1.45155302015642E6</c:v>
                </c:pt>
                <c:pt idx="6775">
                  <c:v>1.39076599530891E6</c:v>
                </c:pt>
                <c:pt idx="6776">
                  <c:v>1.42184312155279E6</c:v>
                </c:pt>
                <c:pt idx="6777">
                  <c:v>1.36122224616117E6</c:v>
                </c:pt>
                <c:pt idx="6778">
                  <c:v>1.36743526374214E6</c:v>
                </c:pt>
                <c:pt idx="6779">
                  <c:v>1.45128515735421E6</c:v>
                </c:pt>
                <c:pt idx="6780">
                  <c:v>1.36252471198092E6</c:v>
                </c:pt>
                <c:pt idx="6781">
                  <c:v>1.49712277357593E6</c:v>
                </c:pt>
                <c:pt idx="6782">
                  <c:v>1.90211832243035E6</c:v>
                </c:pt>
                <c:pt idx="6783">
                  <c:v>1.94596384869875E6</c:v>
                </c:pt>
                <c:pt idx="6784">
                  <c:v>1.8693605137679E6</c:v>
                </c:pt>
                <c:pt idx="6785">
                  <c:v>1.90421244636235E6</c:v>
                </c:pt>
                <c:pt idx="6786">
                  <c:v>1.89843521558328E6</c:v>
                </c:pt>
                <c:pt idx="6787">
                  <c:v>1.87868504799971E6</c:v>
                </c:pt>
                <c:pt idx="6788">
                  <c:v>1.94514544448157E6</c:v>
                </c:pt>
                <c:pt idx="6789">
                  <c:v>1.90074754265572E6</c:v>
                </c:pt>
                <c:pt idx="6790">
                  <c:v>1.39773977722754E6</c:v>
                </c:pt>
                <c:pt idx="6791">
                  <c:v>1.38493100439782E6</c:v>
                </c:pt>
                <c:pt idx="6792">
                  <c:v>1.3870158156295E6</c:v>
                </c:pt>
                <c:pt idx="6793">
                  <c:v>1.38471149891358E6</c:v>
                </c:pt>
                <c:pt idx="6794">
                  <c:v>1.36386983250526E6</c:v>
                </c:pt>
                <c:pt idx="6795">
                  <c:v>1.50049483141085E6</c:v>
                </c:pt>
                <c:pt idx="6796">
                  <c:v>1.37018279242028E6</c:v>
                </c:pt>
                <c:pt idx="6797">
                  <c:v>1.40330997306205E6</c:v>
                </c:pt>
                <c:pt idx="6798">
                  <c:v>1.42823494510821E6</c:v>
                </c:pt>
                <c:pt idx="6799">
                  <c:v>1.41329247096718E6</c:v>
                </c:pt>
                <c:pt idx="6800">
                  <c:v>1.36819894477934E6</c:v>
                </c:pt>
                <c:pt idx="6801">
                  <c:v>1.35668842188991E6</c:v>
                </c:pt>
                <c:pt idx="6802">
                  <c:v>1.36190365468544E6</c:v>
                </c:pt>
                <c:pt idx="6803">
                  <c:v>1.43184279973498E6</c:v>
                </c:pt>
                <c:pt idx="6804">
                  <c:v>1.4337979605542E6</c:v>
                </c:pt>
                <c:pt idx="6805">
                  <c:v>1.47634288522111E6</c:v>
                </c:pt>
                <c:pt idx="6806">
                  <c:v>1.35840585021742E6</c:v>
                </c:pt>
                <c:pt idx="6807">
                  <c:v>1.42888215076468E6</c:v>
                </c:pt>
                <c:pt idx="6808">
                  <c:v>1.41685400676817E6</c:v>
                </c:pt>
                <c:pt idx="6809">
                  <c:v>1.36682452832608E6</c:v>
                </c:pt>
                <c:pt idx="6810">
                  <c:v>1.42029859674809E6</c:v>
                </c:pt>
                <c:pt idx="6811">
                  <c:v>1.3604956834139E6</c:v>
                </c:pt>
                <c:pt idx="6812">
                  <c:v>1.38966019836583E6</c:v>
                </c:pt>
                <c:pt idx="6813">
                  <c:v>1.3722586509777E6</c:v>
                </c:pt>
                <c:pt idx="6814">
                  <c:v>1.3580923809399E6</c:v>
                </c:pt>
                <c:pt idx="6815">
                  <c:v>1.45915825147848E6</c:v>
                </c:pt>
                <c:pt idx="6816">
                  <c:v>1.35722538662258E6</c:v>
                </c:pt>
                <c:pt idx="6817">
                  <c:v>1.38850491245363E6</c:v>
                </c:pt>
                <c:pt idx="6818">
                  <c:v>1.44720914220069E6</c:v>
                </c:pt>
                <c:pt idx="6819">
                  <c:v>1.38586197618828E6</c:v>
                </c:pt>
                <c:pt idx="6820">
                  <c:v>1.35686776738018E6</c:v>
                </c:pt>
                <c:pt idx="6821">
                  <c:v>1.38889167820738E6</c:v>
                </c:pt>
                <c:pt idx="6822">
                  <c:v>1.36484131978176E6</c:v>
                </c:pt>
                <c:pt idx="6823">
                  <c:v>1.3896279967713E6</c:v>
                </c:pt>
                <c:pt idx="6824">
                  <c:v>1.3564032174751E6</c:v>
                </c:pt>
                <c:pt idx="6825">
                  <c:v>1.46645401765287E6</c:v>
                </c:pt>
                <c:pt idx="6826">
                  <c:v>1.4173182602305E6</c:v>
                </c:pt>
                <c:pt idx="6827">
                  <c:v>1.36587264623502E6</c:v>
                </c:pt>
                <c:pt idx="6828">
                  <c:v>1.41630561664721E6</c:v>
                </c:pt>
                <c:pt idx="6829">
                  <c:v>1.4456602134169E6</c:v>
                </c:pt>
                <c:pt idx="6830">
                  <c:v>1.50012587875873E6</c:v>
                </c:pt>
                <c:pt idx="6831">
                  <c:v>1.47148783935528E6</c:v>
                </c:pt>
                <c:pt idx="6832">
                  <c:v>1.48327782726265E6</c:v>
                </c:pt>
                <c:pt idx="6833">
                  <c:v>1.45199023173011E6</c:v>
                </c:pt>
                <c:pt idx="6834">
                  <c:v>1.47940596262022E6</c:v>
                </c:pt>
                <c:pt idx="6835">
                  <c:v>1.52724563711375E6</c:v>
                </c:pt>
                <c:pt idx="6836">
                  <c:v>1.48440359859246E6</c:v>
                </c:pt>
                <c:pt idx="6837">
                  <c:v>1.45354110036703E6</c:v>
                </c:pt>
                <c:pt idx="6838">
                  <c:v>1.54487362554287E6</c:v>
                </c:pt>
                <c:pt idx="6839">
                  <c:v>1.49566615622356E6</c:v>
                </c:pt>
                <c:pt idx="6840">
                  <c:v>1.51408179398894E6</c:v>
                </c:pt>
                <c:pt idx="6841">
                  <c:v>1.49374588119348E6</c:v>
                </c:pt>
                <c:pt idx="6842">
                  <c:v>1.55049871510627E6</c:v>
                </c:pt>
                <c:pt idx="6843">
                  <c:v>1.52112044559715E6</c:v>
                </c:pt>
                <c:pt idx="6844">
                  <c:v>1.49358861581601E6</c:v>
                </c:pt>
                <c:pt idx="6845">
                  <c:v>1.54847027737331E6</c:v>
                </c:pt>
                <c:pt idx="6846">
                  <c:v>1.38781818858368E6</c:v>
                </c:pt>
                <c:pt idx="6847">
                  <c:v>1.46093344988288E6</c:v>
                </c:pt>
                <c:pt idx="6848">
                  <c:v>1.41084780974692E6</c:v>
                </c:pt>
                <c:pt idx="6849">
                  <c:v>1.41654942276659E6</c:v>
                </c:pt>
                <c:pt idx="6850">
                  <c:v>1.41821129328454E6</c:v>
                </c:pt>
                <c:pt idx="6851">
                  <c:v>1.38756110989602E6</c:v>
                </c:pt>
                <c:pt idx="6852">
                  <c:v>1.41419502247908E6</c:v>
                </c:pt>
                <c:pt idx="6853">
                  <c:v>1.58818532767713E6</c:v>
                </c:pt>
                <c:pt idx="6854">
                  <c:v>1.56576604568457E6</c:v>
                </c:pt>
                <c:pt idx="6855">
                  <c:v>1.5309034537571E6</c:v>
                </c:pt>
                <c:pt idx="6856">
                  <c:v>1.39652895077376E6</c:v>
                </c:pt>
                <c:pt idx="6857">
                  <c:v>1.48056356793674E6</c:v>
                </c:pt>
                <c:pt idx="6858">
                  <c:v>1.39163907923984E6</c:v>
                </c:pt>
                <c:pt idx="6859">
                  <c:v>1.42004270043934E6</c:v>
                </c:pt>
                <c:pt idx="6860">
                  <c:v>1.42776874784185E6</c:v>
                </c:pt>
                <c:pt idx="6861">
                  <c:v>1.44993855099664E6</c:v>
                </c:pt>
                <c:pt idx="6862">
                  <c:v>1.38983162468671E6</c:v>
                </c:pt>
                <c:pt idx="6863">
                  <c:v>1.4428024264333E6</c:v>
                </c:pt>
                <c:pt idx="6864">
                  <c:v>1.38711456444778E6</c:v>
                </c:pt>
                <c:pt idx="6865">
                  <c:v>1.46858377755369E6</c:v>
                </c:pt>
                <c:pt idx="6866">
                  <c:v>1.45427896215476E6</c:v>
                </c:pt>
                <c:pt idx="6867">
                  <c:v>1.41832213218826E6</c:v>
                </c:pt>
                <c:pt idx="6868">
                  <c:v>1.42594467367602E6</c:v>
                </c:pt>
                <c:pt idx="6869">
                  <c:v>1.42043062474163E6</c:v>
                </c:pt>
                <c:pt idx="6870">
                  <c:v>1.39233194005855E6</c:v>
                </c:pt>
                <c:pt idx="6871">
                  <c:v>1.39966161792538E6</c:v>
                </c:pt>
                <c:pt idx="6872">
                  <c:v>1.43215178266677E6</c:v>
                </c:pt>
                <c:pt idx="6873">
                  <c:v>1.4000456004124E6</c:v>
                </c:pt>
                <c:pt idx="6874">
                  <c:v>1.52635569383559E6</c:v>
                </c:pt>
                <c:pt idx="6875">
                  <c:v>1.38698126626734E6</c:v>
                </c:pt>
                <c:pt idx="6876">
                  <c:v>1.43919964730287E6</c:v>
                </c:pt>
                <c:pt idx="6877">
                  <c:v>1.4501873385462E6</c:v>
                </c:pt>
                <c:pt idx="6878">
                  <c:v>1.40393218947472E6</c:v>
                </c:pt>
                <c:pt idx="6879">
                  <c:v>1.44368431121204E6</c:v>
                </c:pt>
                <c:pt idx="6880">
                  <c:v>1.38292826472356E6</c:v>
                </c:pt>
                <c:pt idx="6881">
                  <c:v>1.42839726971061E6</c:v>
                </c:pt>
                <c:pt idx="6882">
                  <c:v>1.38641934822389E6</c:v>
                </c:pt>
                <c:pt idx="6883">
                  <c:v>1.38519291129416E6</c:v>
                </c:pt>
                <c:pt idx="6884">
                  <c:v>1.49300312586836E6</c:v>
                </c:pt>
                <c:pt idx="6885">
                  <c:v>1.37893865077898E6</c:v>
                </c:pt>
                <c:pt idx="6886">
                  <c:v>1.40561424978839E6</c:v>
                </c:pt>
                <c:pt idx="6887">
                  <c:v>1.46662734479335E6</c:v>
                </c:pt>
                <c:pt idx="6888">
                  <c:v>1.45491887113289E6</c:v>
                </c:pt>
                <c:pt idx="6889">
                  <c:v>1.41588973600785E6</c:v>
                </c:pt>
                <c:pt idx="6890">
                  <c:v>1.41678440168921E6</c:v>
                </c:pt>
                <c:pt idx="6891">
                  <c:v>1.38092388642031E6</c:v>
                </c:pt>
                <c:pt idx="6892">
                  <c:v>1.39730765558901E6</c:v>
                </c:pt>
                <c:pt idx="6893">
                  <c:v>1.3715939206137E6</c:v>
                </c:pt>
                <c:pt idx="6894">
                  <c:v>1.47314936576791E6</c:v>
                </c:pt>
                <c:pt idx="6895">
                  <c:v>1.41763408510759E6</c:v>
                </c:pt>
                <c:pt idx="6896">
                  <c:v>1.39575073465508E6</c:v>
                </c:pt>
                <c:pt idx="6897">
                  <c:v>1.42078581260349E6</c:v>
                </c:pt>
                <c:pt idx="6898">
                  <c:v>1.42917898643372E6</c:v>
                </c:pt>
                <c:pt idx="6899">
                  <c:v>1.39251141211121E6</c:v>
                </c:pt>
                <c:pt idx="6900">
                  <c:v>1.39533299713591E6</c:v>
                </c:pt>
                <c:pt idx="6901">
                  <c:v>1.39808026998521E6</c:v>
                </c:pt>
                <c:pt idx="6902">
                  <c:v>1.3740558437313E6</c:v>
                </c:pt>
                <c:pt idx="6903">
                  <c:v>1.3907117631231E6</c:v>
                </c:pt>
                <c:pt idx="6904">
                  <c:v>1.45213434125282E6</c:v>
                </c:pt>
                <c:pt idx="6905">
                  <c:v>1.40143400600052E6</c:v>
                </c:pt>
                <c:pt idx="6906">
                  <c:v>1.48698187060894E6</c:v>
                </c:pt>
                <c:pt idx="6907">
                  <c:v>2.2809091548072E6</c:v>
                </c:pt>
                <c:pt idx="6908">
                  <c:v>2.2944677007759E6</c:v>
                </c:pt>
                <c:pt idx="6909">
                  <c:v>2.2069555446594E6</c:v>
                </c:pt>
                <c:pt idx="6910">
                  <c:v>1.65451237402226E6</c:v>
                </c:pt>
                <c:pt idx="6911">
                  <c:v>1.35491972046849E6</c:v>
                </c:pt>
                <c:pt idx="6912">
                  <c:v>1.41786188341374E6</c:v>
                </c:pt>
                <c:pt idx="6913">
                  <c:v>1.38213642552876E6</c:v>
                </c:pt>
                <c:pt idx="6914">
                  <c:v>1.45158940374345E6</c:v>
                </c:pt>
                <c:pt idx="6915">
                  <c:v>1.38437648798376E6</c:v>
                </c:pt>
                <c:pt idx="6916">
                  <c:v>1.35619100248507E6</c:v>
                </c:pt>
                <c:pt idx="6917">
                  <c:v>1.44737526549748E6</c:v>
                </c:pt>
                <c:pt idx="6918">
                  <c:v>1.43522642115643E6</c:v>
                </c:pt>
                <c:pt idx="6919">
                  <c:v>1.43883516936318E6</c:v>
                </c:pt>
                <c:pt idx="6920">
                  <c:v>1.40489612629459E6</c:v>
                </c:pt>
                <c:pt idx="6921">
                  <c:v>1.37272838131086E6</c:v>
                </c:pt>
                <c:pt idx="6922">
                  <c:v>1.41958514243128E6</c:v>
                </c:pt>
                <c:pt idx="6923">
                  <c:v>1.37295762863084E6</c:v>
                </c:pt>
                <c:pt idx="6924">
                  <c:v>1.47468261275127E6</c:v>
                </c:pt>
                <c:pt idx="6925">
                  <c:v>1.4041825717285E6</c:v>
                </c:pt>
                <c:pt idx="6926">
                  <c:v>1.38957098260321E6</c:v>
                </c:pt>
                <c:pt idx="6927">
                  <c:v>1.50499163164481E6</c:v>
                </c:pt>
                <c:pt idx="6928">
                  <c:v>1.4705294534439E6</c:v>
                </c:pt>
                <c:pt idx="6929">
                  <c:v>1.43242843273487E6</c:v>
                </c:pt>
                <c:pt idx="6930">
                  <c:v>1.43068378626467E6</c:v>
                </c:pt>
                <c:pt idx="6931">
                  <c:v>1.41058152765632E6</c:v>
                </c:pt>
                <c:pt idx="6932">
                  <c:v>1.44630580096358E6</c:v>
                </c:pt>
                <c:pt idx="6933">
                  <c:v>1.47176276245466E6</c:v>
                </c:pt>
                <c:pt idx="6934">
                  <c:v>1.54383268905709E6</c:v>
                </c:pt>
                <c:pt idx="6935">
                  <c:v>1.44396389130844E6</c:v>
                </c:pt>
                <c:pt idx="6936">
                  <c:v>1.51072747354747E6</c:v>
                </c:pt>
                <c:pt idx="6937">
                  <c:v>1.52911710656807E6</c:v>
                </c:pt>
                <c:pt idx="6938">
                  <c:v>1.51067865803081E6</c:v>
                </c:pt>
                <c:pt idx="6939">
                  <c:v>1.50889434923242E6</c:v>
                </c:pt>
                <c:pt idx="6940">
                  <c:v>1.47971535855246E6</c:v>
                </c:pt>
                <c:pt idx="6941">
                  <c:v>1.47959844405103E6</c:v>
                </c:pt>
                <c:pt idx="6942">
                  <c:v>1.5111767902758E6</c:v>
                </c:pt>
                <c:pt idx="6943">
                  <c:v>1.51689761618297E6</c:v>
                </c:pt>
                <c:pt idx="6944">
                  <c:v>1.5216147131516E6</c:v>
                </c:pt>
                <c:pt idx="6945">
                  <c:v>1.45673892287769E6</c:v>
                </c:pt>
                <c:pt idx="6946">
                  <c:v>1.49887474747377E6</c:v>
                </c:pt>
                <c:pt idx="6947">
                  <c:v>1.51044869599058E6</c:v>
                </c:pt>
                <c:pt idx="6948">
                  <c:v>1.38800160933967E6</c:v>
                </c:pt>
                <c:pt idx="6949">
                  <c:v>1.4210133891917E6</c:v>
                </c:pt>
                <c:pt idx="6950">
                  <c:v>1.35975137232914E6</c:v>
                </c:pt>
                <c:pt idx="6951">
                  <c:v>1.3885199458166E6</c:v>
                </c:pt>
                <c:pt idx="6952">
                  <c:v>1.35896234244038E6</c:v>
                </c:pt>
                <c:pt idx="6953">
                  <c:v>1.46090531699164E6</c:v>
                </c:pt>
                <c:pt idx="6954">
                  <c:v>1.35988251606183E6</c:v>
                </c:pt>
                <c:pt idx="6955">
                  <c:v>1.38789054442342E6</c:v>
                </c:pt>
                <c:pt idx="6956">
                  <c:v>1.44506727935665E6</c:v>
                </c:pt>
                <c:pt idx="6957">
                  <c:v>1.40751575076186E6</c:v>
                </c:pt>
                <c:pt idx="6958">
                  <c:v>1.39127722546781E6</c:v>
                </c:pt>
                <c:pt idx="6959">
                  <c:v>1.36150450510476E6</c:v>
                </c:pt>
                <c:pt idx="6960">
                  <c:v>1.36079164787909E6</c:v>
                </c:pt>
                <c:pt idx="6961">
                  <c:v>1.3887161500356E6</c:v>
                </c:pt>
                <c:pt idx="6962">
                  <c:v>1.3601018300323E6</c:v>
                </c:pt>
                <c:pt idx="6963">
                  <c:v>1.46354798876649E6</c:v>
                </c:pt>
                <c:pt idx="6964">
                  <c:v>1.50142102003078E6</c:v>
                </c:pt>
                <c:pt idx="6965">
                  <c:v>1.53600025000218E6</c:v>
                </c:pt>
                <c:pt idx="6966">
                  <c:v>1.55025915808013E6</c:v>
                </c:pt>
                <c:pt idx="6967">
                  <c:v>1.56695167218703E6</c:v>
                </c:pt>
                <c:pt idx="6968">
                  <c:v>1.5189020929672E6</c:v>
                </c:pt>
                <c:pt idx="6969">
                  <c:v>1.54026483108511E6</c:v>
                </c:pt>
                <c:pt idx="6970">
                  <c:v>1.53296614407417E6</c:v>
                </c:pt>
                <c:pt idx="6971">
                  <c:v>1.50222843344749E6</c:v>
                </c:pt>
                <c:pt idx="6972">
                  <c:v>1.5103000979244E6</c:v>
                </c:pt>
                <c:pt idx="6973">
                  <c:v>1.47116528625049E6</c:v>
                </c:pt>
                <c:pt idx="6974">
                  <c:v>1.29886698794904E6</c:v>
                </c:pt>
                <c:pt idx="6975">
                  <c:v>1.21125597315551E6</c:v>
                </c:pt>
                <c:pt idx="6976">
                  <c:v>1.27416478710636E6</c:v>
                </c:pt>
                <c:pt idx="6977">
                  <c:v>1.27233108527297E6</c:v>
                </c:pt>
                <c:pt idx="6978">
                  <c:v>1.21422637566796E6</c:v>
                </c:pt>
                <c:pt idx="6979">
                  <c:v>1.24377834836404E6</c:v>
                </c:pt>
                <c:pt idx="6980">
                  <c:v>1.21469915297042E6</c:v>
                </c:pt>
                <c:pt idx="6981">
                  <c:v>1.27656020492446E6</c:v>
                </c:pt>
                <c:pt idx="6982">
                  <c:v>1.23837376833191E6</c:v>
                </c:pt>
                <c:pt idx="6983">
                  <c:v>1.31905138896221E6</c:v>
                </c:pt>
                <c:pt idx="6984">
                  <c:v>1.28658313263348E6</c:v>
                </c:pt>
                <c:pt idx="6985">
                  <c:v>1.21519261429107E6</c:v>
                </c:pt>
                <c:pt idx="6986">
                  <c:v>1.28004924031981E6</c:v>
                </c:pt>
                <c:pt idx="6987">
                  <c:v>1.24591962871091E6</c:v>
                </c:pt>
                <c:pt idx="6988">
                  <c:v>1.24269700712034E6</c:v>
                </c:pt>
                <c:pt idx="6989">
                  <c:v>1.24309420065697E6</c:v>
                </c:pt>
                <c:pt idx="6990">
                  <c:v>1.20923905480394E6</c:v>
                </c:pt>
                <c:pt idx="6991">
                  <c:v>1.23749852556863E6</c:v>
                </c:pt>
                <c:pt idx="6992">
                  <c:v>1.20975825979504E6</c:v>
                </c:pt>
                <c:pt idx="6993">
                  <c:v>1.33287240478657E6</c:v>
                </c:pt>
                <c:pt idx="6994">
                  <c:v>1.2402852325256E6</c:v>
                </c:pt>
                <c:pt idx="6995">
                  <c:v>1.22030112016919E6</c:v>
                </c:pt>
                <c:pt idx="6996">
                  <c:v>1.2932686200082E6</c:v>
                </c:pt>
                <c:pt idx="6997">
                  <c:v>1.20854817811271E6</c:v>
                </c:pt>
                <c:pt idx="6998">
                  <c:v>1.24496189745536E6</c:v>
                </c:pt>
                <c:pt idx="6999">
                  <c:v>1.25587430542328E6</c:v>
                </c:pt>
                <c:pt idx="7000">
                  <c:v>1.25435628823275E6</c:v>
                </c:pt>
                <c:pt idx="7001">
                  <c:v>1.2059471771251E6</c:v>
                </c:pt>
                <c:pt idx="7002">
                  <c:v>1.23967176496596E6</c:v>
                </c:pt>
                <c:pt idx="7003">
                  <c:v>1.30400527382778E6</c:v>
                </c:pt>
                <c:pt idx="7004">
                  <c:v>1.21006653686959E6</c:v>
                </c:pt>
                <c:pt idx="7005">
                  <c:v>1.24605891535264E6</c:v>
                </c:pt>
                <c:pt idx="7006">
                  <c:v>1.2684438681212E6</c:v>
                </c:pt>
                <c:pt idx="7007">
                  <c:v>1.25194233023834E6</c:v>
                </c:pt>
                <c:pt idx="7008">
                  <c:v>1.29387759391299E6</c:v>
                </c:pt>
                <c:pt idx="7009">
                  <c:v>1.26505007673135E6</c:v>
                </c:pt>
                <c:pt idx="7010">
                  <c:v>1.26433201365707E6</c:v>
                </c:pt>
                <c:pt idx="7011">
                  <c:v>1.2951202519417E6</c:v>
                </c:pt>
                <c:pt idx="7012">
                  <c:v>1.2895193629996E6</c:v>
                </c:pt>
                <c:pt idx="7013">
                  <c:v>1.37367102084084E6</c:v>
                </c:pt>
                <c:pt idx="7014">
                  <c:v>1.26034116108951E6</c:v>
                </c:pt>
                <c:pt idx="7015">
                  <c:v>1.30964444074621E6</c:v>
                </c:pt>
                <c:pt idx="7016">
                  <c:v>1.33465869957161E6</c:v>
                </c:pt>
                <c:pt idx="7017">
                  <c:v>1.26626324369299E6</c:v>
                </c:pt>
                <c:pt idx="7018">
                  <c:v>1.32039386327498E6</c:v>
                </c:pt>
                <c:pt idx="7019">
                  <c:v>1.25695228940337E6</c:v>
                </c:pt>
                <c:pt idx="7020">
                  <c:v>1.29681382956661E6</c:v>
                </c:pt>
                <c:pt idx="7021">
                  <c:v>1.2571573323259E6</c:v>
                </c:pt>
                <c:pt idx="7022">
                  <c:v>1.3599743558653E6</c:v>
                </c:pt>
                <c:pt idx="7023">
                  <c:v>1.26772635858792E6</c:v>
                </c:pt>
                <c:pt idx="7024">
                  <c:v>1.25953424441795E6</c:v>
                </c:pt>
                <c:pt idx="7025">
                  <c:v>1.2794728031468E6</c:v>
                </c:pt>
                <c:pt idx="7026">
                  <c:v>1.25448975773198E6</c:v>
                </c:pt>
                <c:pt idx="7027">
                  <c:v>1.2327112114479E6</c:v>
                </c:pt>
                <c:pt idx="7028">
                  <c:v>1.47795719052544E6</c:v>
                </c:pt>
                <c:pt idx="7029">
                  <c:v>1.50454525075855E6</c:v>
                </c:pt>
                <c:pt idx="7030">
                  <c:v>1.53169155903225E6</c:v>
                </c:pt>
                <c:pt idx="7031">
                  <c:v>1.50234357588847E6</c:v>
                </c:pt>
                <c:pt idx="7032">
                  <c:v>1.59929046177271E6</c:v>
                </c:pt>
                <c:pt idx="7033">
                  <c:v>1.53514031456817E6</c:v>
                </c:pt>
                <c:pt idx="7034">
                  <c:v>1.52170804097465E6</c:v>
                </c:pt>
                <c:pt idx="7035">
                  <c:v>1.52917111019596E6</c:v>
                </c:pt>
                <c:pt idx="7036">
                  <c:v>1.57111998086231E6</c:v>
                </c:pt>
                <c:pt idx="7037">
                  <c:v>1.31911540986806E6</c:v>
                </c:pt>
                <c:pt idx="7038">
                  <c:v>1.24493881523611E6</c:v>
                </c:pt>
                <c:pt idx="7039">
                  <c:v>1.2291939440566E6</c:v>
                </c:pt>
                <c:pt idx="7040">
                  <c:v>1.19979259310155E6</c:v>
                </c:pt>
                <c:pt idx="7041">
                  <c:v>1.20715275996631E6</c:v>
                </c:pt>
                <c:pt idx="7042">
                  <c:v>1.30252296585275E6</c:v>
                </c:pt>
                <c:pt idx="7043">
                  <c:v>1.23180525080487E6</c:v>
                </c:pt>
                <c:pt idx="7044">
                  <c:v>1.20089865542922E6</c:v>
                </c:pt>
                <c:pt idx="7045">
                  <c:v>1.26194989726345E6</c:v>
                </c:pt>
                <c:pt idx="7046">
                  <c:v>1.27589150318275E6</c:v>
                </c:pt>
                <c:pt idx="7047">
                  <c:v>1.20619457391928E6</c:v>
                </c:pt>
                <c:pt idx="7048">
                  <c:v>1.23087992212719E6</c:v>
                </c:pt>
                <c:pt idx="7049">
                  <c:v>1.19852656192138E6</c:v>
                </c:pt>
                <c:pt idx="7050">
                  <c:v>1.26384873006755E6</c:v>
                </c:pt>
                <c:pt idx="7051">
                  <c:v>1.23994050309235E6</c:v>
                </c:pt>
                <c:pt idx="7052">
                  <c:v>1.21621869796581E6</c:v>
                </c:pt>
                <c:pt idx="7053">
                  <c:v>1.30330349123153E6</c:v>
                </c:pt>
                <c:pt idx="7054">
                  <c:v>1.1996900137584E6</c:v>
                </c:pt>
                <c:pt idx="7055">
                  <c:v>1.2667858774614E6</c:v>
                </c:pt>
                <c:pt idx="7056">
                  <c:v>1.5224810149798E6</c:v>
                </c:pt>
                <c:pt idx="7057">
                  <c:v>3.31420129284919E6</c:v>
                </c:pt>
                <c:pt idx="7058">
                  <c:v>1.3536048076555E6</c:v>
                </c:pt>
                <c:pt idx="7059">
                  <c:v>2.10769328012801E6</c:v>
                </c:pt>
                <c:pt idx="7060">
                  <c:v>2.79206268603364E6</c:v>
                </c:pt>
                <c:pt idx="7061">
                  <c:v>2.78432709131258E6</c:v>
                </c:pt>
                <c:pt idx="7062">
                  <c:v>2.73707144329807E6</c:v>
                </c:pt>
                <c:pt idx="7063">
                  <c:v>1.32891062998834E6</c:v>
                </c:pt>
                <c:pt idx="7064">
                  <c:v>1.23955999373166E6</c:v>
                </c:pt>
                <c:pt idx="7065">
                  <c:v>1.29790598880348E6</c:v>
                </c:pt>
                <c:pt idx="7066">
                  <c:v>1.24681183685392E6</c:v>
                </c:pt>
                <c:pt idx="7067">
                  <c:v>1.25320302848217E6</c:v>
                </c:pt>
                <c:pt idx="7068">
                  <c:v>1.26637449714675E6</c:v>
                </c:pt>
                <c:pt idx="7069">
                  <c:v>1.28574976594701E6</c:v>
                </c:pt>
                <c:pt idx="7070">
                  <c:v>1.23544343440888E6</c:v>
                </c:pt>
                <c:pt idx="7071">
                  <c:v>1.28982127237053E6</c:v>
                </c:pt>
                <c:pt idx="7072">
                  <c:v>1.22856527886075E6</c:v>
                </c:pt>
                <c:pt idx="7073">
                  <c:v>1.30994018734514E6</c:v>
                </c:pt>
                <c:pt idx="7074">
                  <c:v>1.29975078109383E6</c:v>
                </c:pt>
                <c:pt idx="7075">
                  <c:v>1.38508508948201E6</c:v>
                </c:pt>
                <c:pt idx="7076">
                  <c:v>1.95957895980596E6</c:v>
                </c:pt>
                <c:pt idx="7077">
                  <c:v>1.97456023124355E6</c:v>
                </c:pt>
                <c:pt idx="7078">
                  <c:v>2.32354277499473E6</c:v>
                </c:pt>
                <c:pt idx="7079">
                  <c:v>2.55533410931297E6</c:v>
                </c:pt>
                <c:pt idx="7080">
                  <c:v>2.3767745142371E6</c:v>
                </c:pt>
                <c:pt idx="7081">
                  <c:v>1.95809608813577E6</c:v>
                </c:pt>
                <c:pt idx="7082">
                  <c:v>1.22483690803735E6</c:v>
                </c:pt>
                <c:pt idx="7083">
                  <c:v>1.27229301082899E6</c:v>
                </c:pt>
                <c:pt idx="7084">
                  <c:v>1.26496263790028E6</c:v>
                </c:pt>
                <c:pt idx="7085">
                  <c:v>1.258416780111E6</c:v>
                </c:pt>
                <c:pt idx="7086">
                  <c:v>1.214829477658E6</c:v>
                </c:pt>
                <c:pt idx="7087">
                  <c:v>1.24046078218322E6</c:v>
                </c:pt>
                <c:pt idx="7088">
                  <c:v>1.20380404223282E6</c:v>
                </c:pt>
                <c:pt idx="7089">
                  <c:v>1.26740545107981E6</c:v>
                </c:pt>
                <c:pt idx="7090">
                  <c:v>1.22371935508728E6</c:v>
                </c:pt>
                <c:pt idx="7091">
                  <c:v>1.20084748028338E6</c:v>
                </c:pt>
                <c:pt idx="7092">
                  <c:v>1.20027342768407E6</c:v>
                </c:pt>
                <c:pt idx="7093">
                  <c:v>1.27188745894466E6</c:v>
                </c:pt>
                <c:pt idx="7094">
                  <c:v>1.23018319976684E6</c:v>
                </c:pt>
                <c:pt idx="7095">
                  <c:v>1.27146657626888E6</c:v>
                </c:pt>
                <c:pt idx="7096">
                  <c:v>1.25692886193732E6</c:v>
                </c:pt>
                <c:pt idx="7097">
                  <c:v>1.22850874589257E6</c:v>
                </c:pt>
                <c:pt idx="7098">
                  <c:v>1.20178551713629E6</c:v>
                </c:pt>
                <c:pt idx="7099">
                  <c:v>1.20320687682565E6</c:v>
                </c:pt>
                <c:pt idx="7100">
                  <c:v>1.22957659777319E6</c:v>
                </c:pt>
                <c:pt idx="7101">
                  <c:v>1.230921455659E6</c:v>
                </c:pt>
                <c:pt idx="7102">
                  <c:v>1.19986699300975E6</c:v>
                </c:pt>
                <c:pt idx="7103">
                  <c:v>1.28573530427071E6</c:v>
                </c:pt>
                <c:pt idx="7104">
                  <c:v>1.31822172091521E6</c:v>
                </c:pt>
                <c:pt idx="7105">
                  <c:v>1.25159050062198E6</c:v>
                </c:pt>
                <c:pt idx="7106">
                  <c:v>1.20526505139734E6</c:v>
                </c:pt>
                <c:pt idx="7107">
                  <c:v>1.25890936039779E6</c:v>
                </c:pt>
                <c:pt idx="7108">
                  <c:v>1.26336662677663E6</c:v>
                </c:pt>
                <c:pt idx="7109">
                  <c:v>1.20175363310554E6</c:v>
                </c:pt>
                <c:pt idx="7110">
                  <c:v>1.2248775030212E6</c:v>
                </c:pt>
                <c:pt idx="7111">
                  <c:v>1.21882878680416E6</c:v>
                </c:pt>
                <c:pt idx="7112">
                  <c:v>1.26915507614206E6</c:v>
                </c:pt>
                <c:pt idx="7113">
                  <c:v>1.22431926367284E6</c:v>
                </c:pt>
                <c:pt idx="7114">
                  <c:v>1.24838118655126E6</c:v>
                </c:pt>
                <c:pt idx="7115">
                  <c:v>1.27606632531904E6</c:v>
                </c:pt>
                <c:pt idx="7116">
                  <c:v>1.25745076837432E6</c:v>
                </c:pt>
                <c:pt idx="7117">
                  <c:v>1.20346246275537E6</c:v>
                </c:pt>
                <c:pt idx="7118">
                  <c:v>1.20549590319742E6</c:v>
                </c:pt>
                <c:pt idx="7119">
                  <c:v>1.23909626369626E6</c:v>
                </c:pt>
                <c:pt idx="7120">
                  <c:v>1.27928605234757E6</c:v>
                </c:pt>
                <c:pt idx="7121">
                  <c:v>1.26592252687931E6</c:v>
                </c:pt>
                <c:pt idx="7122">
                  <c:v>1.39303512918161E6</c:v>
                </c:pt>
                <c:pt idx="7123">
                  <c:v>1.51019365090477E6</c:v>
                </c:pt>
                <c:pt idx="7124">
                  <c:v>1.55195269180594E6</c:v>
                </c:pt>
                <c:pt idx="7125">
                  <c:v>1.53595062228475E6</c:v>
                </c:pt>
                <c:pt idx="7126">
                  <c:v>1.28201447259999E6</c:v>
                </c:pt>
                <c:pt idx="7127">
                  <c:v>1.24928452767021E6</c:v>
                </c:pt>
                <c:pt idx="7128">
                  <c:v>1.23468078033802E6</c:v>
                </c:pt>
                <c:pt idx="7129">
                  <c:v>1.24435964428964E6</c:v>
                </c:pt>
                <c:pt idx="7130">
                  <c:v>1.27340166491802E6</c:v>
                </c:pt>
                <c:pt idx="7131">
                  <c:v>1.26643363818992E6</c:v>
                </c:pt>
                <c:pt idx="7132">
                  <c:v>1.4203349567104E6</c:v>
                </c:pt>
                <c:pt idx="7133">
                  <c:v>1.29756674900405E6</c:v>
                </c:pt>
                <c:pt idx="7134">
                  <c:v>1.30114610880754E6</c:v>
                </c:pt>
                <c:pt idx="7135">
                  <c:v>1.29732228457635E6</c:v>
                </c:pt>
                <c:pt idx="7136">
                  <c:v>1.28968799480308E6</c:v>
                </c:pt>
                <c:pt idx="7137">
                  <c:v>1.25364035271738E6</c:v>
                </c:pt>
                <c:pt idx="7138">
                  <c:v>1.29378971174311E6</c:v>
                </c:pt>
                <c:pt idx="7139">
                  <c:v>1.19502593827546E6</c:v>
                </c:pt>
                <c:pt idx="7140">
                  <c:v>1.23508208687994E6</c:v>
                </c:pt>
                <c:pt idx="7141">
                  <c:v>1.25897657568728E6</c:v>
                </c:pt>
                <c:pt idx="7142">
                  <c:v>1.21685418152643E6</c:v>
                </c:pt>
                <c:pt idx="7143">
                  <c:v>1.26584986404547E6</c:v>
                </c:pt>
                <c:pt idx="7144">
                  <c:v>1.21629495338557E6</c:v>
                </c:pt>
                <c:pt idx="7145">
                  <c:v>1.21407656113374E6</c:v>
                </c:pt>
                <c:pt idx="7146">
                  <c:v>1.20685137872552E6</c:v>
                </c:pt>
                <c:pt idx="7147">
                  <c:v>1.20214068612354E6</c:v>
                </c:pt>
                <c:pt idx="7148">
                  <c:v>1.21985451560156E6</c:v>
                </c:pt>
                <c:pt idx="7149">
                  <c:v>1.20196875537158E6</c:v>
                </c:pt>
                <c:pt idx="7150">
                  <c:v>1.2020151078179E6</c:v>
                </c:pt>
                <c:pt idx="7151">
                  <c:v>1.20348799212656E6</c:v>
                </c:pt>
                <c:pt idx="7152">
                  <c:v>1.20180680823554E6</c:v>
                </c:pt>
                <c:pt idx="7153">
                  <c:v>1.20173305221203E6</c:v>
                </c:pt>
                <c:pt idx="7154">
                  <c:v>1.20172326478052E6</c:v>
                </c:pt>
                <c:pt idx="7155">
                  <c:v>1.20535660690832E6</c:v>
                </c:pt>
                <c:pt idx="7156">
                  <c:v>1.2339504049752E6</c:v>
                </c:pt>
                <c:pt idx="7157">
                  <c:v>1.21980103577437E6</c:v>
                </c:pt>
                <c:pt idx="7158">
                  <c:v>1.20161089432561E6</c:v>
                </c:pt>
                <c:pt idx="7159">
                  <c:v>1.23014842570532E6</c:v>
                </c:pt>
                <c:pt idx="7160">
                  <c:v>1.20426160973178E6</c:v>
                </c:pt>
                <c:pt idx="7161">
                  <c:v>1.22677266792961E6</c:v>
                </c:pt>
                <c:pt idx="7162">
                  <c:v>1.1984813213947E6</c:v>
                </c:pt>
                <c:pt idx="7163">
                  <c:v>1.23868699767815E6</c:v>
                </c:pt>
                <c:pt idx="7164">
                  <c:v>1.27851642950188E6</c:v>
                </c:pt>
                <c:pt idx="7165">
                  <c:v>1.280339463903E6</c:v>
                </c:pt>
                <c:pt idx="7166">
                  <c:v>1.24550607449226E6</c:v>
                </c:pt>
                <c:pt idx="7167">
                  <c:v>1.23788773097893E6</c:v>
                </c:pt>
                <c:pt idx="7168">
                  <c:v>1.46868794881878E6</c:v>
                </c:pt>
                <c:pt idx="7169">
                  <c:v>1.2536827668612E6</c:v>
                </c:pt>
                <c:pt idx="7170">
                  <c:v>1.23033156017016E6</c:v>
                </c:pt>
                <c:pt idx="7171">
                  <c:v>1.23035439702666E6</c:v>
                </c:pt>
                <c:pt idx="7172">
                  <c:v>1.26200785348102E6</c:v>
                </c:pt>
                <c:pt idx="7173">
                  <c:v>1.31074337646168E6</c:v>
                </c:pt>
                <c:pt idx="7174">
                  <c:v>1.19302973869782E6</c:v>
                </c:pt>
                <c:pt idx="7175">
                  <c:v>1.23690850324532E6</c:v>
                </c:pt>
                <c:pt idx="7176">
                  <c:v>1.25680472744236E6</c:v>
                </c:pt>
                <c:pt idx="7177">
                  <c:v>1.2636701771265E6</c:v>
                </c:pt>
                <c:pt idx="7178">
                  <c:v>1.19819945583164E6</c:v>
                </c:pt>
                <c:pt idx="7179">
                  <c:v>1.24552870827506E6</c:v>
                </c:pt>
                <c:pt idx="7180">
                  <c:v>1.20095054914456E6</c:v>
                </c:pt>
                <c:pt idx="7181">
                  <c:v>1.22912452820557E6</c:v>
                </c:pt>
                <c:pt idx="7182">
                  <c:v>1.23629537280328E6</c:v>
                </c:pt>
                <c:pt idx="7183">
                  <c:v>1.19821826276891E6</c:v>
                </c:pt>
                <c:pt idx="7184">
                  <c:v>1.22596528297978E6</c:v>
                </c:pt>
                <c:pt idx="7185">
                  <c:v>1.30481677062285E6</c:v>
                </c:pt>
                <c:pt idx="7186">
                  <c:v>1.22650174037007E6</c:v>
                </c:pt>
                <c:pt idx="7187">
                  <c:v>1.31988363398591E6</c:v>
                </c:pt>
                <c:pt idx="7188">
                  <c:v>1.21158549215143E6</c:v>
                </c:pt>
                <c:pt idx="7189">
                  <c:v>1.29299983519019E6</c:v>
                </c:pt>
                <c:pt idx="7190">
                  <c:v>1.24637636572576E6</c:v>
                </c:pt>
                <c:pt idx="7191">
                  <c:v>1.21716020876766E6</c:v>
                </c:pt>
                <c:pt idx="7192">
                  <c:v>1.20930211689838E6</c:v>
                </c:pt>
                <c:pt idx="7193">
                  <c:v>1.2392170489201E6</c:v>
                </c:pt>
                <c:pt idx="7194">
                  <c:v>1.26467727574429E6</c:v>
                </c:pt>
                <c:pt idx="7195">
                  <c:v>1.26991963704211E6</c:v>
                </c:pt>
                <c:pt idx="7196">
                  <c:v>1.25241951849053E6</c:v>
                </c:pt>
                <c:pt idx="7197">
                  <c:v>1.26680007095136E6</c:v>
                </c:pt>
                <c:pt idx="7198">
                  <c:v>1.23615241386743E6</c:v>
                </c:pt>
                <c:pt idx="7199">
                  <c:v>1.24420256684473E6</c:v>
                </c:pt>
                <c:pt idx="7200">
                  <c:v>1.20658493133019E6</c:v>
                </c:pt>
                <c:pt idx="7201">
                  <c:v>1.26514202970161E6</c:v>
                </c:pt>
                <c:pt idx="7202">
                  <c:v>1.21647676026324E6</c:v>
                </c:pt>
                <c:pt idx="7203">
                  <c:v>1.23564946714375E6</c:v>
                </c:pt>
                <c:pt idx="7204">
                  <c:v>1.26813630550072E6</c:v>
                </c:pt>
                <c:pt idx="7205">
                  <c:v>1.245158347614E6</c:v>
                </c:pt>
                <c:pt idx="7206">
                  <c:v>1.25155754366903E6</c:v>
                </c:pt>
                <c:pt idx="7207">
                  <c:v>1.21671387489502E6</c:v>
                </c:pt>
                <c:pt idx="7208">
                  <c:v>1.22797607675606E6</c:v>
                </c:pt>
                <c:pt idx="7209">
                  <c:v>1.21151647904664E6</c:v>
                </c:pt>
                <c:pt idx="7210">
                  <c:v>1.20599860325044E6</c:v>
                </c:pt>
                <c:pt idx="7211">
                  <c:v>1.223862439086E6</c:v>
                </c:pt>
                <c:pt idx="7212">
                  <c:v>1.22459380027567E6</c:v>
                </c:pt>
                <c:pt idx="7213">
                  <c:v>1.22580964661533E6</c:v>
                </c:pt>
                <c:pt idx="7214">
                  <c:v>1.25831542565124E6</c:v>
                </c:pt>
                <c:pt idx="7215">
                  <c:v>1.30458413643206E6</c:v>
                </c:pt>
                <c:pt idx="7216">
                  <c:v>1.29058090760621E6</c:v>
                </c:pt>
                <c:pt idx="7217">
                  <c:v>1.41528962657278E6</c:v>
                </c:pt>
                <c:pt idx="7218">
                  <c:v>1.50309529719705E6</c:v>
                </c:pt>
                <c:pt idx="7219">
                  <c:v>1.36921025521143E6</c:v>
                </c:pt>
                <c:pt idx="7220">
                  <c:v>1.40223940104146E6</c:v>
                </c:pt>
                <c:pt idx="7221">
                  <c:v>1.42529114588405E6</c:v>
                </c:pt>
                <c:pt idx="7222">
                  <c:v>1.39556758554246E6</c:v>
                </c:pt>
                <c:pt idx="7223">
                  <c:v>1.36615374317022E6</c:v>
                </c:pt>
                <c:pt idx="7224">
                  <c:v>1.27519656805877E6</c:v>
                </c:pt>
                <c:pt idx="7225">
                  <c:v>1.31130630592369E6</c:v>
                </c:pt>
                <c:pt idx="7226">
                  <c:v>1.24077766829163E6</c:v>
                </c:pt>
                <c:pt idx="7227">
                  <c:v>1.27577983898755E6</c:v>
                </c:pt>
                <c:pt idx="7228">
                  <c:v>1.25196931593338E6</c:v>
                </c:pt>
                <c:pt idx="7229">
                  <c:v>1.23210022806985E6</c:v>
                </c:pt>
                <c:pt idx="7230">
                  <c:v>1.21790482582271E6</c:v>
                </c:pt>
                <c:pt idx="7231">
                  <c:v>1.20395765706153E6</c:v>
                </c:pt>
                <c:pt idx="7232">
                  <c:v>1.23892342935335E6</c:v>
                </c:pt>
                <c:pt idx="7233">
                  <c:v>1.2769877735418E6</c:v>
                </c:pt>
                <c:pt idx="7234">
                  <c:v>1.32521923747156E6</c:v>
                </c:pt>
                <c:pt idx="7235">
                  <c:v>1.24320844543261E6</c:v>
                </c:pt>
                <c:pt idx="7236">
                  <c:v>1.25649687836261E6</c:v>
                </c:pt>
                <c:pt idx="7237">
                  <c:v>1.22093390190999E6</c:v>
                </c:pt>
                <c:pt idx="7238">
                  <c:v>1.26319815937731E6</c:v>
                </c:pt>
                <c:pt idx="7239">
                  <c:v>1.28159372624404E6</c:v>
                </c:pt>
                <c:pt idx="7240">
                  <c:v>1.25114521610159E6</c:v>
                </c:pt>
                <c:pt idx="7241">
                  <c:v>1.22005978868533E6</c:v>
                </c:pt>
                <c:pt idx="7242">
                  <c:v>1.21305340900141E6</c:v>
                </c:pt>
                <c:pt idx="7243">
                  <c:v>1.19837210270636E6</c:v>
                </c:pt>
                <c:pt idx="7244">
                  <c:v>1.5103558583026E6</c:v>
                </c:pt>
                <c:pt idx="7245">
                  <c:v>1.99680537861866E6</c:v>
                </c:pt>
                <c:pt idx="7246">
                  <c:v>2.07585059889611E6</c:v>
                </c:pt>
                <c:pt idx="7247">
                  <c:v>2.04128485715874E6</c:v>
                </c:pt>
                <c:pt idx="7248">
                  <c:v>1.3841131599454E6</c:v>
                </c:pt>
                <c:pt idx="7249">
                  <c:v>1.25206027947834E6</c:v>
                </c:pt>
                <c:pt idx="7250">
                  <c:v>1.19511647854735E6</c:v>
                </c:pt>
                <c:pt idx="7251">
                  <c:v>1.2240867535505E6</c:v>
                </c:pt>
                <c:pt idx="7252">
                  <c:v>1.27672168916066E6</c:v>
                </c:pt>
                <c:pt idx="7253">
                  <c:v>1.27197244281012E6</c:v>
                </c:pt>
                <c:pt idx="7254">
                  <c:v>1.38858987797467E6</c:v>
                </c:pt>
                <c:pt idx="7255">
                  <c:v>1.29103371643438E6</c:v>
                </c:pt>
                <c:pt idx="7256">
                  <c:v>1.32582710463228E6</c:v>
                </c:pt>
                <c:pt idx="7257">
                  <c:v>1.34940917951537E6</c:v>
                </c:pt>
                <c:pt idx="7258">
                  <c:v>1.33430337694019E6</c:v>
                </c:pt>
                <c:pt idx="7259">
                  <c:v>1.22145675188573E6</c:v>
                </c:pt>
                <c:pt idx="7260">
                  <c:v>1.23060143774524E6</c:v>
                </c:pt>
                <c:pt idx="7261">
                  <c:v>1.19826414201307E6</c:v>
                </c:pt>
                <c:pt idx="7262">
                  <c:v>1.22045206889924E6</c:v>
                </c:pt>
                <c:pt idx="7263">
                  <c:v>1.2144129976653E6</c:v>
                </c:pt>
                <c:pt idx="7264">
                  <c:v>1.3059257398037E6</c:v>
                </c:pt>
                <c:pt idx="7265">
                  <c:v>1.19567987894571E6</c:v>
                </c:pt>
                <c:pt idx="7266">
                  <c:v>1.22765618196712E6</c:v>
                </c:pt>
                <c:pt idx="7267">
                  <c:v>1.25871404936335E6</c:v>
                </c:pt>
                <c:pt idx="7268">
                  <c:v>1.19396594088386E6</c:v>
                </c:pt>
                <c:pt idx="7269">
                  <c:v>1.22533400650686E6</c:v>
                </c:pt>
                <c:pt idx="7270">
                  <c:v>1.22470540006102E6</c:v>
                </c:pt>
                <c:pt idx="7271">
                  <c:v>1.23171724603809E6</c:v>
                </c:pt>
                <c:pt idx="7272">
                  <c:v>1.19712690314412E6</c:v>
                </c:pt>
                <c:pt idx="7273">
                  <c:v>1.24534689250983E6</c:v>
                </c:pt>
                <c:pt idx="7274">
                  <c:v>1.2942708499203E6</c:v>
                </c:pt>
                <c:pt idx="7275">
                  <c:v>1.22368965573385E6</c:v>
                </c:pt>
                <c:pt idx="7276">
                  <c:v>1.19716252865847E6</c:v>
                </c:pt>
                <c:pt idx="7277">
                  <c:v>1.27582698965195E6</c:v>
                </c:pt>
                <c:pt idx="7278">
                  <c:v>1.21919828228762E6</c:v>
                </c:pt>
                <c:pt idx="7279">
                  <c:v>1.22928625548438E6</c:v>
                </c:pt>
                <c:pt idx="7280">
                  <c:v>1.23381766544503E6</c:v>
                </c:pt>
                <c:pt idx="7281">
                  <c:v>1.201010310966E6</c:v>
                </c:pt>
                <c:pt idx="7282">
                  <c:v>1.20100143686647E6</c:v>
                </c:pt>
                <c:pt idx="7283">
                  <c:v>1.20473873849786E6</c:v>
                </c:pt>
                <c:pt idx="7284">
                  <c:v>1.30396872878798E6</c:v>
                </c:pt>
                <c:pt idx="7285">
                  <c:v>1.23928194545123E6</c:v>
                </c:pt>
                <c:pt idx="7286">
                  <c:v>1.21988752496614E6</c:v>
                </c:pt>
                <c:pt idx="7287">
                  <c:v>1.24729571010962E6</c:v>
                </c:pt>
                <c:pt idx="7288">
                  <c:v>1.25549259310805E6</c:v>
                </c:pt>
                <c:pt idx="7289">
                  <c:v>1.22030357984872E6</c:v>
                </c:pt>
                <c:pt idx="7290">
                  <c:v>1.21291067808313E6</c:v>
                </c:pt>
                <c:pt idx="7291">
                  <c:v>1.25638624743434E6</c:v>
                </c:pt>
                <c:pt idx="7292">
                  <c:v>1.22874449471277E6</c:v>
                </c:pt>
                <c:pt idx="7293">
                  <c:v>1.19864372019696E6</c:v>
                </c:pt>
                <c:pt idx="7294">
                  <c:v>1.26613916409388E6</c:v>
                </c:pt>
                <c:pt idx="7295">
                  <c:v>1.22425786494182E6</c:v>
                </c:pt>
                <c:pt idx="7296">
                  <c:v>1.19345547796411E6</c:v>
                </c:pt>
                <c:pt idx="7297">
                  <c:v>1.22849698046312E6</c:v>
                </c:pt>
                <c:pt idx="7298">
                  <c:v>1.27909390691372E6</c:v>
                </c:pt>
                <c:pt idx="7299">
                  <c:v>1.23775042482653E6</c:v>
                </c:pt>
                <c:pt idx="7300">
                  <c:v>1.19426601389653E6</c:v>
                </c:pt>
                <c:pt idx="7301">
                  <c:v>1.22323920664981E6</c:v>
                </c:pt>
                <c:pt idx="7302">
                  <c:v>1.1986381952889E6</c:v>
                </c:pt>
                <c:pt idx="7303">
                  <c:v>1.28488098292071E6</c:v>
                </c:pt>
                <c:pt idx="7304">
                  <c:v>1.2076976097969E6</c:v>
                </c:pt>
                <c:pt idx="7305">
                  <c:v>1.22348982475367E6</c:v>
                </c:pt>
                <c:pt idx="7306">
                  <c:v>1.2320578368658E6</c:v>
                </c:pt>
                <c:pt idx="7307">
                  <c:v>1.20990968934655E6</c:v>
                </c:pt>
                <c:pt idx="7308">
                  <c:v>1.23160761232358E6</c:v>
                </c:pt>
                <c:pt idx="7309">
                  <c:v>1.26827609851521E6</c:v>
                </c:pt>
                <c:pt idx="7310">
                  <c:v>1.19487613524452E6</c:v>
                </c:pt>
                <c:pt idx="7311">
                  <c:v>1.24704186201652E6</c:v>
                </c:pt>
                <c:pt idx="7312">
                  <c:v>1.22638170024508E6</c:v>
                </c:pt>
                <c:pt idx="7313">
                  <c:v>1.20273506714338E6</c:v>
                </c:pt>
                <c:pt idx="7314">
                  <c:v>1.26747376279732E6</c:v>
                </c:pt>
                <c:pt idx="7315">
                  <c:v>1.22238528574126E6</c:v>
                </c:pt>
                <c:pt idx="7316">
                  <c:v>1.3320121607197E6</c:v>
                </c:pt>
                <c:pt idx="7317">
                  <c:v>1.43601288258703E6</c:v>
                </c:pt>
                <c:pt idx="7318">
                  <c:v>1.48744728917556E6</c:v>
                </c:pt>
                <c:pt idx="7319">
                  <c:v>1.49839567827082E6</c:v>
                </c:pt>
                <c:pt idx="7320">
                  <c:v>1.4605625852582E6</c:v>
                </c:pt>
                <c:pt idx="7321">
                  <c:v>1.41994467188184E6</c:v>
                </c:pt>
                <c:pt idx="7322">
                  <c:v>1.19446913743398E6</c:v>
                </c:pt>
                <c:pt idx="7323">
                  <c:v>1.31363105161493E6</c:v>
                </c:pt>
                <c:pt idx="7324">
                  <c:v>1.27698780433248E6</c:v>
                </c:pt>
                <c:pt idx="7325">
                  <c:v>1.33286309482757E6</c:v>
                </c:pt>
                <c:pt idx="7326">
                  <c:v>1.23361358511223E6</c:v>
                </c:pt>
                <c:pt idx="7327">
                  <c:v>1.20221114417031E6</c:v>
                </c:pt>
                <c:pt idx="7328">
                  <c:v>1.2850743524154E6</c:v>
                </c:pt>
                <c:pt idx="7329">
                  <c:v>1.40423846990112E6</c:v>
                </c:pt>
                <c:pt idx="7330">
                  <c:v>1.42650036306795E6</c:v>
                </c:pt>
                <c:pt idx="7331">
                  <c:v>1.22519534768673E6</c:v>
                </c:pt>
                <c:pt idx="7332">
                  <c:v>1.20545278696336E6</c:v>
                </c:pt>
                <c:pt idx="7333">
                  <c:v>1.21882424105716E6</c:v>
                </c:pt>
                <c:pt idx="7334">
                  <c:v>1.21643837983922E6</c:v>
                </c:pt>
                <c:pt idx="7335">
                  <c:v>1.30907195367472E6</c:v>
                </c:pt>
                <c:pt idx="7336">
                  <c:v>1.23705904740381E6</c:v>
                </c:pt>
                <c:pt idx="7337">
                  <c:v>1.20889313377221E6</c:v>
                </c:pt>
                <c:pt idx="7338">
                  <c:v>1.30691555380583E6</c:v>
                </c:pt>
                <c:pt idx="7339">
                  <c:v>1.20742048022941E6</c:v>
                </c:pt>
                <c:pt idx="7340">
                  <c:v>1.2491855417405E6</c:v>
                </c:pt>
                <c:pt idx="7341">
                  <c:v>1.2307099920388E6</c:v>
                </c:pt>
                <c:pt idx="7342">
                  <c:v>1.27705460928145E6</c:v>
                </c:pt>
                <c:pt idx="7343">
                  <c:v>1.2084549534621E6</c:v>
                </c:pt>
                <c:pt idx="7344">
                  <c:v>1.23349279707723E6</c:v>
                </c:pt>
                <c:pt idx="7345">
                  <c:v>1.28998327067336E6</c:v>
                </c:pt>
                <c:pt idx="7346">
                  <c:v>1.2286766192356E6</c:v>
                </c:pt>
                <c:pt idx="7347">
                  <c:v>1.23754789952441E6</c:v>
                </c:pt>
                <c:pt idx="7348">
                  <c:v>1.28846227987723E6</c:v>
                </c:pt>
                <c:pt idx="7349">
                  <c:v>1.23792933583568E6</c:v>
                </c:pt>
                <c:pt idx="7350">
                  <c:v>1.23858684396914E6</c:v>
                </c:pt>
                <c:pt idx="7351">
                  <c:v>1.20942193093872E6</c:v>
                </c:pt>
                <c:pt idx="7352">
                  <c:v>1.20878029650407E6</c:v>
                </c:pt>
                <c:pt idx="7353">
                  <c:v>1.22775759318312E6</c:v>
                </c:pt>
                <c:pt idx="7354">
                  <c:v>1.19724524157437E6</c:v>
                </c:pt>
                <c:pt idx="7355">
                  <c:v>1.32834757114706E6</c:v>
                </c:pt>
                <c:pt idx="7356">
                  <c:v>1.20027262231117E6</c:v>
                </c:pt>
                <c:pt idx="7357">
                  <c:v>1.26131111634114E6</c:v>
                </c:pt>
                <c:pt idx="7358">
                  <c:v>1.25963732523855E6</c:v>
                </c:pt>
                <c:pt idx="7359">
                  <c:v>1.2266465295685E6</c:v>
                </c:pt>
                <c:pt idx="7360">
                  <c:v>1.2583774987066E6</c:v>
                </c:pt>
                <c:pt idx="7361">
                  <c:v>1.19979386692111E6</c:v>
                </c:pt>
                <c:pt idx="7362">
                  <c:v>1.23093510295589E6</c:v>
                </c:pt>
                <c:pt idx="7363">
                  <c:v>1.19955216206531E6</c:v>
                </c:pt>
                <c:pt idx="7364">
                  <c:v>1.30703203523157E6</c:v>
                </c:pt>
                <c:pt idx="7365">
                  <c:v>1.20324601640301E6</c:v>
                </c:pt>
                <c:pt idx="7366">
                  <c:v>1.22481011701018E6</c:v>
                </c:pt>
                <c:pt idx="7367">
                  <c:v>1.25474257176873E6</c:v>
                </c:pt>
                <c:pt idx="7368">
                  <c:v>1.2728254785194E6</c:v>
                </c:pt>
                <c:pt idx="7369">
                  <c:v>1.22796996985623E6</c:v>
                </c:pt>
                <c:pt idx="7370">
                  <c:v>1.20711172488818E6</c:v>
                </c:pt>
                <c:pt idx="7371">
                  <c:v>1.20402852106916E6</c:v>
                </c:pt>
                <c:pt idx="7372">
                  <c:v>1.23086951502225E6</c:v>
                </c:pt>
                <c:pt idx="7373">
                  <c:v>1.21617704929077E6</c:v>
                </c:pt>
                <c:pt idx="7374">
                  <c:v>1.29769167197068E6</c:v>
                </c:pt>
                <c:pt idx="7375">
                  <c:v>1.23520186702733E6</c:v>
                </c:pt>
                <c:pt idx="7376">
                  <c:v>1.20160264878384E6</c:v>
                </c:pt>
                <c:pt idx="7377">
                  <c:v>1.24206008812427E6</c:v>
                </c:pt>
                <c:pt idx="7378">
                  <c:v>1.27933590244914E6</c:v>
                </c:pt>
                <c:pt idx="7379">
                  <c:v>1.19670257031806E6</c:v>
                </c:pt>
                <c:pt idx="7380">
                  <c:v>1.25425871138816E6</c:v>
                </c:pt>
                <c:pt idx="7381">
                  <c:v>1.23572702574029E6</c:v>
                </c:pt>
                <c:pt idx="7382">
                  <c:v>1.24316185941021E6</c:v>
                </c:pt>
                <c:pt idx="7383">
                  <c:v>1.25645706791212E6</c:v>
                </c:pt>
                <c:pt idx="7384">
                  <c:v>1.3784683327969E6</c:v>
                </c:pt>
                <c:pt idx="7385">
                  <c:v>1.3190108298965E6</c:v>
                </c:pt>
                <c:pt idx="7386">
                  <c:v>1.274014851827E6</c:v>
                </c:pt>
                <c:pt idx="7387">
                  <c:v>1.31384659046176E6</c:v>
                </c:pt>
                <c:pt idx="7388">
                  <c:v>1.50599520339778E6</c:v>
                </c:pt>
                <c:pt idx="7389">
                  <c:v>1.30006060532703E6</c:v>
                </c:pt>
                <c:pt idx="7390">
                  <c:v>1.2998419348206E6</c:v>
                </c:pt>
                <c:pt idx="7391">
                  <c:v>1.27071183155849E6</c:v>
                </c:pt>
                <c:pt idx="7392">
                  <c:v>1.33434091401615E6</c:v>
                </c:pt>
                <c:pt idx="7393">
                  <c:v>1.27100329088859E6</c:v>
                </c:pt>
                <c:pt idx="7394">
                  <c:v>1.39050065679856E6</c:v>
                </c:pt>
                <c:pt idx="7395">
                  <c:v>1.31745966067766E6</c:v>
                </c:pt>
                <c:pt idx="7396">
                  <c:v>1.27462471619413E6</c:v>
                </c:pt>
                <c:pt idx="7397">
                  <c:v>1.35157969273938E6</c:v>
                </c:pt>
                <c:pt idx="7398">
                  <c:v>1.31016113640532E6</c:v>
                </c:pt>
                <c:pt idx="7399">
                  <c:v>1.30648303139428E6</c:v>
                </c:pt>
                <c:pt idx="7400">
                  <c:v>1.30740747279035E6</c:v>
                </c:pt>
                <c:pt idx="7401">
                  <c:v>1.29999038120419E6</c:v>
                </c:pt>
                <c:pt idx="7402">
                  <c:v>1.25963812096631E6</c:v>
                </c:pt>
                <c:pt idx="7403">
                  <c:v>1.25404757499523E6</c:v>
                </c:pt>
                <c:pt idx="7404">
                  <c:v>1.314216929427E6</c:v>
                </c:pt>
                <c:pt idx="7405">
                  <c:v>1.2274795276054E6</c:v>
                </c:pt>
                <c:pt idx="7406">
                  <c:v>1.19984403176969E6</c:v>
                </c:pt>
                <c:pt idx="7407">
                  <c:v>1.29895121225745E6</c:v>
                </c:pt>
                <c:pt idx="7408">
                  <c:v>1.20461773660704E6</c:v>
                </c:pt>
                <c:pt idx="7409">
                  <c:v>1.23914259027985E6</c:v>
                </c:pt>
                <c:pt idx="7410">
                  <c:v>1.21189485185058E6</c:v>
                </c:pt>
                <c:pt idx="7411">
                  <c:v>1.2834161785647E6</c:v>
                </c:pt>
                <c:pt idx="7412">
                  <c:v>1.20473677023666E6</c:v>
                </c:pt>
                <c:pt idx="7413">
                  <c:v>1.4915185549821E6</c:v>
                </c:pt>
                <c:pt idx="7414">
                  <c:v>2.08420176444377E6</c:v>
                </c:pt>
                <c:pt idx="7415">
                  <c:v>2.04279710263108E6</c:v>
                </c:pt>
                <c:pt idx="7416">
                  <c:v>2.02587123738876E6</c:v>
                </c:pt>
                <c:pt idx="7417">
                  <c:v>1.34779696233204E6</c:v>
                </c:pt>
                <c:pt idx="7418">
                  <c:v>1.22107523410369E6</c:v>
                </c:pt>
                <c:pt idx="7419">
                  <c:v>1.23278178558253E6</c:v>
                </c:pt>
                <c:pt idx="7420">
                  <c:v>1.234449372353E6</c:v>
                </c:pt>
                <c:pt idx="7421">
                  <c:v>1.20357294123681E6</c:v>
                </c:pt>
                <c:pt idx="7422">
                  <c:v>1.20371304992434E6</c:v>
                </c:pt>
                <c:pt idx="7423">
                  <c:v>1.21491239465441E6</c:v>
                </c:pt>
                <c:pt idx="7424">
                  <c:v>1.29841467536913E6</c:v>
                </c:pt>
                <c:pt idx="7425">
                  <c:v>1.26939728728169E6</c:v>
                </c:pt>
                <c:pt idx="7426">
                  <c:v>1.2065166992742E6</c:v>
                </c:pt>
                <c:pt idx="7427">
                  <c:v>1.26657775030183E6</c:v>
                </c:pt>
                <c:pt idx="7428">
                  <c:v>1.29376232969369E6</c:v>
                </c:pt>
                <c:pt idx="7429">
                  <c:v>1.27226929977944E6</c:v>
                </c:pt>
                <c:pt idx="7430">
                  <c:v>1.2417293868201E6</c:v>
                </c:pt>
                <c:pt idx="7431">
                  <c:v>1.28587299548391E6</c:v>
                </c:pt>
                <c:pt idx="7432">
                  <c:v>1.24536854914071E6</c:v>
                </c:pt>
                <c:pt idx="7433">
                  <c:v>1.26109254322364E6</c:v>
                </c:pt>
                <c:pt idx="7434">
                  <c:v>1.22119538285358E6</c:v>
                </c:pt>
                <c:pt idx="7435">
                  <c:v>1.23497081940258E6</c:v>
                </c:pt>
                <c:pt idx="7436">
                  <c:v>1.2104741067069E6</c:v>
                </c:pt>
                <c:pt idx="7437">
                  <c:v>1.25453472389036E6</c:v>
                </c:pt>
                <c:pt idx="7438">
                  <c:v>1.32194531759235E6</c:v>
                </c:pt>
                <c:pt idx="7439">
                  <c:v>1.26827588534131E6</c:v>
                </c:pt>
                <c:pt idx="7440">
                  <c:v>1.23568178888614E6</c:v>
                </c:pt>
                <c:pt idx="7441">
                  <c:v>1.27009469718005E6</c:v>
                </c:pt>
                <c:pt idx="7442">
                  <c:v>1.21563171761999E6</c:v>
                </c:pt>
                <c:pt idx="7443">
                  <c:v>1.35155602222453E6</c:v>
                </c:pt>
                <c:pt idx="7444">
                  <c:v>1.2903199014989E6</c:v>
                </c:pt>
                <c:pt idx="7445">
                  <c:v>1.26235433089771E6</c:v>
                </c:pt>
                <c:pt idx="7446">
                  <c:v>1.28547240879728E6</c:v>
                </c:pt>
                <c:pt idx="7447">
                  <c:v>1.27650966014842E6</c:v>
                </c:pt>
                <c:pt idx="7448">
                  <c:v>1.29766318490537E6</c:v>
                </c:pt>
                <c:pt idx="7449">
                  <c:v>1.24009364201502E6</c:v>
                </c:pt>
                <c:pt idx="7450">
                  <c:v>1.28183019476439E6</c:v>
                </c:pt>
                <c:pt idx="7451">
                  <c:v>1.2686071058337E6</c:v>
                </c:pt>
                <c:pt idx="7452">
                  <c:v>1.23834738347892E6</c:v>
                </c:pt>
                <c:pt idx="7453">
                  <c:v>1.31268922275968E6</c:v>
                </c:pt>
                <c:pt idx="7454">
                  <c:v>1.26906427465263E6</c:v>
                </c:pt>
                <c:pt idx="7455">
                  <c:v>1.27596886291132E6</c:v>
                </c:pt>
                <c:pt idx="7456">
                  <c:v>1.25981251020571E6</c:v>
                </c:pt>
                <c:pt idx="7457">
                  <c:v>1.31090380862448E6</c:v>
                </c:pt>
                <c:pt idx="7458">
                  <c:v>1.31193959586187E6</c:v>
                </c:pt>
                <c:pt idx="7459">
                  <c:v>1.25784729484044E6</c:v>
                </c:pt>
                <c:pt idx="7460">
                  <c:v>1.27478819461165E6</c:v>
                </c:pt>
                <c:pt idx="7461">
                  <c:v>1.24555961535109E6</c:v>
                </c:pt>
                <c:pt idx="7462">
                  <c:v>1.30913872206409E6</c:v>
                </c:pt>
                <c:pt idx="7463">
                  <c:v>1.27079577414419E6</c:v>
                </c:pt>
                <c:pt idx="7464">
                  <c:v>1.37475739427795E6</c:v>
                </c:pt>
                <c:pt idx="7465">
                  <c:v>1.29244798424196E6</c:v>
                </c:pt>
                <c:pt idx="7466">
                  <c:v>1.26152914963455E6</c:v>
                </c:pt>
                <c:pt idx="7467">
                  <c:v>1.30870753701018E6</c:v>
                </c:pt>
                <c:pt idx="7468">
                  <c:v>1.30596632008065E6</c:v>
                </c:pt>
                <c:pt idx="7469">
                  <c:v>1.25823887998397E6</c:v>
                </c:pt>
                <c:pt idx="7470">
                  <c:v>1.27727843917246E6</c:v>
                </c:pt>
                <c:pt idx="7471">
                  <c:v>1.26874232609637E6</c:v>
                </c:pt>
                <c:pt idx="7472">
                  <c:v>1.29786588233852E6</c:v>
                </c:pt>
                <c:pt idx="7473">
                  <c:v>1.31298892351433E6</c:v>
                </c:pt>
                <c:pt idx="7474">
                  <c:v>1.40856402134901E6</c:v>
                </c:pt>
                <c:pt idx="7475">
                  <c:v>1.334311520863E6</c:v>
                </c:pt>
                <c:pt idx="7476">
                  <c:v>1.31055092955803E6</c:v>
                </c:pt>
                <c:pt idx="7477">
                  <c:v>1.3962153539511E6</c:v>
                </c:pt>
                <c:pt idx="7478">
                  <c:v>1.31210430981454E6</c:v>
                </c:pt>
                <c:pt idx="7479">
                  <c:v>1.33899038090227E6</c:v>
                </c:pt>
                <c:pt idx="7480">
                  <c:v>1.33147936455015E6</c:v>
                </c:pt>
                <c:pt idx="7481">
                  <c:v>1.35904023655656E6</c:v>
                </c:pt>
                <c:pt idx="7482">
                  <c:v>1.30310728226392E6</c:v>
                </c:pt>
                <c:pt idx="7483">
                  <c:v>1.32761897086258E6</c:v>
                </c:pt>
                <c:pt idx="7484">
                  <c:v>1.39240929017963E6</c:v>
                </c:pt>
                <c:pt idx="7485">
                  <c:v>1.30971644120461E6</c:v>
                </c:pt>
                <c:pt idx="7486">
                  <c:v>1.3296624196134E6</c:v>
                </c:pt>
                <c:pt idx="7487">
                  <c:v>1.41181076613097E6</c:v>
                </c:pt>
                <c:pt idx="7488">
                  <c:v>1.29503995583808E6</c:v>
                </c:pt>
                <c:pt idx="7489">
                  <c:v>1.24206471666004E6</c:v>
                </c:pt>
                <c:pt idx="7490">
                  <c:v>1.22062194958416E6</c:v>
                </c:pt>
                <c:pt idx="7491">
                  <c:v>1.21689910802307E6</c:v>
                </c:pt>
                <c:pt idx="7492">
                  <c:v>1.24014798923676E6</c:v>
                </c:pt>
                <c:pt idx="7493">
                  <c:v>1.21304445673447E6</c:v>
                </c:pt>
                <c:pt idx="7494">
                  <c:v>1.34995927922354E6</c:v>
                </c:pt>
                <c:pt idx="7495">
                  <c:v>1.21285696689795E6</c:v>
                </c:pt>
                <c:pt idx="7496">
                  <c:v>1.25711392578546E6</c:v>
                </c:pt>
                <c:pt idx="7497">
                  <c:v>1.29167620770494E6</c:v>
                </c:pt>
                <c:pt idx="7498">
                  <c:v>1.23294601443937E6</c:v>
                </c:pt>
                <c:pt idx="7499">
                  <c:v>1.26844157723083E6</c:v>
                </c:pt>
                <c:pt idx="7500">
                  <c:v>1.20996995873702E6</c:v>
                </c:pt>
                <c:pt idx="7501">
                  <c:v>1.24017463070761E6</c:v>
                </c:pt>
                <c:pt idx="7502">
                  <c:v>1.21002798487181E6</c:v>
                </c:pt>
                <c:pt idx="7503">
                  <c:v>1.31077274444655E6</c:v>
                </c:pt>
                <c:pt idx="7504">
                  <c:v>1.2088944182886E6</c:v>
                </c:pt>
                <c:pt idx="7505">
                  <c:v>1.23319050170316E6</c:v>
                </c:pt>
                <c:pt idx="7506">
                  <c:v>1.28134194675969E6</c:v>
                </c:pt>
                <c:pt idx="7507">
                  <c:v>1.2634564760638E6</c:v>
                </c:pt>
                <c:pt idx="7508">
                  <c:v>1.24525277829805E6</c:v>
                </c:pt>
                <c:pt idx="7509">
                  <c:v>1.21394961254305E6</c:v>
                </c:pt>
                <c:pt idx="7510">
                  <c:v>1.2158344117341E6</c:v>
                </c:pt>
                <c:pt idx="7511">
                  <c:v>1.2494625160081E6</c:v>
                </c:pt>
                <c:pt idx="7512">
                  <c:v>1.22010833442642E6</c:v>
                </c:pt>
                <c:pt idx="7513">
                  <c:v>1.32089260171476E6</c:v>
                </c:pt>
                <c:pt idx="7514">
                  <c:v>1.25854105021051E6</c:v>
                </c:pt>
                <c:pt idx="7515">
                  <c:v>1.24135756063584E6</c:v>
                </c:pt>
                <c:pt idx="7516">
                  <c:v>1.26494751941494E6</c:v>
                </c:pt>
                <c:pt idx="7517">
                  <c:v>1.30029569117815E6</c:v>
                </c:pt>
                <c:pt idx="7518">
                  <c:v>1.40634539009267E6</c:v>
                </c:pt>
                <c:pt idx="7519">
                  <c:v>1.33114905084527E6</c:v>
                </c:pt>
                <c:pt idx="7520">
                  <c:v>1.29955048255146E6</c:v>
                </c:pt>
                <c:pt idx="7521">
                  <c:v>1.27035772853123E6</c:v>
                </c:pt>
                <c:pt idx="7522">
                  <c:v>1.28588713065178E6</c:v>
                </c:pt>
                <c:pt idx="7523">
                  <c:v>1.34112785258982E6</c:v>
                </c:pt>
                <c:pt idx="7524">
                  <c:v>1.24317569326546E6</c:v>
                </c:pt>
                <c:pt idx="7525">
                  <c:v>1.21543432490756E6</c:v>
                </c:pt>
                <c:pt idx="7526">
                  <c:v>1.26590813007147E6</c:v>
                </c:pt>
                <c:pt idx="7527">
                  <c:v>1.27089781029858E6</c:v>
                </c:pt>
                <c:pt idx="7528">
                  <c:v>1.2756651547185E6</c:v>
                </c:pt>
                <c:pt idx="7529">
                  <c:v>1.28444704701188E6</c:v>
                </c:pt>
                <c:pt idx="7530">
                  <c:v>1.25414004119351E6</c:v>
                </c:pt>
                <c:pt idx="7531">
                  <c:v>1.31456469838273E6</c:v>
                </c:pt>
                <c:pt idx="7532">
                  <c:v>1.25114127525753E6</c:v>
                </c:pt>
                <c:pt idx="7533">
                  <c:v>1.38051457487794E6</c:v>
                </c:pt>
                <c:pt idx="7534">
                  <c:v>1.27605845742411E6</c:v>
                </c:pt>
                <c:pt idx="7535">
                  <c:v>1.23146243249791E6</c:v>
                </c:pt>
                <c:pt idx="7536">
                  <c:v>1.28291287913596E6</c:v>
                </c:pt>
                <c:pt idx="7537">
                  <c:v>1.23101362429213E6</c:v>
                </c:pt>
                <c:pt idx="7538">
                  <c:v>1.28100748153258E6</c:v>
                </c:pt>
                <c:pt idx="7539">
                  <c:v>1.31067960783551E6</c:v>
                </c:pt>
                <c:pt idx="7540">
                  <c:v>1.29289734112854E6</c:v>
                </c:pt>
                <c:pt idx="7541">
                  <c:v>1.29284214824226E6</c:v>
                </c:pt>
                <c:pt idx="7542">
                  <c:v>1.29518494930947E6</c:v>
                </c:pt>
                <c:pt idx="7543">
                  <c:v>1.39975257581112E6</c:v>
                </c:pt>
                <c:pt idx="7544">
                  <c:v>1.33161672230196E6</c:v>
                </c:pt>
                <c:pt idx="7545">
                  <c:v>1.27648313625781E6</c:v>
                </c:pt>
                <c:pt idx="7546">
                  <c:v>1.35201574030941E6</c:v>
                </c:pt>
                <c:pt idx="7547">
                  <c:v>1.21964460385436E6</c:v>
                </c:pt>
                <c:pt idx="7548">
                  <c:v>1.25614298002081E6</c:v>
                </c:pt>
                <c:pt idx="7549">
                  <c:v>1.23767969262041E6</c:v>
                </c:pt>
                <c:pt idx="7550">
                  <c:v>1.28575172484847E6</c:v>
                </c:pt>
                <c:pt idx="7551">
                  <c:v>1.2274370696798E6</c:v>
                </c:pt>
                <c:pt idx="7552">
                  <c:v>1.25988799192326E6</c:v>
                </c:pt>
                <c:pt idx="7553">
                  <c:v>1.31872725981372E6</c:v>
                </c:pt>
                <c:pt idx="7554">
                  <c:v>1.24161157383116E6</c:v>
                </c:pt>
                <c:pt idx="7555">
                  <c:v>1.24588880377615E6</c:v>
                </c:pt>
                <c:pt idx="7556">
                  <c:v>1.304960551053E6</c:v>
                </c:pt>
                <c:pt idx="7557">
                  <c:v>1.25678969360496E6</c:v>
                </c:pt>
                <c:pt idx="7558">
                  <c:v>1.23408790885355E6</c:v>
                </c:pt>
                <c:pt idx="7559">
                  <c:v>1.27123835915704E6</c:v>
                </c:pt>
                <c:pt idx="7560">
                  <c:v>1.22011448691026E6</c:v>
                </c:pt>
                <c:pt idx="7561">
                  <c:v>1.24746637592393E6</c:v>
                </c:pt>
                <c:pt idx="7562">
                  <c:v>1.21088805663281E6</c:v>
                </c:pt>
                <c:pt idx="7563">
                  <c:v>1.34741340519142E6</c:v>
                </c:pt>
                <c:pt idx="7564">
                  <c:v>1.22487798402358E6</c:v>
                </c:pt>
                <c:pt idx="7565">
                  <c:v>1.29004180143972E6</c:v>
                </c:pt>
                <c:pt idx="7566">
                  <c:v>1.27283556454711E6</c:v>
                </c:pt>
                <c:pt idx="7567">
                  <c:v>1.24472459174591E6</c:v>
                </c:pt>
                <c:pt idx="7568">
                  <c:v>1.27590506100861E6</c:v>
                </c:pt>
                <c:pt idx="7569">
                  <c:v>1.21075621522962E6</c:v>
                </c:pt>
                <c:pt idx="7570">
                  <c:v>1.24250107205568E6</c:v>
                </c:pt>
                <c:pt idx="7571">
                  <c:v>1.21313045739378E6</c:v>
                </c:pt>
                <c:pt idx="7572">
                  <c:v>1.31443015890735E6</c:v>
                </c:pt>
                <c:pt idx="7573">
                  <c:v>1.21168764364872E6</c:v>
                </c:pt>
                <c:pt idx="7574">
                  <c:v>1.23927444196091E6</c:v>
                </c:pt>
                <c:pt idx="7575">
                  <c:v>1.29677887217699E6</c:v>
                </c:pt>
                <c:pt idx="7576">
                  <c:v>1.25714422949203E6</c:v>
                </c:pt>
                <c:pt idx="7577">
                  <c:v>1.23559295647005E6</c:v>
                </c:pt>
                <c:pt idx="7578">
                  <c:v>1.20603147720596E6</c:v>
                </c:pt>
                <c:pt idx="7579">
                  <c:v>1.20494428387301E6</c:v>
                </c:pt>
                <c:pt idx="7580">
                  <c:v>1.23577920460943E6</c:v>
                </c:pt>
                <c:pt idx="7581">
                  <c:v>1.20546292869726E6</c:v>
                </c:pt>
                <c:pt idx="7582">
                  <c:v>1.59977869314322E6</c:v>
                </c:pt>
                <c:pt idx="7583">
                  <c:v>2.02142922677167E6</c:v>
                </c:pt>
                <c:pt idx="7584">
                  <c:v>1.97766094939558E6</c:v>
                </c:pt>
                <c:pt idx="7585">
                  <c:v>1.9905147340154E6</c:v>
                </c:pt>
                <c:pt idx="7586">
                  <c:v>1.29075553897352E6</c:v>
                </c:pt>
                <c:pt idx="7587">
                  <c:v>1.22151678491089E6</c:v>
                </c:pt>
                <c:pt idx="7588">
                  <c:v>1.28318242327591E6</c:v>
                </c:pt>
                <c:pt idx="7589">
                  <c:v>1.25545489335291E6</c:v>
                </c:pt>
                <c:pt idx="7590">
                  <c:v>1.22340564659773E6</c:v>
                </c:pt>
                <c:pt idx="7591">
                  <c:v>1.22117546816187E6</c:v>
                </c:pt>
                <c:pt idx="7592">
                  <c:v>1.32279313171105E6</c:v>
                </c:pt>
                <c:pt idx="7593">
                  <c:v>1.2495079498408E6</c:v>
                </c:pt>
                <c:pt idx="7594">
                  <c:v>1.22165297837372E6</c:v>
                </c:pt>
                <c:pt idx="7595">
                  <c:v>1.26003650430018E6</c:v>
                </c:pt>
                <c:pt idx="7596">
                  <c:v>1.28042580954277E6</c:v>
                </c:pt>
                <c:pt idx="7597">
                  <c:v>1.2572434457131E6</c:v>
                </c:pt>
                <c:pt idx="7598">
                  <c:v>1.24899714651963E6</c:v>
                </c:pt>
                <c:pt idx="7599">
                  <c:v>1.23056490557576E6</c:v>
                </c:pt>
                <c:pt idx="7600">
                  <c:v>1.30229619832406E6</c:v>
                </c:pt>
                <c:pt idx="7601">
                  <c:v>1.23976700036411E6</c:v>
                </c:pt>
                <c:pt idx="7602">
                  <c:v>1.34733281945493E6</c:v>
                </c:pt>
                <c:pt idx="7603">
                  <c:v>1.30148269773669E6</c:v>
                </c:pt>
                <c:pt idx="7604">
                  <c:v>1.24066690257668E6</c:v>
                </c:pt>
                <c:pt idx="7605">
                  <c:v>1.30345931472583E6</c:v>
                </c:pt>
                <c:pt idx="7606">
                  <c:v>1.29132123284638E6</c:v>
                </c:pt>
                <c:pt idx="7607">
                  <c:v>1.27339730507639E6</c:v>
                </c:pt>
                <c:pt idx="7608">
                  <c:v>1.27121106332067E6</c:v>
                </c:pt>
                <c:pt idx="7609">
                  <c:v>1.24279967576589E6</c:v>
                </c:pt>
                <c:pt idx="7610">
                  <c:v>1.2435363725661E6</c:v>
                </c:pt>
                <c:pt idx="7611">
                  <c:v>1.26877500949643E6</c:v>
                </c:pt>
                <c:pt idx="7612">
                  <c:v>1.34627279485894E6</c:v>
                </c:pt>
                <c:pt idx="7613">
                  <c:v>1.28601333642471E6</c:v>
                </c:pt>
                <c:pt idx="7614">
                  <c:v>1.25721217980722E6</c:v>
                </c:pt>
                <c:pt idx="7615">
                  <c:v>1.34130607457827E6</c:v>
                </c:pt>
                <c:pt idx="7616">
                  <c:v>1.25378116303515E6</c:v>
                </c:pt>
                <c:pt idx="7617">
                  <c:v>1.28767456080736E6</c:v>
                </c:pt>
                <c:pt idx="7618">
                  <c:v>1.25412872117918E6</c:v>
                </c:pt>
                <c:pt idx="7619">
                  <c:v>1.32450548651041E6</c:v>
                </c:pt>
                <c:pt idx="7620">
                  <c:v>1.24630861742231E6</c:v>
                </c:pt>
                <c:pt idx="7621">
                  <c:v>1.27034374879117E6</c:v>
                </c:pt>
                <c:pt idx="7622">
                  <c:v>1.31437744156411E6</c:v>
                </c:pt>
                <c:pt idx="7623">
                  <c:v>1.27066742254453E6</c:v>
                </c:pt>
                <c:pt idx="7624">
                  <c:v>1.26044400315632E6</c:v>
                </c:pt>
                <c:pt idx="7625">
                  <c:v>1.31918970402608E6</c:v>
                </c:pt>
                <c:pt idx="7626">
                  <c:v>1.27019725902406E6</c:v>
                </c:pt>
                <c:pt idx="7627">
                  <c:v>1.27013008231735E6</c:v>
                </c:pt>
                <c:pt idx="7628">
                  <c:v>1.27027591282536E6</c:v>
                </c:pt>
                <c:pt idx="7629">
                  <c:v>1.25307733875113E6</c:v>
                </c:pt>
                <c:pt idx="7630">
                  <c:v>1.28287405090555E6</c:v>
                </c:pt>
                <c:pt idx="7631">
                  <c:v>1.25639053985351E6</c:v>
                </c:pt>
                <c:pt idx="7632">
                  <c:v>1.36272073451747E6</c:v>
                </c:pt>
                <c:pt idx="7633">
                  <c:v>1.26516154267146E6</c:v>
                </c:pt>
                <c:pt idx="7634">
                  <c:v>1.27761147324887E6</c:v>
                </c:pt>
                <c:pt idx="7635">
                  <c:v>1.31452915095579E6</c:v>
                </c:pt>
                <c:pt idx="7636">
                  <c:v>1.2860736371006E6</c:v>
                </c:pt>
                <c:pt idx="7637">
                  <c:v>1.2806488662624E6</c:v>
                </c:pt>
                <c:pt idx="7638">
                  <c:v>1.29167522321216E6</c:v>
                </c:pt>
                <c:pt idx="7639">
                  <c:v>1.21059627031873E6</c:v>
                </c:pt>
                <c:pt idx="7640">
                  <c:v>1.24142748350733E6</c:v>
                </c:pt>
                <c:pt idx="7641">
                  <c:v>1.26437232888597E6</c:v>
                </c:pt>
                <c:pt idx="7642">
                  <c:v>1.26736286753049E6</c:v>
                </c:pt>
                <c:pt idx="7643">
                  <c:v>1.45581656916105E6</c:v>
                </c:pt>
                <c:pt idx="7644">
                  <c:v>1.36720793950493E6</c:v>
                </c:pt>
                <c:pt idx="7645">
                  <c:v>1.3553511827286E6</c:v>
                </c:pt>
                <c:pt idx="7646">
                  <c:v>1.33420806351863E6</c:v>
                </c:pt>
                <c:pt idx="7647">
                  <c:v>1.30906253720723E6</c:v>
                </c:pt>
                <c:pt idx="7648">
                  <c:v>1.2799013794846E6</c:v>
                </c:pt>
                <c:pt idx="7649">
                  <c:v>1.2811229693181E6</c:v>
                </c:pt>
                <c:pt idx="7650">
                  <c:v>1.28156928340044E6</c:v>
                </c:pt>
                <c:pt idx="7651">
                  <c:v>1.39588066360925E6</c:v>
                </c:pt>
                <c:pt idx="7652">
                  <c:v>1.31653317190698E6</c:v>
                </c:pt>
                <c:pt idx="7653">
                  <c:v>1.32907827716637E6</c:v>
                </c:pt>
                <c:pt idx="7654">
                  <c:v>1.32403131994501E6</c:v>
                </c:pt>
                <c:pt idx="7655">
                  <c:v>1.31718418205259E6</c:v>
                </c:pt>
                <c:pt idx="7656">
                  <c:v>1.35694207887551E6</c:v>
                </c:pt>
                <c:pt idx="7657">
                  <c:v>1.29374386504042E6</c:v>
                </c:pt>
                <c:pt idx="7658">
                  <c:v>1.3265988435747E6</c:v>
                </c:pt>
                <c:pt idx="7659">
                  <c:v>1.28349803337603E6</c:v>
                </c:pt>
                <c:pt idx="7660">
                  <c:v>1.35321928293815E6</c:v>
                </c:pt>
                <c:pt idx="7661">
                  <c:v>1.41554666214475E6</c:v>
                </c:pt>
                <c:pt idx="7662">
                  <c:v>1.41345229087917E6</c:v>
                </c:pt>
                <c:pt idx="7663">
                  <c:v>1.53785384364805E6</c:v>
                </c:pt>
                <c:pt idx="7664">
                  <c:v>1.47966085114262E6</c:v>
                </c:pt>
                <c:pt idx="7665">
                  <c:v>1.41969522765641E6</c:v>
                </c:pt>
                <c:pt idx="7666">
                  <c:v>1.48364482262342E6</c:v>
                </c:pt>
                <c:pt idx="7667">
                  <c:v>1.45864098795796E6</c:v>
                </c:pt>
                <c:pt idx="7668">
                  <c:v>1.46654802378316E6</c:v>
                </c:pt>
                <c:pt idx="7669">
                  <c:v>1.40594325525257E6</c:v>
                </c:pt>
                <c:pt idx="7670">
                  <c:v>1.47327831412945E6</c:v>
                </c:pt>
                <c:pt idx="7671">
                  <c:v>1.38118358062547E6</c:v>
                </c:pt>
                <c:pt idx="7672">
                  <c:v>1.36492434812075E6</c:v>
                </c:pt>
                <c:pt idx="7673">
                  <c:v>1.43805190884453E6</c:v>
                </c:pt>
                <c:pt idx="7674">
                  <c:v>1.36497203917219E6</c:v>
                </c:pt>
                <c:pt idx="7675">
                  <c:v>1.34003023028849E6</c:v>
                </c:pt>
                <c:pt idx="7676">
                  <c:v>1.44763219420188E6</c:v>
                </c:pt>
                <c:pt idx="7677">
                  <c:v>1.34006184184092E6</c:v>
                </c:pt>
                <c:pt idx="7678">
                  <c:v>1.37169770445921E6</c:v>
                </c:pt>
                <c:pt idx="7679">
                  <c:v>1.37496662549122E6</c:v>
                </c:pt>
                <c:pt idx="7680">
                  <c:v>1.3689952811741E6</c:v>
                </c:pt>
                <c:pt idx="7681">
                  <c:v>1.34795953872076E6</c:v>
                </c:pt>
                <c:pt idx="7682">
                  <c:v>1.34551933345835E6</c:v>
                </c:pt>
                <c:pt idx="7683">
                  <c:v>1.42070404178667E6</c:v>
                </c:pt>
                <c:pt idx="7684">
                  <c:v>1.23322162071333E6</c:v>
                </c:pt>
                <c:pt idx="7685">
                  <c:v>1.29753714264597E6</c:v>
                </c:pt>
                <c:pt idx="7686">
                  <c:v>1.37388081319628E6</c:v>
                </c:pt>
                <c:pt idx="7687">
                  <c:v>1.3017955382556E6</c:v>
                </c:pt>
                <c:pt idx="7688">
                  <c:v>1.33752104433308E6</c:v>
                </c:pt>
                <c:pt idx="7689">
                  <c:v>1.35972762682666E6</c:v>
                </c:pt>
                <c:pt idx="7690">
                  <c:v>1.37319985372536E6</c:v>
                </c:pt>
                <c:pt idx="7691">
                  <c:v>1.3711802444438E6</c:v>
                </c:pt>
                <c:pt idx="7692">
                  <c:v>1.38492977646101E6</c:v>
                </c:pt>
                <c:pt idx="7693">
                  <c:v>1.46436502051472E6</c:v>
                </c:pt>
                <c:pt idx="7694">
                  <c:v>1.35325854994063E6</c:v>
                </c:pt>
                <c:pt idx="7695">
                  <c:v>1.41548336803537E6</c:v>
                </c:pt>
                <c:pt idx="7696">
                  <c:v>1.43642787774292E6</c:v>
                </c:pt>
                <c:pt idx="7697">
                  <c:v>1.37989378504036E6</c:v>
                </c:pt>
                <c:pt idx="7698">
                  <c:v>1.37941570472113E6</c:v>
                </c:pt>
                <c:pt idx="7699">
                  <c:v>1.34610721687354E6</c:v>
                </c:pt>
                <c:pt idx="7700">
                  <c:v>1.34544840481042E6</c:v>
                </c:pt>
                <c:pt idx="7701">
                  <c:v>1.39553565111241E6</c:v>
                </c:pt>
                <c:pt idx="7702">
                  <c:v>1.41339663651561E6</c:v>
                </c:pt>
                <c:pt idx="7703">
                  <c:v>1.39787135295588E6</c:v>
                </c:pt>
                <c:pt idx="7704">
                  <c:v>1.33999563152741E6</c:v>
                </c:pt>
                <c:pt idx="7705">
                  <c:v>1.41930623340373E6</c:v>
                </c:pt>
                <c:pt idx="7706">
                  <c:v>1.39558548831049E6</c:v>
                </c:pt>
                <c:pt idx="7707">
                  <c:v>1.33970299155437E6</c:v>
                </c:pt>
                <c:pt idx="7708">
                  <c:v>1.39811428932345E6</c:v>
                </c:pt>
                <c:pt idx="7709">
                  <c:v>1.34846310136761E6</c:v>
                </c:pt>
                <c:pt idx="7710">
                  <c:v>1.35983316646043E6</c:v>
                </c:pt>
                <c:pt idx="7711">
                  <c:v>1.33600167850068E6</c:v>
                </c:pt>
                <c:pt idx="7712">
                  <c:v>1.4362616513814E6</c:v>
                </c:pt>
                <c:pt idx="7713">
                  <c:v>1.30906151105008E6</c:v>
                </c:pt>
                <c:pt idx="7714">
                  <c:v>1.27666267399614E6</c:v>
                </c:pt>
                <c:pt idx="7715">
                  <c:v>1.34828186845711E6</c:v>
                </c:pt>
                <c:pt idx="7716">
                  <c:v>1.28213563021607E6</c:v>
                </c:pt>
                <c:pt idx="7717">
                  <c:v>1.26874608668245E6</c:v>
                </c:pt>
                <c:pt idx="7718">
                  <c:v>1.20869374939547E6</c:v>
                </c:pt>
                <c:pt idx="7719">
                  <c:v>1.21005264607448E6</c:v>
                </c:pt>
                <c:pt idx="7720">
                  <c:v>1.24389531844417E6</c:v>
                </c:pt>
                <c:pt idx="7721">
                  <c:v>1.21252810438457E6</c:v>
                </c:pt>
                <c:pt idx="7722">
                  <c:v>1.31909088233098E6</c:v>
                </c:pt>
                <c:pt idx="7723">
                  <c:v>1.26489926937603E6</c:v>
                </c:pt>
                <c:pt idx="7724">
                  <c:v>1.241957221955E6</c:v>
                </c:pt>
                <c:pt idx="7725">
                  <c:v>1.24940556589494E6</c:v>
                </c:pt>
                <c:pt idx="7726">
                  <c:v>1.26981636338422E6</c:v>
                </c:pt>
                <c:pt idx="7727">
                  <c:v>1.24052108634816E6</c:v>
                </c:pt>
                <c:pt idx="7728">
                  <c:v>1.24862219391118E6</c:v>
                </c:pt>
                <c:pt idx="7729">
                  <c:v>1.24822371301748E6</c:v>
                </c:pt>
                <c:pt idx="7730">
                  <c:v>1.21117641079396E6</c:v>
                </c:pt>
                <c:pt idx="7731">
                  <c:v>1.34541880922533E6</c:v>
                </c:pt>
                <c:pt idx="7732">
                  <c:v>1.46230900498047E6</c:v>
                </c:pt>
                <c:pt idx="7733">
                  <c:v>1.40859654922354E6</c:v>
                </c:pt>
                <c:pt idx="7734">
                  <c:v>1.37018569264118E6</c:v>
                </c:pt>
                <c:pt idx="7735">
                  <c:v>1.31064682214023E6</c:v>
                </c:pt>
                <c:pt idx="7736">
                  <c:v>1.28926968175992E6</c:v>
                </c:pt>
                <c:pt idx="7737">
                  <c:v>1.21917302776188E6</c:v>
                </c:pt>
                <c:pt idx="7738">
                  <c:v>1.24940981010963E6</c:v>
                </c:pt>
                <c:pt idx="7739">
                  <c:v>1.22176370719542E6</c:v>
                </c:pt>
                <c:pt idx="7740">
                  <c:v>1.28573958657077E6</c:v>
                </c:pt>
                <c:pt idx="7741">
                  <c:v>1.25129413423525E6</c:v>
                </c:pt>
                <c:pt idx="7742">
                  <c:v>1.32527838602663E6</c:v>
                </c:pt>
                <c:pt idx="7743">
                  <c:v>1.25265188611496E6</c:v>
                </c:pt>
                <c:pt idx="7744">
                  <c:v>1.22263019823475E6</c:v>
                </c:pt>
                <c:pt idx="7745">
                  <c:v>1.32133787116437E6</c:v>
                </c:pt>
                <c:pt idx="7746">
                  <c:v>1.2270247955018E6</c:v>
                </c:pt>
                <c:pt idx="7747">
                  <c:v>1.25788328064603E6</c:v>
                </c:pt>
                <c:pt idx="7748">
                  <c:v>1.25691186656596E6</c:v>
                </c:pt>
                <c:pt idx="7749">
                  <c:v>1.22975229505164E6</c:v>
                </c:pt>
                <c:pt idx="7750">
                  <c:v>1.2530295586229E6</c:v>
                </c:pt>
                <c:pt idx="7751">
                  <c:v>1.54445866804125E6</c:v>
                </c:pt>
                <c:pt idx="7752">
                  <c:v>2.0890467034426E6</c:v>
                </c:pt>
                <c:pt idx="7753">
                  <c:v>2.00411989479741E6</c:v>
                </c:pt>
                <c:pt idx="7754">
                  <c:v>1.9399216298971E6</c:v>
                </c:pt>
                <c:pt idx="7755">
                  <c:v>1.2974500664809E6</c:v>
                </c:pt>
                <c:pt idx="7756">
                  <c:v>1.22648653784877E6</c:v>
                </c:pt>
                <c:pt idx="7757">
                  <c:v>1.26448756694734E6</c:v>
                </c:pt>
                <c:pt idx="7758">
                  <c:v>1.2770913846646E6</c:v>
                </c:pt>
                <c:pt idx="7759">
                  <c:v>1.25210990291506E6</c:v>
                </c:pt>
                <c:pt idx="7760">
                  <c:v>1.22384198793828E6</c:v>
                </c:pt>
                <c:pt idx="7761">
                  <c:v>1.2472389477685E6</c:v>
                </c:pt>
                <c:pt idx="7762">
                  <c:v>1.32672550843924E6</c:v>
                </c:pt>
                <c:pt idx="7763">
                  <c:v>1.22164357513988E6</c:v>
                </c:pt>
                <c:pt idx="7764">
                  <c:v>1.26133082405196E6</c:v>
                </c:pt>
                <c:pt idx="7765">
                  <c:v>1.27661670643498E6</c:v>
                </c:pt>
                <c:pt idx="7766">
                  <c:v>1.24893740631197E6</c:v>
                </c:pt>
                <c:pt idx="7767">
                  <c:v>1.24887455895808E6</c:v>
                </c:pt>
                <c:pt idx="7768">
                  <c:v>1.21693505338479E6</c:v>
                </c:pt>
                <c:pt idx="7769">
                  <c:v>1.21704357806314E6</c:v>
                </c:pt>
                <c:pt idx="7770">
                  <c:v>1.24615660889912E6</c:v>
                </c:pt>
                <c:pt idx="7771">
                  <c:v>1.26650382225192E6</c:v>
                </c:pt>
                <c:pt idx="7772">
                  <c:v>1.29519185266618E6</c:v>
                </c:pt>
                <c:pt idx="7773">
                  <c:v>1.21689628199863E6</c:v>
                </c:pt>
                <c:pt idx="7774">
                  <c:v>1.29146768522901E6</c:v>
                </c:pt>
                <c:pt idx="7775">
                  <c:v>1.27934457913205E6</c:v>
                </c:pt>
                <c:pt idx="7776">
                  <c:v>1.23191939643929E6</c:v>
                </c:pt>
                <c:pt idx="7777">
                  <c:v>1.27639834214953E6</c:v>
                </c:pt>
                <c:pt idx="7778">
                  <c:v>1.22855313713424E6</c:v>
                </c:pt>
                <c:pt idx="7779">
                  <c:v>1.25911634448327E6</c:v>
                </c:pt>
                <c:pt idx="7780">
                  <c:v>1.23211624310415E6</c:v>
                </c:pt>
                <c:pt idx="7781">
                  <c:v>1.32245905507645E6</c:v>
                </c:pt>
                <c:pt idx="7782">
                  <c:v>1.22233890674638E6</c:v>
                </c:pt>
                <c:pt idx="7783">
                  <c:v>1.24746355502318E6</c:v>
                </c:pt>
                <c:pt idx="7784">
                  <c:v>1.32149475638658E6</c:v>
                </c:pt>
                <c:pt idx="7785">
                  <c:v>1.25418525566735E6</c:v>
                </c:pt>
                <c:pt idx="7786">
                  <c:v>1.25186326100811E6</c:v>
                </c:pt>
                <c:pt idx="7787">
                  <c:v>1.22311324012555E6</c:v>
                </c:pt>
                <c:pt idx="7788">
                  <c:v>1.22676103876833E6</c:v>
                </c:pt>
                <c:pt idx="7789">
                  <c:v>1.24885783239095E6</c:v>
                </c:pt>
                <c:pt idx="7790">
                  <c:v>1.21719082139567E6</c:v>
                </c:pt>
                <c:pt idx="7791">
                  <c:v>1.31767234120759E6</c:v>
                </c:pt>
                <c:pt idx="7792">
                  <c:v>1.25551176452325E6</c:v>
                </c:pt>
                <c:pt idx="7793">
                  <c:v>1.24271872030232E6</c:v>
                </c:pt>
                <c:pt idx="7794">
                  <c:v>1.25656608210819E6</c:v>
                </c:pt>
                <c:pt idx="7795">
                  <c:v>1.2777465832885E6</c:v>
                </c:pt>
                <c:pt idx="7796">
                  <c:v>1.25465938585511E6</c:v>
                </c:pt>
                <c:pt idx="7797">
                  <c:v>1.25390656690133E6</c:v>
                </c:pt>
                <c:pt idx="7798">
                  <c:v>1.24385234334692E6</c:v>
                </c:pt>
                <c:pt idx="7799">
                  <c:v>1.2151732382544E6</c:v>
                </c:pt>
                <c:pt idx="7800">
                  <c:v>1.24504640100328E6</c:v>
                </c:pt>
                <c:pt idx="7801">
                  <c:v>1.32380314160372E6</c:v>
                </c:pt>
                <c:pt idx="7802">
                  <c:v>1.24432293232765E6</c:v>
                </c:pt>
                <c:pt idx="7803">
                  <c:v>1.21485418455735E6</c:v>
                </c:pt>
                <c:pt idx="7804">
                  <c:v>1.30353252117003E6</c:v>
                </c:pt>
                <c:pt idx="7805">
                  <c:v>1.2757481425223E6</c:v>
                </c:pt>
                <c:pt idx="7806">
                  <c:v>1.23653034356924E6</c:v>
                </c:pt>
                <c:pt idx="7807">
                  <c:v>1.23817588243586E6</c:v>
                </c:pt>
                <c:pt idx="7808">
                  <c:v>1.22364003966242E6</c:v>
                </c:pt>
                <c:pt idx="7809">
                  <c:v>1.27261517243851E6</c:v>
                </c:pt>
                <c:pt idx="7810">
                  <c:v>1.2335108354666E6</c:v>
                </c:pt>
                <c:pt idx="7811">
                  <c:v>1.29462802647805E6</c:v>
                </c:pt>
                <c:pt idx="7812">
                  <c:v>1.27300666418192E6</c:v>
                </c:pt>
                <c:pt idx="7813">
                  <c:v>1.25078572523362E6</c:v>
                </c:pt>
                <c:pt idx="7814">
                  <c:v>1.26138960343404E6</c:v>
                </c:pt>
                <c:pt idx="7815">
                  <c:v>1.25224977126631E6</c:v>
                </c:pt>
                <c:pt idx="7816">
                  <c:v>1.25565067923176E6</c:v>
                </c:pt>
                <c:pt idx="7817">
                  <c:v>1.26984923928651E6</c:v>
                </c:pt>
                <c:pt idx="7818">
                  <c:v>1.34843426918933E6</c:v>
                </c:pt>
                <c:pt idx="7819">
                  <c:v>1.3323472538769E6</c:v>
                </c:pt>
                <c:pt idx="7820">
                  <c:v>1.2401203890358E6</c:v>
                </c:pt>
                <c:pt idx="7821">
                  <c:v>1.34010912643884E6</c:v>
                </c:pt>
                <c:pt idx="7822">
                  <c:v>1.26722473070422E6</c:v>
                </c:pt>
                <c:pt idx="7823">
                  <c:v>1.24701145501587E6</c:v>
                </c:pt>
                <c:pt idx="7824">
                  <c:v>1.31315025772399E6</c:v>
                </c:pt>
                <c:pt idx="7825">
                  <c:v>1.25120086893645E6</c:v>
                </c:pt>
                <c:pt idx="7826">
                  <c:v>1.29198826316045E6</c:v>
                </c:pt>
                <c:pt idx="7827">
                  <c:v>1.27928061176084E6</c:v>
                </c:pt>
                <c:pt idx="7828">
                  <c:v>1.29378569484713E6</c:v>
                </c:pt>
                <c:pt idx="7829">
                  <c:v>1.2367283042049E6</c:v>
                </c:pt>
                <c:pt idx="7830">
                  <c:v>1.30220400771338E6</c:v>
                </c:pt>
                <c:pt idx="7831">
                  <c:v>1.33484502330762E6</c:v>
                </c:pt>
                <c:pt idx="7832">
                  <c:v>1.24157543039965E6</c:v>
                </c:pt>
                <c:pt idx="7833">
                  <c:v>1.26513019804021E6</c:v>
                </c:pt>
                <c:pt idx="7834">
                  <c:v>1.2672327416714E6</c:v>
                </c:pt>
                <c:pt idx="7835">
                  <c:v>1.23378190197804E6</c:v>
                </c:pt>
                <c:pt idx="7836">
                  <c:v>1.23597798433175E6</c:v>
                </c:pt>
                <c:pt idx="7837">
                  <c:v>1.20471690979731E6</c:v>
                </c:pt>
                <c:pt idx="7838">
                  <c:v>1.2048883986257E6</c:v>
                </c:pt>
                <c:pt idx="7839">
                  <c:v>1.23462709592677E6</c:v>
                </c:pt>
                <c:pt idx="7840">
                  <c:v>1.2455989558206E6</c:v>
                </c:pt>
                <c:pt idx="7841">
                  <c:v>1.30984346282232E6</c:v>
                </c:pt>
                <c:pt idx="7842">
                  <c:v>1.2083218202353E6</c:v>
                </c:pt>
                <c:pt idx="7843">
                  <c:v>1.25520135331618E6</c:v>
                </c:pt>
                <c:pt idx="7844">
                  <c:v>1.53489487361462E6</c:v>
                </c:pt>
                <c:pt idx="7845">
                  <c:v>1.63245943317239E6</c:v>
                </c:pt>
                <c:pt idx="7846">
                  <c:v>1.2782039982932E6</c:v>
                </c:pt>
                <c:pt idx="7847">
                  <c:v>1.22149685176056E6</c:v>
                </c:pt>
                <c:pt idx="7848">
                  <c:v>1.24673958464582E6</c:v>
                </c:pt>
                <c:pt idx="7849">
                  <c:v>1.21755490035422E6</c:v>
                </c:pt>
                <c:pt idx="7850">
                  <c:v>1.32280948916036E6</c:v>
                </c:pt>
                <c:pt idx="7851">
                  <c:v>1.21812500693699E6</c:v>
                </c:pt>
                <c:pt idx="7852">
                  <c:v>1.24219773805412E6</c:v>
                </c:pt>
                <c:pt idx="7853">
                  <c:v>1.27789929836159E6</c:v>
                </c:pt>
                <c:pt idx="7854">
                  <c:v>1.28493129004173E6</c:v>
                </c:pt>
                <c:pt idx="7855">
                  <c:v>1.33511086984607E6</c:v>
                </c:pt>
                <c:pt idx="7856">
                  <c:v>1.21892500992794E6</c:v>
                </c:pt>
                <c:pt idx="7857">
                  <c:v>1.27788684654837E6</c:v>
                </c:pt>
                <c:pt idx="7858">
                  <c:v>1.24987777706079E6</c:v>
                </c:pt>
                <c:pt idx="7859">
                  <c:v>1.23078931778404E6</c:v>
                </c:pt>
                <c:pt idx="7860">
                  <c:v>1.31510971888095E6</c:v>
                </c:pt>
                <c:pt idx="7861">
                  <c:v>1.26106679615987E6</c:v>
                </c:pt>
                <c:pt idx="7862">
                  <c:v>1.23697662236617E6</c:v>
                </c:pt>
                <c:pt idx="7863">
                  <c:v>1.24739205405693E6</c:v>
                </c:pt>
                <c:pt idx="7864">
                  <c:v>1.28191940944607E6</c:v>
                </c:pt>
                <c:pt idx="7865">
                  <c:v>1.91679897143361E6</c:v>
                </c:pt>
                <c:pt idx="7866">
                  <c:v>2.3053346415492E6</c:v>
                </c:pt>
                <c:pt idx="7867">
                  <c:v>2.22724168352995E6</c:v>
                </c:pt>
                <c:pt idx="7868">
                  <c:v>2.19829258680301E6</c:v>
                </c:pt>
                <c:pt idx="7869">
                  <c:v>2.19828839581402E6</c:v>
                </c:pt>
                <c:pt idx="7870">
                  <c:v>2.29936484370456E6</c:v>
                </c:pt>
                <c:pt idx="7871">
                  <c:v>2.22561146480727E6</c:v>
                </c:pt>
                <c:pt idx="7872">
                  <c:v>2.1986892252861E6</c:v>
                </c:pt>
                <c:pt idx="7873">
                  <c:v>2.24829704928374E6</c:v>
                </c:pt>
                <c:pt idx="7874">
                  <c:v>2.28224470509468E6</c:v>
                </c:pt>
                <c:pt idx="7875">
                  <c:v>2.21524340628448E6</c:v>
                </c:pt>
                <c:pt idx="7876">
                  <c:v>2.22704407056243E6</c:v>
                </c:pt>
                <c:pt idx="7877">
                  <c:v>1.62629199500089E6</c:v>
                </c:pt>
                <c:pt idx="7878">
                  <c:v>1.27601190660688E6</c:v>
                </c:pt>
                <c:pt idx="7879">
                  <c:v>1.22236839594723E6</c:v>
                </c:pt>
                <c:pt idx="7880">
                  <c:v>1.33839417372142E6</c:v>
                </c:pt>
                <c:pt idx="7881">
                  <c:v>1.23852554556835E6</c:v>
                </c:pt>
                <c:pt idx="7882">
                  <c:v>1.20880955835285E6</c:v>
                </c:pt>
                <c:pt idx="7883">
                  <c:v>1.30061138143558E6</c:v>
                </c:pt>
                <c:pt idx="7884">
                  <c:v>1.21854625764348E6</c:v>
                </c:pt>
                <c:pt idx="7885">
                  <c:v>1.24944663601318E6</c:v>
                </c:pt>
                <c:pt idx="7886">
                  <c:v>1.24009870030942E6</c:v>
                </c:pt>
                <c:pt idx="7887">
                  <c:v>1.22631848727456E6</c:v>
                </c:pt>
                <c:pt idx="7888">
                  <c:v>1.2510276242199E6</c:v>
                </c:pt>
                <c:pt idx="7889">
                  <c:v>1.33239484517234E6</c:v>
                </c:pt>
                <c:pt idx="7890">
                  <c:v>1.48500548572445E6</c:v>
                </c:pt>
                <c:pt idx="7891">
                  <c:v>1.41418554096691E6</c:v>
                </c:pt>
                <c:pt idx="7892">
                  <c:v>1.39021315543246E6</c:v>
                </c:pt>
                <c:pt idx="7893">
                  <c:v>1.46874832044759E6</c:v>
                </c:pt>
                <c:pt idx="7894">
                  <c:v>1.39876335083617E6</c:v>
                </c:pt>
                <c:pt idx="7895">
                  <c:v>1.42620436284899E6</c:v>
                </c:pt>
                <c:pt idx="7896">
                  <c:v>1.41809344156971E6</c:v>
                </c:pt>
                <c:pt idx="7897">
                  <c:v>1.45996379111451E6</c:v>
                </c:pt>
                <c:pt idx="7898">
                  <c:v>1.38837230830695E6</c:v>
                </c:pt>
                <c:pt idx="7899">
                  <c:v>1.40792235995878E6</c:v>
                </c:pt>
                <c:pt idx="7900">
                  <c:v>1.47030190906323E6</c:v>
                </c:pt>
                <c:pt idx="7901">
                  <c:v>1.400016669814E6</c:v>
                </c:pt>
                <c:pt idx="7902">
                  <c:v>1.41415339076442E6</c:v>
                </c:pt>
                <c:pt idx="7903">
                  <c:v>1.45443005068358E6</c:v>
                </c:pt>
                <c:pt idx="7904">
                  <c:v>1.41265572449547E6</c:v>
                </c:pt>
                <c:pt idx="7905">
                  <c:v>1.41947623262459E6</c:v>
                </c:pt>
                <c:pt idx="7906">
                  <c:v>1.3854137732137E6</c:v>
                </c:pt>
                <c:pt idx="7907">
                  <c:v>1.31012604425025E6</c:v>
                </c:pt>
                <c:pt idx="7908">
                  <c:v>1.23999582216536E6</c:v>
                </c:pt>
                <c:pt idx="7909">
                  <c:v>1.2115365532825E6</c:v>
                </c:pt>
                <c:pt idx="7910">
                  <c:v>1.34006176406421E6</c:v>
                </c:pt>
                <c:pt idx="7911">
                  <c:v>1.21097995570782E6</c:v>
                </c:pt>
                <c:pt idx="7912">
                  <c:v>1.26251188116141E6</c:v>
                </c:pt>
                <c:pt idx="7913">
                  <c:v>1.28615486949436E6</c:v>
                </c:pt>
                <c:pt idx="7914">
                  <c:v>1.23039235360405E6</c:v>
                </c:pt>
                <c:pt idx="7915">
                  <c:v>1.26914580319726E6</c:v>
                </c:pt>
                <c:pt idx="7916">
                  <c:v>1.21061265097028E6</c:v>
                </c:pt>
                <c:pt idx="7917">
                  <c:v>1.23828539261842E6</c:v>
                </c:pt>
                <c:pt idx="7918">
                  <c:v>1.20764463752373E6</c:v>
                </c:pt>
                <c:pt idx="7919">
                  <c:v>1.31094279982274E6</c:v>
                </c:pt>
                <c:pt idx="7920">
                  <c:v>1.60641062626713E6</c:v>
                </c:pt>
                <c:pt idx="7921">
                  <c:v>2.02491733635713E6</c:v>
                </c:pt>
                <c:pt idx="7922">
                  <c:v>2.0867013015982E6</c:v>
                </c:pt>
                <c:pt idx="7923">
                  <c:v>1.99523877478038E6</c:v>
                </c:pt>
                <c:pt idx="7924">
                  <c:v>1.23995816062694E6</c:v>
                </c:pt>
                <c:pt idx="7925">
                  <c:v>1.21097511695542E6</c:v>
                </c:pt>
                <c:pt idx="7926">
                  <c:v>1.21103378280762E6</c:v>
                </c:pt>
                <c:pt idx="7927">
                  <c:v>1.24108496868383E6</c:v>
                </c:pt>
                <c:pt idx="7928">
                  <c:v>1.20957009689409E6</c:v>
                </c:pt>
                <c:pt idx="7929">
                  <c:v>1.30761959383099E6</c:v>
                </c:pt>
                <c:pt idx="7930">
                  <c:v>1.54107688077077E6</c:v>
                </c:pt>
                <c:pt idx="7931">
                  <c:v>1.91733587808054E6</c:v>
                </c:pt>
                <c:pt idx="7932">
                  <c:v>1.95041136961796E6</c:v>
                </c:pt>
                <c:pt idx="7933">
                  <c:v>1.98356944007049E6</c:v>
                </c:pt>
                <c:pt idx="7934">
                  <c:v>1.90718574055862E6</c:v>
                </c:pt>
                <c:pt idx="7935">
                  <c:v>1.9636448376135E6</c:v>
                </c:pt>
                <c:pt idx="7936">
                  <c:v>1.93676885438584E6</c:v>
                </c:pt>
                <c:pt idx="7937">
                  <c:v>1.853284745963E6</c:v>
                </c:pt>
                <c:pt idx="7938">
                  <c:v>1.2069891770637E6</c:v>
                </c:pt>
                <c:pt idx="7939">
                  <c:v>1.30914697502727E6</c:v>
                </c:pt>
                <c:pt idx="7940">
                  <c:v>1.23588736476524E6</c:v>
                </c:pt>
                <c:pt idx="7941">
                  <c:v>1.20801131728022E6</c:v>
                </c:pt>
                <c:pt idx="7942">
                  <c:v>1.24846879169815E6</c:v>
                </c:pt>
                <c:pt idx="7943">
                  <c:v>1.27319522426287E6</c:v>
                </c:pt>
                <c:pt idx="7944">
                  <c:v>1.23208410035506E6</c:v>
                </c:pt>
                <c:pt idx="7945">
                  <c:v>1.23673014747962E6</c:v>
                </c:pt>
                <c:pt idx="7946">
                  <c:v>1.20724443495662E6</c:v>
                </c:pt>
                <c:pt idx="7947">
                  <c:v>1.27018194981753E6</c:v>
                </c:pt>
                <c:pt idx="7948">
                  <c:v>1.20673167722967E6</c:v>
                </c:pt>
                <c:pt idx="7949">
                  <c:v>1.33797042815781E6</c:v>
                </c:pt>
                <c:pt idx="7950">
                  <c:v>1.2360688407894E6</c:v>
                </c:pt>
                <c:pt idx="7951">
                  <c:v>1.20824449293015E6</c:v>
                </c:pt>
                <c:pt idx="7952">
                  <c:v>1.25585669766258E6</c:v>
                </c:pt>
                <c:pt idx="7953">
                  <c:v>1.27263254621164E6</c:v>
                </c:pt>
                <c:pt idx="7954">
                  <c:v>1.20896627543579E6</c:v>
                </c:pt>
                <c:pt idx="7955">
                  <c:v>1.2424332721271E6</c:v>
                </c:pt>
                <c:pt idx="7956">
                  <c:v>1.24040506810552E6</c:v>
                </c:pt>
                <c:pt idx="7957">
                  <c:v>1.24313717004658E6</c:v>
                </c:pt>
                <c:pt idx="7958">
                  <c:v>1.28878313758726E6</c:v>
                </c:pt>
                <c:pt idx="7959">
                  <c:v>1.37082631948684E6</c:v>
                </c:pt>
                <c:pt idx="7960">
                  <c:v>1.23679712613507E6</c:v>
                </c:pt>
                <c:pt idx="7961">
                  <c:v>1.20638931622214E6</c:v>
                </c:pt>
                <c:pt idx="7962">
                  <c:v>1.29938296385992E6</c:v>
                </c:pt>
                <c:pt idx="7963">
                  <c:v>1.21302073525778E6</c:v>
                </c:pt>
                <c:pt idx="7964">
                  <c:v>1.24607131403476E6</c:v>
                </c:pt>
                <c:pt idx="7965">
                  <c:v>1.23353457807957E6</c:v>
                </c:pt>
                <c:pt idx="7966">
                  <c:v>1.28354999557644E6</c:v>
                </c:pt>
                <c:pt idx="7967">
                  <c:v>1.20923914741028E6</c:v>
                </c:pt>
                <c:pt idx="7968">
                  <c:v>1.2346318679512E6</c:v>
                </c:pt>
                <c:pt idx="7969">
                  <c:v>1.29595645891608E6</c:v>
                </c:pt>
                <c:pt idx="7970">
                  <c:v>1.2462379867691E6</c:v>
                </c:pt>
                <c:pt idx="7971">
                  <c:v>1.24127151060174E6</c:v>
                </c:pt>
                <c:pt idx="7972">
                  <c:v>1.28607978169616E6</c:v>
                </c:pt>
                <c:pt idx="7973">
                  <c:v>1.235180464661E6</c:v>
                </c:pt>
                <c:pt idx="7974">
                  <c:v>1.23168512685628E6</c:v>
                </c:pt>
                <c:pt idx="7975">
                  <c:v>1.21017964373368E6</c:v>
                </c:pt>
                <c:pt idx="7976">
                  <c:v>1.20411088472345E6</c:v>
                </c:pt>
                <c:pt idx="7977">
                  <c:v>1.23466315685347E6</c:v>
                </c:pt>
                <c:pt idx="7978">
                  <c:v>1.20532878072434E6</c:v>
                </c:pt>
                <c:pt idx="7979">
                  <c:v>1.32865962124774E6</c:v>
                </c:pt>
                <c:pt idx="7980">
                  <c:v>1.24850967027632E6</c:v>
                </c:pt>
                <c:pt idx="7981">
                  <c:v>1.32926129526027E6</c:v>
                </c:pt>
                <c:pt idx="7982">
                  <c:v>1.27652292802135E6</c:v>
                </c:pt>
                <c:pt idx="7983">
                  <c:v>1.24781424225901E6</c:v>
                </c:pt>
                <c:pt idx="7984">
                  <c:v>1.28495499612469E6</c:v>
                </c:pt>
                <c:pt idx="7985">
                  <c:v>1.21687255811481E6</c:v>
                </c:pt>
                <c:pt idx="7986">
                  <c:v>1.24585641319454E6</c:v>
                </c:pt>
                <c:pt idx="7987">
                  <c:v>1.21390526335469E6</c:v>
                </c:pt>
                <c:pt idx="7988">
                  <c:v>1.31252452355495E6</c:v>
                </c:pt>
                <c:pt idx="7989">
                  <c:v>1.21255777515641E6</c:v>
                </c:pt>
                <c:pt idx="7990">
                  <c:v>1.23761372354526E6</c:v>
                </c:pt>
                <c:pt idx="7991">
                  <c:v>1.27807289424807E6</c:v>
                </c:pt>
                <c:pt idx="7992">
                  <c:v>1.27860268010097E6</c:v>
                </c:pt>
                <c:pt idx="7993">
                  <c:v>1.24301627547319E6</c:v>
                </c:pt>
                <c:pt idx="7994">
                  <c:v>1.21236040102381E6</c:v>
                </c:pt>
                <c:pt idx="7995">
                  <c:v>1.22943233541492E6</c:v>
                </c:pt>
                <c:pt idx="7996">
                  <c:v>1.26235459366148E6</c:v>
                </c:pt>
                <c:pt idx="7997">
                  <c:v>1.22787010583025E6</c:v>
                </c:pt>
                <c:pt idx="7998">
                  <c:v>1.3273829844084E6</c:v>
                </c:pt>
                <c:pt idx="7999">
                  <c:v>1.26264455707591E6</c:v>
                </c:pt>
                <c:pt idx="8000">
                  <c:v>1.22493412303396E6</c:v>
                </c:pt>
                <c:pt idx="8001">
                  <c:v>1.27066486084089E6</c:v>
                </c:pt>
                <c:pt idx="8002">
                  <c:v>1.30439039566928E6</c:v>
                </c:pt>
                <c:pt idx="8003">
                  <c:v>1.23105659400089E6</c:v>
                </c:pt>
                <c:pt idx="8004">
                  <c:v>1.2964161530123E6</c:v>
                </c:pt>
                <c:pt idx="8005">
                  <c:v>1.2778903337161E6</c:v>
                </c:pt>
                <c:pt idx="8006">
                  <c:v>1.24668792276906E6</c:v>
                </c:pt>
                <c:pt idx="8007">
                  <c:v>1.24477867669369E6</c:v>
                </c:pt>
                <c:pt idx="8008">
                  <c:v>1.34711809315225E6</c:v>
                </c:pt>
                <c:pt idx="8009">
                  <c:v>1.27356054984807E6</c:v>
                </c:pt>
                <c:pt idx="8010">
                  <c:v>1.24494323136999E6</c:v>
                </c:pt>
                <c:pt idx="8011">
                  <c:v>1.28463466641184E6</c:v>
                </c:pt>
                <c:pt idx="8012">
                  <c:v>1.30737996852346E6</c:v>
                </c:pt>
                <c:pt idx="8013">
                  <c:v>1.28097210564942E6</c:v>
                </c:pt>
                <c:pt idx="8014">
                  <c:v>1.41342593819036E6</c:v>
                </c:pt>
                <c:pt idx="8015">
                  <c:v>1.38767743827111E6</c:v>
                </c:pt>
                <c:pt idx="8016">
                  <c:v>1.33678181030345E6</c:v>
                </c:pt>
                <c:pt idx="8017">
                  <c:v>1.26237199029647E6</c:v>
                </c:pt>
                <c:pt idx="8018">
                  <c:v>1.36864737912306E6</c:v>
                </c:pt>
                <c:pt idx="8019">
                  <c:v>1.31849947543821E6</c:v>
                </c:pt>
                <c:pt idx="8020">
                  <c:v>1.27189769294524E6</c:v>
                </c:pt>
                <c:pt idx="8021">
                  <c:v>1.31627651208817E6</c:v>
                </c:pt>
                <c:pt idx="8022">
                  <c:v>1.29907308125402E6</c:v>
                </c:pt>
                <c:pt idx="8023">
                  <c:v>1.32040163179247E6</c:v>
                </c:pt>
                <c:pt idx="8024">
                  <c:v>1.33167279381691E6</c:v>
                </c:pt>
                <c:pt idx="8025">
                  <c:v>1.26735787811954E6</c:v>
                </c:pt>
                <c:pt idx="8026">
                  <c:v>1.26140589946953E6</c:v>
                </c:pt>
                <c:pt idx="8027">
                  <c:v>1.29715647043132E6</c:v>
                </c:pt>
                <c:pt idx="8028">
                  <c:v>1.36021493925056E6</c:v>
                </c:pt>
                <c:pt idx="8029">
                  <c:v>1.28263638041023E6</c:v>
                </c:pt>
                <c:pt idx="8030">
                  <c:v>1.25165622401022E6</c:v>
                </c:pt>
                <c:pt idx="8031">
                  <c:v>1.32668840971818E6</c:v>
                </c:pt>
                <c:pt idx="8032">
                  <c:v>1.25073754764064E6</c:v>
                </c:pt>
                <c:pt idx="8033">
                  <c:v>1.28401077829867E6</c:v>
                </c:pt>
                <c:pt idx="8034">
                  <c:v>1.24824683286808E6</c:v>
                </c:pt>
                <c:pt idx="8035">
                  <c:v>1.32138310273804E6</c:v>
                </c:pt>
                <c:pt idx="8036">
                  <c:v>1.23821422971773E6</c:v>
                </c:pt>
                <c:pt idx="8037">
                  <c:v>1.26339797267743E6</c:v>
                </c:pt>
                <c:pt idx="8038">
                  <c:v>1.31680475375794E6</c:v>
                </c:pt>
                <c:pt idx="8039">
                  <c:v>1.27047735216768E6</c:v>
                </c:pt>
                <c:pt idx="8040">
                  <c:v>1.25680404027705E6</c:v>
                </c:pt>
                <c:pt idx="8041">
                  <c:v>1.32565705264522E6</c:v>
                </c:pt>
                <c:pt idx="8042">
                  <c:v>1.28288521512697E6</c:v>
                </c:pt>
                <c:pt idx="8043">
                  <c:v>1.27258454480698E6</c:v>
                </c:pt>
                <c:pt idx="8044">
                  <c:v>1.25654666536987E6</c:v>
                </c:pt>
                <c:pt idx="8045">
                  <c:v>1.23954346146039E6</c:v>
                </c:pt>
                <c:pt idx="8046">
                  <c:v>1.31438172555937E6</c:v>
                </c:pt>
                <c:pt idx="8047">
                  <c:v>1.63343078340799E6</c:v>
                </c:pt>
                <c:pt idx="8048">
                  <c:v>1.432984876845E6</c:v>
                </c:pt>
                <c:pt idx="8049">
                  <c:v>1.30917837546705E6</c:v>
                </c:pt>
                <c:pt idx="8050">
                  <c:v>1.32735858879372E6</c:v>
                </c:pt>
                <c:pt idx="8051">
                  <c:v>1.35546793341623E6</c:v>
                </c:pt>
                <c:pt idx="8052">
                  <c:v>1.38726199063395E6</c:v>
                </c:pt>
                <c:pt idx="8053">
                  <c:v>1.36015888663415E6</c:v>
                </c:pt>
                <c:pt idx="8054">
                  <c:v>1.2795029047407E6</c:v>
                </c:pt>
                <c:pt idx="8055">
                  <c:v>1.31291240963335E6</c:v>
                </c:pt>
                <c:pt idx="8056">
                  <c:v>1.29257993909483E6</c:v>
                </c:pt>
                <c:pt idx="8057">
                  <c:v>1.3394121915088E6</c:v>
                </c:pt>
                <c:pt idx="8058">
                  <c:v>1.28390593533486E6</c:v>
                </c:pt>
                <c:pt idx="8059">
                  <c:v>1.28729103417368E6</c:v>
                </c:pt>
                <c:pt idx="8060">
                  <c:v>1.39181904805178E6</c:v>
                </c:pt>
                <c:pt idx="8061">
                  <c:v>1.44054073937427E6</c:v>
                </c:pt>
                <c:pt idx="8062">
                  <c:v>1.33933812369437E6</c:v>
                </c:pt>
                <c:pt idx="8063">
                  <c:v>1.24492073526028E6</c:v>
                </c:pt>
                <c:pt idx="8064">
                  <c:v>1.24449839675282E6</c:v>
                </c:pt>
                <c:pt idx="8065">
                  <c:v>1.27029670089105E6</c:v>
                </c:pt>
                <c:pt idx="8066">
                  <c:v>1.25005937306201E6</c:v>
                </c:pt>
                <c:pt idx="8067">
                  <c:v>1.34421934697926E6</c:v>
                </c:pt>
                <c:pt idx="8068">
                  <c:v>1.28175087505081E6</c:v>
                </c:pt>
                <c:pt idx="8069">
                  <c:v>1.24526396743486E6</c:v>
                </c:pt>
                <c:pt idx="8070">
                  <c:v>1.28457439984072E6</c:v>
                </c:pt>
                <c:pt idx="8071">
                  <c:v>1.33163298658696E6</c:v>
                </c:pt>
                <c:pt idx="8072">
                  <c:v>1.25366075421306E6</c:v>
                </c:pt>
                <c:pt idx="8073">
                  <c:v>1.30382058317862E6</c:v>
                </c:pt>
                <c:pt idx="8074">
                  <c:v>1.27685564861174E6</c:v>
                </c:pt>
                <c:pt idx="8075">
                  <c:v>1.24717921849966E6</c:v>
                </c:pt>
                <c:pt idx="8076">
                  <c:v>1.23856991740698E6</c:v>
                </c:pt>
                <c:pt idx="8077">
                  <c:v>1.33894193200841E6</c:v>
                </c:pt>
                <c:pt idx="8078">
                  <c:v>1.25554685892298E6</c:v>
                </c:pt>
                <c:pt idx="8079">
                  <c:v>1.23789976330301E6</c:v>
                </c:pt>
                <c:pt idx="8080">
                  <c:v>1.26956883307817E6</c:v>
                </c:pt>
                <c:pt idx="8081">
                  <c:v>1.29377678208439E6</c:v>
                </c:pt>
                <c:pt idx="8082">
                  <c:v>1.26293078794443E6</c:v>
                </c:pt>
                <c:pt idx="8083">
                  <c:v>1.26263314561305E6</c:v>
                </c:pt>
                <c:pt idx="8084">
                  <c:v>1.24636301601656E6</c:v>
                </c:pt>
                <c:pt idx="8085">
                  <c:v>1.29759468761662E6</c:v>
                </c:pt>
                <c:pt idx="8086">
                  <c:v>1.24197580998532E6</c:v>
                </c:pt>
                <c:pt idx="8087">
                  <c:v>1.30659749286869E6</c:v>
                </c:pt>
                <c:pt idx="8088">
                  <c:v>1.30619086766478E6</c:v>
                </c:pt>
                <c:pt idx="8089">
                  <c:v>1.55133630056099E6</c:v>
                </c:pt>
                <c:pt idx="8090">
                  <c:v>1.85343566940946E6</c:v>
                </c:pt>
                <c:pt idx="8091">
                  <c:v>1.8758863955972E6</c:v>
                </c:pt>
                <c:pt idx="8092">
                  <c:v>1.6215631710288E6</c:v>
                </c:pt>
                <c:pt idx="8093">
                  <c:v>1.21702187968353E6</c:v>
                </c:pt>
                <c:pt idx="8094">
                  <c:v>1.22146853758042E6</c:v>
                </c:pt>
                <c:pt idx="8095">
                  <c:v>1.23578458571623E6</c:v>
                </c:pt>
                <c:pt idx="8096">
                  <c:v>1.2619678265446E6</c:v>
                </c:pt>
                <c:pt idx="8097">
                  <c:v>1.31742946646166E6</c:v>
                </c:pt>
                <c:pt idx="8098">
                  <c:v>1.21685829682899E6</c:v>
                </c:pt>
                <c:pt idx="8099">
                  <c:v>1.21861076795938E6</c:v>
                </c:pt>
                <c:pt idx="8100">
                  <c:v>1.29399963964676E6</c:v>
                </c:pt>
                <c:pt idx="8101">
                  <c:v>1.27615604543026E6</c:v>
                </c:pt>
                <c:pt idx="8102">
                  <c:v>1.28652113425367E6</c:v>
                </c:pt>
                <c:pt idx="8103">
                  <c:v>1.22059237482804E6</c:v>
                </c:pt>
                <c:pt idx="8104">
                  <c:v>1.30698139316319E6</c:v>
                </c:pt>
                <c:pt idx="8105">
                  <c:v>1.27668674242274E6</c:v>
                </c:pt>
                <c:pt idx="8106">
                  <c:v>1.22370364588297E6</c:v>
                </c:pt>
                <c:pt idx="8107">
                  <c:v>1.24514957605292E6</c:v>
                </c:pt>
                <c:pt idx="8108">
                  <c:v>1.23150769231199E6</c:v>
                </c:pt>
                <c:pt idx="8109">
                  <c:v>1.30199090758209E6</c:v>
                </c:pt>
                <c:pt idx="8110">
                  <c:v>1.2524416044333E6</c:v>
                </c:pt>
                <c:pt idx="8111">
                  <c:v>1.2987703962715E6</c:v>
                </c:pt>
                <c:pt idx="8112">
                  <c:v>1.25332173846881E6</c:v>
                </c:pt>
                <c:pt idx="8113">
                  <c:v>1.24127335081651E6</c:v>
                </c:pt>
                <c:pt idx="8114">
                  <c:v>1.2222896071758E6</c:v>
                </c:pt>
                <c:pt idx="8115">
                  <c:v>1.2109426016552E6</c:v>
                </c:pt>
                <c:pt idx="8116">
                  <c:v>1.24161904830696E6</c:v>
                </c:pt>
                <c:pt idx="8117">
                  <c:v>1.23930342999648E6</c:v>
                </c:pt>
                <c:pt idx="8118">
                  <c:v>1.31892986954906E6</c:v>
                </c:pt>
                <c:pt idx="8119">
                  <c:v>1.36893592040301E6</c:v>
                </c:pt>
                <c:pt idx="8120">
                  <c:v>1.2077088230241E6</c:v>
                </c:pt>
                <c:pt idx="8121">
                  <c:v>1.23769888230373E6</c:v>
                </c:pt>
                <c:pt idx="8122">
                  <c:v>1.29824744955097E6</c:v>
                </c:pt>
                <c:pt idx="8123">
                  <c:v>1.25349331191921E6</c:v>
                </c:pt>
                <c:pt idx="8124">
                  <c:v>1.23949481883015E6</c:v>
                </c:pt>
                <c:pt idx="8125">
                  <c:v>1.21010138778866E6</c:v>
                </c:pt>
                <c:pt idx="8126">
                  <c:v>1.21115628216866E6</c:v>
                </c:pt>
                <c:pt idx="8127">
                  <c:v>1.24145478673093E6</c:v>
                </c:pt>
                <c:pt idx="8128">
                  <c:v>1.22390575485431E6</c:v>
                </c:pt>
                <c:pt idx="8129">
                  <c:v>1.31010775287324E6</c:v>
                </c:pt>
                <c:pt idx="8130">
                  <c:v>1.2125850484648E6</c:v>
                </c:pt>
                <c:pt idx="8131">
                  <c:v>1.25330651686499E6</c:v>
                </c:pt>
                <c:pt idx="8132">
                  <c:v>1.28602935052328E6</c:v>
                </c:pt>
                <c:pt idx="8133">
                  <c:v>1.23554236501319E6</c:v>
                </c:pt>
                <c:pt idx="8134">
                  <c:v>1.21913820679327E6</c:v>
                </c:pt>
                <c:pt idx="8135">
                  <c:v>1.26773812491367E6</c:v>
                </c:pt>
                <c:pt idx="8136">
                  <c:v>1.20619274867108E6</c:v>
                </c:pt>
                <c:pt idx="8137">
                  <c:v>1.26515434818827E6</c:v>
                </c:pt>
                <c:pt idx="8138">
                  <c:v>1.23615876670031E6</c:v>
                </c:pt>
                <c:pt idx="8139">
                  <c:v>1.32612081403333E6</c:v>
                </c:pt>
                <c:pt idx="8140">
                  <c:v>1.26316069961562E6</c:v>
                </c:pt>
                <c:pt idx="8141">
                  <c:v>1.31700831768605E6</c:v>
                </c:pt>
                <c:pt idx="8142">
                  <c:v>1.2264177853771E6</c:v>
                </c:pt>
                <c:pt idx="8143">
                  <c:v>1.26606337688523E6</c:v>
                </c:pt>
                <c:pt idx="8144">
                  <c:v>1.23805030412093E6</c:v>
                </c:pt>
                <c:pt idx="8145">
                  <c:v>1.23775227206573E6</c:v>
                </c:pt>
                <c:pt idx="8146">
                  <c:v>1.21326458453826E6</c:v>
                </c:pt>
                <c:pt idx="8147">
                  <c:v>1.23991965900504E6</c:v>
                </c:pt>
                <c:pt idx="8148">
                  <c:v>1.2794990682262E6</c:v>
                </c:pt>
                <c:pt idx="8149">
                  <c:v>1.24792892441852E6</c:v>
                </c:pt>
                <c:pt idx="8150">
                  <c:v>1.24973487504248E6</c:v>
                </c:pt>
                <c:pt idx="8151">
                  <c:v>1.27173953816704E6</c:v>
                </c:pt>
                <c:pt idx="8152">
                  <c:v>1.23863672923046E6</c:v>
                </c:pt>
                <c:pt idx="8153">
                  <c:v>1.28911785233966E6</c:v>
                </c:pt>
                <c:pt idx="8154">
                  <c:v>1.2601624653483E6</c:v>
                </c:pt>
                <c:pt idx="8155">
                  <c:v>1.28838040739551E6</c:v>
                </c:pt>
                <c:pt idx="8156">
                  <c:v>1.23195571130897E6</c:v>
                </c:pt>
                <c:pt idx="8157">
                  <c:v>1.25067561385436E6</c:v>
                </c:pt>
                <c:pt idx="8158">
                  <c:v>1.27946256448628E6</c:v>
                </c:pt>
                <c:pt idx="8159">
                  <c:v>1.26038004829607E6</c:v>
                </c:pt>
                <c:pt idx="8160">
                  <c:v>1.27823840865825E6</c:v>
                </c:pt>
                <c:pt idx="8161">
                  <c:v>1.23126305580353E6</c:v>
                </c:pt>
                <c:pt idx="8162">
                  <c:v>1.26042901022653E6</c:v>
                </c:pt>
                <c:pt idx="8163">
                  <c:v>1.20755221174672E6</c:v>
                </c:pt>
                <c:pt idx="8164">
                  <c:v>1.35192704923972E6</c:v>
                </c:pt>
                <c:pt idx="8165">
                  <c:v>1.27112843720443E6</c:v>
                </c:pt>
                <c:pt idx="8166">
                  <c:v>1.23651658449985E6</c:v>
                </c:pt>
                <c:pt idx="8167">
                  <c:v>1.20455406297811E6</c:v>
                </c:pt>
                <c:pt idx="8168">
                  <c:v>1.22979250172552E6</c:v>
                </c:pt>
                <c:pt idx="8169">
                  <c:v>1.276977391749E6</c:v>
                </c:pt>
                <c:pt idx="8170">
                  <c:v>1.31436146933468E6</c:v>
                </c:pt>
                <c:pt idx="8171">
                  <c:v>1.23559784348279E6</c:v>
                </c:pt>
                <c:pt idx="8172">
                  <c:v>1.20651408208752E6</c:v>
                </c:pt>
                <c:pt idx="8173">
                  <c:v>1.2444300808981E6</c:v>
                </c:pt>
                <c:pt idx="8174">
                  <c:v>1.28218820626815E6</c:v>
                </c:pt>
                <c:pt idx="8175">
                  <c:v>1.3124622786559E6</c:v>
                </c:pt>
                <c:pt idx="8176">
                  <c:v>1.20854752259082E6</c:v>
                </c:pt>
                <c:pt idx="8177">
                  <c:v>1.20946357431282E6</c:v>
                </c:pt>
                <c:pt idx="8178">
                  <c:v>1.22231793635985E6</c:v>
                </c:pt>
                <c:pt idx="8179">
                  <c:v>1.28815595103915E6</c:v>
                </c:pt>
                <c:pt idx="8180">
                  <c:v>1.24768540931798E6</c:v>
                </c:pt>
                <c:pt idx="8181">
                  <c:v>1.26069634324853E6</c:v>
                </c:pt>
                <c:pt idx="8182">
                  <c:v>1.25951715796139E6</c:v>
                </c:pt>
                <c:pt idx="8183">
                  <c:v>1.21180415034213E6</c:v>
                </c:pt>
                <c:pt idx="8184">
                  <c:v>1.20600600050443E6</c:v>
                </c:pt>
                <c:pt idx="8185">
                  <c:v>1.20885945871223E6</c:v>
                </c:pt>
                <c:pt idx="8186">
                  <c:v>1.25943031224328E6</c:v>
                </c:pt>
                <c:pt idx="8187">
                  <c:v>1.22543677943374E6</c:v>
                </c:pt>
                <c:pt idx="8188">
                  <c:v>1.28101768876786E6</c:v>
                </c:pt>
                <c:pt idx="8189">
                  <c:v>1.25821081853794E6</c:v>
                </c:pt>
                <c:pt idx="8190">
                  <c:v>1.26528283993675E6</c:v>
                </c:pt>
                <c:pt idx="8191">
                  <c:v>1.23933770528809E6</c:v>
                </c:pt>
                <c:pt idx="8192">
                  <c:v>1.30795412550345E6</c:v>
                </c:pt>
                <c:pt idx="8193">
                  <c:v>1.33176845780741E6</c:v>
                </c:pt>
                <c:pt idx="8194">
                  <c:v>1.23729662832265E6</c:v>
                </c:pt>
                <c:pt idx="8195">
                  <c:v>1.20845056601486E6</c:v>
                </c:pt>
                <c:pt idx="8196">
                  <c:v>1.20837062737157E6</c:v>
                </c:pt>
                <c:pt idx="8197">
                  <c:v>1.20765075393315E6</c:v>
                </c:pt>
                <c:pt idx="8198">
                  <c:v>1.31032679943162E6</c:v>
                </c:pt>
                <c:pt idx="8199">
                  <c:v>1.20950443426824E6</c:v>
                </c:pt>
                <c:pt idx="8200">
                  <c:v>1.29608537876792E6</c:v>
                </c:pt>
                <c:pt idx="8201">
                  <c:v>1.25497062799478E6</c:v>
                </c:pt>
                <c:pt idx="8202">
                  <c:v>1.24141192577121E6</c:v>
                </c:pt>
                <c:pt idx="8203">
                  <c:v>1.21697492557451E6</c:v>
                </c:pt>
                <c:pt idx="8204">
                  <c:v>1.22389441940598E6</c:v>
                </c:pt>
                <c:pt idx="8205">
                  <c:v>1.26231428884615E6</c:v>
                </c:pt>
                <c:pt idx="8206">
                  <c:v>1.24956172605678E6</c:v>
                </c:pt>
                <c:pt idx="8207">
                  <c:v>1.25269200989575E6</c:v>
                </c:pt>
                <c:pt idx="8208">
                  <c:v>1.20884625152771E6</c:v>
                </c:pt>
                <c:pt idx="8209">
                  <c:v>1.3166553666913E6</c:v>
                </c:pt>
                <c:pt idx="8210">
                  <c:v>1.252717973966E6</c:v>
                </c:pt>
                <c:pt idx="8211">
                  <c:v>1.37550373040042E6</c:v>
                </c:pt>
                <c:pt idx="8212">
                  <c:v>1.30176514232329E6</c:v>
                </c:pt>
                <c:pt idx="8213">
                  <c:v>1.23138585934231E6</c:v>
                </c:pt>
                <c:pt idx="8214">
                  <c:v>1.21192163824376E6</c:v>
                </c:pt>
                <c:pt idx="8215">
                  <c:v>1.23735268122859E6</c:v>
                </c:pt>
                <c:pt idx="8216">
                  <c:v>1.24971724046026E6</c:v>
                </c:pt>
                <c:pt idx="8217">
                  <c:v>602937.6785147807</c:v>
                </c:pt>
                <c:pt idx="8218">
                  <c:v>468407.643146287</c:v>
                </c:pt>
                <c:pt idx="8219">
                  <c:v>539890.479447407</c:v>
                </c:pt>
                <c:pt idx="8220">
                  <c:v>537445.852066539</c:v>
                </c:pt>
                <c:pt idx="8221">
                  <c:v>684213.507031283</c:v>
                </c:pt>
                <c:pt idx="8222">
                  <c:v>610003.702992507</c:v>
                </c:pt>
                <c:pt idx="8223">
                  <c:v>723020.551453669</c:v>
                </c:pt>
                <c:pt idx="8224">
                  <c:v>1.28537214978084E6</c:v>
                </c:pt>
                <c:pt idx="8225">
                  <c:v>1.22729703054447E6</c:v>
                </c:pt>
                <c:pt idx="8226">
                  <c:v>1.30482555170275E6</c:v>
                </c:pt>
                <c:pt idx="8227">
                  <c:v>1.27415871002088E6</c:v>
                </c:pt>
                <c:pt idx="8228">
                  <c:v>1.23297825308929E6</c:v>
                </c:pt>
                <c:pt idx="8229">
                  <c:v>1.29958161995737E6</c:v>
                </c:pt>
                <c:pt idx="8230">
                  <c:v>1.32576706894727E6</c:v>
                </c:pt>
                <c:pt idx="8231">
                  <c:v>1.30047280390721E6</c:v>
                </c:pt>
                <c:pt idx="8232">
                  <c:v>1.39480988029438E6</c:v>
                </c:pt>
                <c:pt idx="8233">
                  <c:v>1.43755774202918E6</c:v>
                </c:pt>
                <c:pt idx="8234">
                  <c:v>1.36478366682137E6</c:v>
                </c:pt>
                <c:pt idx="8235">
                  <c:v>1.47250619340365E6</c:v>
                </c:pt>
                <c:pt idx="8236">
                  <c:v>1.34335255644992E6</c:v>
                </c:pt>
                <c:pt idx="8237">
                  <c:v>1.29233330277403E6</c:v>
                </c:pt>
                <c:pt idx="8238">
                  <c:v>1.23265105918283E6</c:v>
                </c:pt>
                <c:pt idx="8239">
                  <c:v>1.32885658828395E6</c:v>
                </c:pt>
                <c:pt idx="8240">
                  <c:v>1.33190576604278E6</c:v>
                </c:pt>
                <c:pt idx="8241">
                  <c:v>1.25716204693006E6</c:v>
                </c:pt>
                <c:pt idx="8242">
                  <c:v>1.23521974923824E6</c:v>
                </c:pt>
                <c:pt idx="8243">
                  <c:v>1.2648757393059E6</c:v>
                </c:pt>
                <c:pt idx="8244">
                  <c:v>1.28834868691253E6</c:v>
                </c:pt>
                <c:pt idx="8245">
                  <c:v>1.25480389205732E6</c:v>
                </c:pt>
                <c:pt idx="8246">
                  <c:v>1.2271651387375E6</c:v>
                </c:pt>
                <c:pt idx="8247">
                  <c:v>1.2264734520226E6</c:v>
                </c:pt>
                <c:pt idx="8248">
                  <c:v>1.36893001723925E6</c:v>
                </c:pt>
                <c:pt idx="8249">
                  <c:v>1.26760727770735E6</c:v>
                </c:pt>
                <c:pt idx="8250">
                  <c:v>1.29688257980681E6</c:v>
                </c:pt>
                <c:pt idx="8251">
                  <c:v>1.27748523417392E6</c:v>
                </c:pt>
                <c:pt idx="8252">
                  <c:v>1.24758316586742E6</c:v>
                </c:pt>
                <c:pt idx="8253">
                  <c:v>1.29221930466674E6</c:v>
                </c:pt>
                <c:pt idx="8254">
                  <c:v>1.23453964510149E6</c:v>
                </c:pt>
                <c:pt idx="8255">
                  <c:v>1.27029067461471E6</c:v>
                </c:pt>
                <c:pt idx="8256">
                  <c:v>1.25942160047052E6</c:v>
                </c:pt>
                <c:pt idx="8257">
                  <c:v>1.23429493332385E6</c:v>
                </c:pt>
                <c:pt idx="8258">
                  <c:v>1.77837502068196E6</c:v>
                </c:pt>
                <c:pt idx="8259">
                  <c:v>2.01397316352201E6</c:v>
                </c:pt>
                <c:pt idx="8260">
                  <c:v>2.07362781085427E6</c:v>
                </c:pt>
                <c:pt idx="8261">
                  <c:v>1.83845249602073E6</c:v>
                </c:pt>
                <c:pt idx="8262">
                  <c:v>1.23464220152625E6</c:v>
                </c:pt>
                <c:pt idx="8263">
                  <c:v>1.29478384449375E6</c:v>
                </c:pt>
                <c:pt idx="8264">
                  <c:v>1.26402251850803E6</c:v>
                </c:pt>
                <c:pt idx="8265">
                  <c:v>1.24134248731202E6</c:v>
                </c:pt>
                <c:pt idx="8266">
                  <c:v>1.23946724709054E6</c:v>
                </c:pt>
                <c:pt idx="8267">
                  <c:v>1.23498839890036E6</c:v>
                </c:pt>
                <c:pt idx="8268">
                  <c:v>1.34219140076008E6</c:v>
                </c:pt>
                <c:pt idx="8269">
                  <c:v>1.26387410645441E6</c:v>
                </c:pt>
                <c:pt idx="8270">
                  <c:v>1.26677223085285E6</c:v>
                </c:pt>
                <c:pt idx="8271">
                  <c:v>1.32516496011616E6</c:v>
                </c:pt>
                <c:pt idx="8272">
                  <c:v>1.2406058346356E6</c:v>
                </c:pt>
                <c:pt idx="8273">
                  <c:v>1.29577204362534E6</c:v>
                </c:pt>
                <c:pt idx="8274">
                  <c:v>1.26762108105596E6</c:v>
                </c:pt>
                <c:pt idx="8275">
                  <c:v>1.24203678691272E6</c:v>
                </c:pt>
                <c:pt idx="8276">
                  <c:v>1.25120569969759E6</c:v>
                </c:pt>
                <c:pt idx="8277">
                  <c:v>1.25520816406088E6</c:v>
                </c:pt>
                <c:pt idx="8278">
                  <c:v>1.38526162102442E6</c:v>
                </c:pt>
                <c:pt idx="8279">
                  <c:v>1.24789439025072E6</c:v>
                </c:pt>
                <c:pt idx="8280">
                  <c:v>1.30139650473815E6</c:v>
                </c:pt>
                <c:pt idx="8281">
                  <c:v>1.24716093360795E6</c:v>
                </c:pt>
                <c:pt idx="8282">
                  <c:v>1.32769936955744E6</c:v>
                </c:pt>
                <c:pt idx="8283">
                  <c:v>1.26557518780659E6</c:v>
                </c:pt>
                <c:pt idx="8284">
                  <c:v>1.27536096199615E6</c:v>
                </c:pt>
                <c:pt idx="8285">
                  <c:v>1.25810661083342E6</c:v>
                </c:pt>
                <c:pt idx="8286">
                  <c:v>1.47788498935018E6</c:v>
                </c:pt>
                <c:pt idx="8287">
                  <c:v>1.46607310588404E6</c:v>
                </c:pt>
                <c:pt idx="8288">
                  <c:v>1.2784861429961E6</c:v>
                </c:pt>
                <c:pt idx="8289">
                  <c:v>1.24283302130313E6</c:v>
                </c:pt>
                <c:pt idx="8290">
                  <c:v>1.2720304754783E6</c:v>
                </c:pt>
                <c:pt idx="8291">
                  <c:v>1.2528458395414E6</c:v>
                </c:pt>
                <c:pt idx="8292">
                  <c:v>1.3332879007361E6</c:v>
                </c:pt>
                <c:pt idx="8293">
                  <c:v>1.24208104324082E6</c:v>
                </c:pt>
                <c:pt idx="8294">
                  <c:v>1.27856699850369E6</c:v>
                </c:pt>
                <c:pt idx="8295">
                  <c:v>1.32972828850606E6</c:v>
                </c:pt>
                <c:pt idx="8296">
                  <c:v>1.24816816950342E6</c:v>
                </c:pt>
                <c:pt idx="8297">
                  <c:v>1.27281377522187E6</c:v>
                </c:pt>
                <c:pt idx="8298">
                  <c:v>1.26767292397215E6</c:v>
                </c:pt>
                <c:pt idx="8299">
                  <c:v>1.37392037254844E6</c:v>
                </c:pt>
                <c:pt idx="8300">
                  <c:v>1.25870918684936E6</c:v>
                </c:pt>
                <c:pt idx="8301">
                  <c:v>1.28892142610855E6</c:v>
                </c:pt>
                <c:pt idx="8302">
                  <c:v>1.32068877038828E6</c:v>
                </c:pt>
                <c:pt idx="8303">
                  <c:v>1.29235683748108E6</c:v>
                </c:pt>
                <c:pt idx="8304">
                  <c:v>1.25635566508143E6</c:v>
                </c:pt>
                <c:pt idx="8305">
                  <c:v>1.23947324906376E6</c:v>
                </c:pt>
                <c:pt idx="8306">
                  <c:v>1.24020238932998E6</c:v>
                </c:pt>
                <c:pt idx="8307">
                  <c:v>1.27221782221324E6</c:v>
                </c:pt>
                <c:pt idx="8308">
                  <c:v>1.28183596262502E6</c:v>
                </c:pt>
                <c:pt idx="8309">
                  <c:v>1.29561306478403E6</c:v>
                </c:pt>
                <c:pt idx="8310">
                  <c:v>1.59821611808728E6</c:v>
                </c:pt>
                <c:pt idx="8311">
                  <c:v>1.23284583413057E6</c:v>
                </c:pt>
                <c:pt idx="8312">
                  <c:v>1.315561963309E6</c:v>
                </c:pt>
                <c:pt idx="8313">
                  <c:v>1.28158088594844E6</c:v>
                </c:pt>
                <c:pt idx="8314">
                  <c:v>1.35602831596833E6</c:v>
                </c:pt>
                <c:pt idx="8315">
                  <c:v>1.31786578084416E6</c:v>
                </c:pt>
                <c:pt idx="8316">
                  <c:v>1.34812811301777E6</c:v>
                </c:pt>
                <c:pt idx="8317">
                  <c:v>1.2860489893902E6</c:v>
                </c:pt>
                <c:pt idx="8318">
                  <c:v>1.40944001240802E6</c:v>
                </c:pt>
                <c:pt idx="8319">
                  <c:v>1.43051680974369E6</c:v>
                </c:pt>
                <c:pt idx="8320">
                  <c:v>1.31427289426261E6</c:v>
                </c:pt>
                <c:pt idx="8321">
                  <c:v>1.27576253107272E6</c:v>
                </c:pt>
                <c:pt idx="8322">
                  <c:v>1.31612625025235E6</c:v>
                </c:pt>
                <c:pt idx="8323">
                  <c:v>1.36695028021249E6</c:v>
                </c:pt>
                <c:pt idx="8324">
                  <c:v>1.2962747744569E6</c:v>
                </c:pt>
                <c:pt idx="8325">
                  <c:v>1.3084902790219E6</c:v>
                </c:pt>
                <c:pt idx="8326">
                  <c:v>1.27305933935112E6</c:v>
                </c:pt>
                <c:pt idx="8327">
                  <c:v>1.269047300045E6</c:v>
                </c:pt>
                <c:pt idx="8328">
                  <c:v>1.39574905634053E6</c:v>
                </c:pt>
                <c:pt idx="8329">
                  <c:v>1.31375434754771E6</c:v>
                </c:pt>
                <c:pt idx="8330">
                  <c:v>1.277265408971E6</c:v>
                </c:pt>
                <c:pt idx="8331">
                  <c:v>1.28435050954938E6</c:v>
                </c:pt>
                <c:pt idx="8332">
                  <c:v>1.30443880745346E6</c:v>
                </c:pt>
                <c:pt idx="8333">
                  <c:v>1.3076721694368E6</c:v>
                </c:pt>
                <c:pt idx="8334">
                  <c:v>1.28545334726029E6</c:v>
                </c:pt>
                <c:pt idx="8335">
                  <c:v>1.27105168093921E6</c:v>
                </c:pt>
                <c:pt idx="8336">
                  <c:v>1.22327780357496E6</c:v>
                </c:pt>
                <c:pt idx="8337">
                  <c:v>1.22197717378357E6</c:v>
                </c:pt>
                <c:pt idx="8338">
                  <c:v>1.31681351606612E6</c:v>
                </c:pt>
                <c:pt idx="8339">
                  <c:v>1.25851841564664E6</c:v>
                </c:pt>
                <c:pt idx="8340">
                  <c:v>1.2191349755097E6</c:v>
                </c:pt>
                <c:pt idx="8341">
                  <c:v>1.27510693354488E6</c:v>
                </c:pt>
                <c:pt idx="8342">
                  <c:v>1.27806582371624E6</c:v>
                </c:pt>
                <c:pt idx="8343">
                  <c:v>1.26673939665622E6</c:v>
                </c:pt>
                <c:pt idx="8344">
                  <c:v>1.2194551464667E6</c:v>
                </c:pt>
                <c:pt idx="8345">
                  <c:v>1.21964589624286E6</c:v>
                </c:pt>
                <c:pt idx="8346">
                  <c:v>1.28404595221762E6</c:v>
                </c:pt>
                <c:pt idx="8347">
                  <c:v>1.22682681199467E6</c:v>
                </c:pt>
                <c:pt idx="8348">
                  <c:v>1.34552019242294E6</c:v>
                </c:pt>
                <c:pt idx="8349">
                  <c:v>1.24860251404391E6</c:v>
                </c:pt>
                <c:pt idx="8350">
                  <c:v>1.22001953374845E6</c:v>
                </c:pt>
                <c:pt idx="8351">
                  <c:v>1.28920072174008E6</c:v>
                </c:pt>
                <c:pt idx="8352">
                  <c:v>1.25197326507005E6</c:v>
                </c:pt>
                <c:pt idx="8353">
                  <c:v>1.25235539881471E6</c:v>
                </c:pt>
                <c:pt idx="8354">
                  <c:v>1.26522568581452E6</c:v>
                </c:pt>
                <c:pt idx="8355">
                  <c:v>1.93290812805396E6</c:v>
                </c:pt>
                <c:pt idx="8356">
                  <c:v>2.18998114363062E6</c:v>
                </c:pt>
                <c:pt idx="8357">
                  <c:v>2.17982166782925E6</c:v>
                </c:pt>
                <c:pt idx="8358">
                  <c:v>1.37141011999997E6</c:v>
                </c:pt>
                <c:pt idx="8359">
                  <c:v>1.25006170777179E6</c:v>
                </c:pt>
                <c:pt idx="8360">
                  <c:v>1.22902310765423E6</c:v>
                </c:pt>
                <c:pt idx="8361">
                  <c:v>1.32512701614349E6</c:v>
                </c:pt>
                <c:pt idx="8362">
                  <c:v>1.24712378126394E6</c:v>
                </c:pt>
                <c:pt idx="8363">
                  <c:v>1.3484924966233E6</c:v>
                </c:pt>
                <c:pt idx="8364">
                  <c:v>1.25677572673082E6</c:v>
                </c:pt>
                <c:pt idx="8365">
                  <c:v>1.29553578388102E6</c:v>
                </c:pt>
                <c:pt idx="8366">
                  <c:v>1.23000994778048E6</c:v>
                </c:pt>
                <c:pt idx="8367">
                  <c:v>1.25580024932519E6</c:v>
                </c:pt>
                <c:pt idx="8368">
                  <c:v>1.33102141635636E6</c:v>
                </c:pt>
                <c:pt idx="8369">
                  <c:v>1.29183059615129E6</c:v>
                </c:pt>
                <c:pt idx="8370">
                  <c:v>1.25646126356151E6</c:v>
                </c:pt>
                <c:pt idx="8371">
                  <c:v>1.30315601253004E6</c:v>
                </c:pt>
                <c:pt idx="8372">
                  <c:v>1.25856906671346E6</c:v>
                </c:pt>
                <c:pt idx="8373">
                  <c:v>1.44845527045041E6</c:v>
                </c:pt>
                <c:pt idx="8374">
                  <c:v>1.61715095707552E6</c:v>
                </c:pt>
                <c:pt idx="8375">
                  <c:v>1.35852044694705E6</c:v>
                </c:pt>
                <c:pt idx="8376">
                  <c:v>1.2664651616933E6</c:v>
                </c:pt>
                <c:pt idx="8377">
                  <c:v>1.23351875681459E6</c:v>
                </c:pt>
                <c:pt idx="8378">
                  <c:v>1.3618268072503E6</c:v>
                </c:pt>
                <c:pt idx="8379">
                  <c:v>1.24299247208579E6</c:v>
                </c:pt>
                <c:pt idx="8380">
                  <c:v>3.31420129284919E6</c:v>
                </c:pt>
                <c:pt idx="8381">
                  <c:v>1.29520221019835E6</c:v>
                </c:pt>
                <c:pt idx="8382">
                  <c:v>1.25430820028582E6</c:v>
                </c:pt>
                <c:pt idx="8383">
                  <c:v>1.3083876619578E6</c:v>
                </c:pt>
                <c:pt idx="8384">
                  <c:v>1.33051851693473E6</c:v>
                </c:pt>
                <c:pt idx="8385">
                  <c:v>1.27703322136192E6</c:v>
                </c:pt>
                <c:pt idx="8386">
                  <c:v>1.23283319723947E6</c:v>
                </c:pt>
                <c:pt idx="8387">
                  <c:v>1.32601759375342E6</c:v>
                </c:pt>
                <c:pt idx="8388">
                  <c:v>1.22348344575564E6</c:v>
                </c:pt>
                <c:pt idx="8389">
                  <c:v>1.24868272692106E6</c:v>
                </c:pt>
                <c:pt idx="8390">
                  <c:v>1.32582477893241E6</c:v>
                </c:pt>
                <c:pt idx="8391">
                  <c:v>1.27956941053466E6</c:v>
                </c:pt>
                <c:pt idx="8392">
                  <c:v>1.22467610419941E6</c:v>
                </c:pt>
                <c:pt idx="8393">
                  <c:v>1.22486479174093E6</c:v>
                </c:pt>
                <c:pt idx="8394">
                  <c:v>1.23764296482492E6</c:v>
                </c:pt>
                <c:pt idx="8395">
                  <c:v>1.27103263385225E6</c:v>
                </c:pt>
                <c:pt idx="8396">
                  <c:v>1.22936811393344E6</c:v>
                </c:pt>
                <c:pt idx="8397">
                  <c:v>1.35757680292213E6</c:v>
                </c:pt>
                <c:pt idx="8398">
                  <c:v>1.26327281570064E6</c:v>
                </c:pt>
                <c:pt idx="8399">
                  <c:v>1.29302502041603E6</c:v>
                </c:pt>
                <c:pt idx="8400">
                  <c:v>1.3567300435307E6</c:v>
                </c:pt>
                <c:pt idx="8401">
                  <c:v>1.29340328171112E6</c:v>
                </c:pt>
                <c:pt idx="8402">
                  <c:v>1.26016121990101E6</c:v>
                </c:pt>
                <c:pt idx="8403">
                  <c:v>1.31486853619817E6</c:v>
                </c:pt>
                <c:pt idx="8404">
                  <c:v>1.2610238276876E6</c:v>
                </c:pt>
                <c:pt idx="8405">
                  <c:v>1.29669885035338E6</c:v>
                </c:pt>
                <c:pt idx="8406">
                  <c:v>1.26021735395712E6</c:v>
                </c:pt>
                <c:pt idx="8407">
                  <c:v>1.3594822436735E6</c:v>
                </c:pt>
                <c:pt idx="8408">
                  <c:v>1.26860201091667E6</c:v>
                </c:pt>
                <c:pt idx="8409">
                  <c:v>1.3477055367571E6</c:v>
                </c:pt>
                <c:pt idx="8410">
                  <c:v>1.28804842574584E6</c:v>
                </c:pt>
                <c:pt idx="8411">
                  <c:v>1.2863885664913E6</c:v>
                </c:pt>
                <c:pt idx="8412">
                  <c:v>1.25746081978651E6</c:v>
                </c:pt>
                <c:pt idx="8413">
                  <c:v>1.32255798024301E6</c:v>
                </c:pt>
                <c:pt idx="8414">
                  <c:v>1.25728766368357E6</c:v>
                </c:pt>
                <c:pt idx="8415">
                  <c:v>1.31875106716821E6</c:v>
                </c:pt>
                <c:pt idx="8416">
                  <c:v>1.29511630535441E6</c:v>
                </c:pt>
                <c:pt idx="8417">
                  <c:v>1.32236245672209E6</c:v>
                </c:pt>
                <c:pt idx="8418">
                  <c:v>1.37923539439091E6</c:v>
                </c:pt>
                <c:pt idx="8419">
                  <c:v>1.3769477688802E6</c:v>
                </c:pt>
                <c:pt idx="8420">
                  <c:v>1.28950102134736E6</c:v>
                </c:pt>
                <c:pt idx="8421">
                  <c:v>1.32914203464802E6</c:v>
                </c:pt>
                <c:pt idx="8422">
                  <c:v>1.25952409639802E6</c:v>
                </c:pt>
                <c:pt idx="8423">
                  <c:v>1.26607560122702E6</c:v>
                </c:pt>
                <c:pt idx="8424">
                  <c:v>1.32249257537178E6</c:v>
                </c:pt>
                <c:pt idx="8425">
                  <c:v>1.29632876717741E6</c:v>
                </c:pt>
                <c:pt idx="8426">
                  <c:v>1.27272759173788E6</c:v>
                </c:pt>
                <c:pt idx="8427">
                  <c:v>1.68718115333711E6</c:v>
                </c:pt>
                <c:pt idx="8428">
                  <c:v>1.87612136163425E6</c:v>
                </c:pt>
                <c:pt idx="8429">
                  <c:v>1.90342177264139E6</c:v>
                </c:pt>
                <c:pt idx="8430">
                  <c:v>1.704453840941E6</c:v>
                </c:pt>
                <c:pt idx="8431">
                  <c:v>1.3001859177204E6</c:v>
                </c:pt>
                <c:pt idx="8432">
                  <c:v>1.26211173997496E6</c:v>
                </c:pt>
                <c:pt idx="8433">
                  <c:v>1.33365702524436E6</c:v>
                </c:pt>
                <c:pt idx="8434">
                  <c:v>1.27988349867334E6</c:v>
                </c:pt>
                <c:pt idx="8435">
                  <c:v>1.28797322266128E6</c:v>
                </c:pt>
                <c:pt idx="8436">
                  <c:v>1.26414894821469E6</c:v>
                </c:pt>
                <c:pt idx="8437">
                  <c:v>1.33305229518038E6</c:v>
                </c:pt>
                <c:pt idx="8438">
                  <c:v>1.35794556532894E6</c:v>
                </c:pt>
                <c:pt idx="8439">
                  <c:v>1.29649328371856E6</c:v>
                </c:pt>
                <c:pt idx="8440">
                  <c:v>1.29496817662134E6</c:v>
                </c:pt>
                <c:pt idx="8441">
                  <c:v>1.2823505243372E6</c:v>
                </c:pt>
                <c:pt idx="8442">
                  <c:v>1.26202623788339E6</c:v>
                </c:pt>
                <c:pt idx="8443">
                  <c:v>1.29129209956676E6</c:v>
                </c:pt>
                <c:pt idx="8444">
                  <c:v>1.29407347291455E6</c:v>
                </c:pt>
                <c:pt idx="8445">
                  <c:v>1.26346451078902E6</c:v>
                </c:pt>
                <c:pt idx="8446">
                  <c:v>1.28972397725079E6</c:v>
                </c:pt>
                <c:pt idx="8447">
                  <c:v>1.34160602402938E6</c:v>
                </c:pt>
                <c:pt idx="8448">
                  <c:v>1.34643940221746E6</c:v>
                </c:pt>
                <c:pt idx="8449">
                  <c:v>1.3092966177772E6</c:v>
                </c:pt>
                <c:pt idx="8450">
                  <c:v>1.2670398345656E6</c:v>
                </c:pt>
                <c:pt idx="8451">
                  <c:v>1.34964620149284E6</c:v>
                </c:pt>
                <c:pt idx="8452">
                  <c:v>1.26374742583836E6</c:v>
                </c:pt>
                <c:pt idx="8453">
                  <c:v>1.26415913821042E6</c:v>
                </c:pt>
                <c:pt idx="8454">
                  <c:v>1.2670890363504E6</c:v>
                </c:pt>
                <c:pt idx="8455">
                  <c:v>1.293611792303E6</c:v>
                </c:pt>
                <c:pt idx="8456">
                  <c:v>1.36249316533442E6</c:v>
                </c:pt>
                <c:pt idx="8457">
                  <c:v>1.28068387061287E6</c:v>
                </c:pt>
                <c:pt idx="8458">
                  <c:v>1.29511551673733E6</c:v>
                </c:pt>
                <c:pt idx="8459">
                  <c:v>1.36016908029921E6</c:v>
                </c:pt>
                <c:pt idx="8460">
                  <c:v>1.31364105640815E6</c:v>
                </c:pt>
                <c:pt idx="8461">
                  <c:v>1.27631824158152E6</c:v>
                </c:pt>
                <c:pt idx="8462">
                  <c:v>1.30802207651083E6</c:v>
                </c:pt>
                <c:pt idx="8463">
                  <c:v>1.2705813295254E6</c:v>
                </c:pt>
                <c:pt idx="8464">
                  <c:v>1.30131797284253E6</c:v>
                </c:pt>
                <c:pt idx="8465">
                  <c:v>1.31369295610539E6</c:v>
                </c:pt>
                <c:pt idx="8466">
                  <c:v>1.27415185051595E6</c:v>
                </c:pt>
                <c:pt idx="8467">
                  <c:v>1.30611595172334E6</c:v>
                </c:pt>
                <c:pt idx="8468">
                  <c:v>1.376616408369E6</c:v>
                </c:pt>
                <c:pt idx="8469">
                  <c:v>1.28747156513139E6</c:v>
                </c:pt>
                <c:pt idx="8470">
                  <c:v>1.36123713591168E6</c:v>
                </c:pt>
                <c:pt idx="8471">
                  <c:v>1.334053108143E6</c:v>
                </c:pt>
                <c:pt idx="8472">
                  <c:v>1.29161060211025E6</c:v>
                </c:pt>
                <c:pt idx="8473">
                  <c:v>1.29524620489369E6</c:v>
                </c:pt>
                <c:pt idx="8474">
                  <c:v>1.27036744169092E6</c:v>
                </c:pt>
                <c:pt idx="8475">
                  <c:v>1.30507833191067E6</c:v>
                </c:pt>
                <c:pt idx="8476">
                  <c:v>1.29235476850967E6</c:v>
                </c:pt>
                <c:pt idx="8477">
                  <c:v>1.31761828883142E6</c:v>
                </c:pt>
                <c:pt idx="8478">
                  <c:v>1.34368451395014E6</c:v>
                </c:pt>
                <c:pt idx="8479">
                  <c:v>1.31832741983973E6</c:v>
                </c:pt>
                <c:pt idx="8480">
                  <c:v>3.31420129284919E6</c:v>
                </c:pt>
                <c:pt idx="8481">
                  <c:v>2.05563343893478E6</c:v>
                </c:pt>
                <c:pt idx="8482">
                  <c:v>1.2740544607226E6</c:v>
                </c:pt>
                <c:pt idx="8483">
                  <c:v>1.33650292773025E6</c:v>
                </c:pt>
                <c:pt idx="8484">
                  <c:v>1.27228209191768E6</c:v>
                </c:pt>
                <c:pt idx="8485">
                  <c:v>1.33990355436394E6</c:v>
                </c:pt>
                <c:pt idx="8486">
                  <c:v>1.31102946931573E6</c:v>
                </c:pt>
                <c:pt idx="8487">
                  <c:v>1.54638330131284E6</c:v>
                </c:pt>
                <c:pt idx="8488">
                  <c:v>1.5006042684353E6</c:v>
                </c:pt>
                <c:pt idx="8489">
                  <c:v>1.36738047710524E6</c:v>
                </c:pt>
                <c:pt idx="8490">
                  <c:v>1.29864914501875E6</c:v>
                </c:pt>
                <c:pt idx="8491">
                  <c:v>1.29755755509342E6</c:v>
                </c:pt>
                <c:pt idx="8492">
                  <c:v>1.26887857167793E6</c:v>
                </c:pt>
                <c:pt idx="8493">
                  <c:v>1.26873553763902E6</c:v>
                </c:pt>
                <c:pt idx="8494">
                  <c:v>1.32648011922901E6</c:v>
                </c:pt>
                <c:pt idx="8495">
                  <c:v>1.29748597540365E6</c:v>
                </c:pt>
                <c:pt idx="8496">
                  <c:v>1.26702310118596E6</c:v>
                </c:pt>
                <c:pt idx="8497">
                  <c:v>1.33760941474382E6</c:v>
                </c:pt>
                <c:pt idx="8498">
                  <c:v>1.32916654461759E6</c:v>
                </c:pt>
                <c:pt idx="8499">
                  <c:v>1.33723447328267E6</c:v>
                </c:pt>
                <c:pt idx="8500">
                  <c:v>1.2674852746075E6</c:v>
                </c:pt>
                <c:pt idx="8501">
                  <c:v>1.30557213072969E6</c:v>
                </c:pt>
                <c:pt idx="8502">
                  <c:v>1.2707535812899E6</c:v>
                </c:pt>
                <c:pt idx="8503">
                  <c:v>1.35412881648766E6</c:v>
                </c:pt>
                <c:pt idx="8504">
                  <c:v>1.26884170263433E6</c:v>
                </c:pt>
                <c:pt idx="8505">
                  <c:v>1.29178872348972E6</c:v>
                </c:pt>
                <c:pt idx="8506">
                  <c:v>1.26591151045327E6</c:v>
                </c:pt>
                <c:pt idx="8507">
                  <c:v>1.33971933994049E6</c:v>
                </c:pt>
                <c:pt idx="8508">
                  <c:v>1.36095665569465E6</c:v>
                </c:pt>
                <c:pt idx="8509">
                  <c:v>1.325757076761E6</c:v>
                </c:pt>
                <c:pt idx="8510">
                  <c:v>1.32782645960588E6</c:v>
                </c:pt>
                <c:pt idx="8511">
                  <c:v>1.41932433043142E6</c:v>
                </c:pt>
                <c:pt idx="8512">
                  <c:v>1.48709853831691E6</c:v>
                </c:pt>
                <c:pt idx="8513">
                  <c:v>1.44783648302542E6</c:v>
                </c:pt>
                <c:pt idx="8514">
                  <c:v>1.44437827925299E6</c:v>
                </c:pt>
                <c:pt idx="8515">
                  <c:v>1.4118048877334E6</c:v>
                </c:pt>
                <c:pt idx="8516">
                  <c:v>1.44175338438956E6</c:v>
                </c:pt>
                <c:pt idx="8517">
                  <c:v>1.49970655650882E6</c:v>
                </c:pt>
                <c:pt idx="8518">
                  <c:v>1.48822813418429E6</c:v>
                </c:pt>
                <c:pt idx="8519">
                  <c:v>1.44567836981188E6</c:v>
                </c:pt>
                <c:pt idx="8520">
                  <c:v>1.42688181942678E6</c:v>
                </c:pt>
                <c:pt idx="8521">
                  <c:v>1.47880457912218E6</c:v>
                </c:pt>
                <c:pt idx="8522">
                  <c:v>1.4218609464195E6</c:v>
                </c:pt>
                <c:pt idx="8523">
                  <c:v>1.40909341497536E6</c:v>
                </c:pt>
                <c:pt idx="8524">
                  <c:v>1.42183090222823E6</c:v>
                </c:pt>
                <c:pt idx="8525">
                  <c:v>1.43059561110614E6</c:v>
                </c:pt>
                <c:pt idx="8526">
                  <c:v>1.51419236988384E6</c:v>
                </c:pt>
                <c:pt idx="8527">
                  <c:v>1.41187905210717E6</c:v>
                </c:pt>
                <c:pt idx="8528">
                  <c:v>1.44376223328757E6</c:v>
                </c:pt>
                <c:pt idx="8529">
                  <c:v>1.49652259892018E6</c:v>
                </c:pt>
                <c:pt idx="8530">
                  <c:v>1.47012517670367E6</c:v>
                </c:pt>
                <c:pt idx="8531">
                  <c:v>1.40947608098941E6</c:v>
                </c:pt>
                <c:pt idx="8532">
                  <c:v>1.43793859738562E6</c:v>
                </c:pt>
                <c:pt idx="8533">
                  <c:v>1.40361685320135E6</c:v>
                </c:pt>
                <c:pt idx="8534">
                  <c:v>1.35162781271877E6</c:v>
                </c:pt>
                <c:pt idx="8535">
                  <c:v>1.35904269046969E6</c:v>
                </c:pt>
                <c:pt idx="8536">
                  <c:v>1.32271901833932E6</c:v>
                </c:pt>
                <c:pt idx="8537">
                  <c:v>1.36275541159095E6</c:v>
                </c:pt>
                <c:pt idx="8538">
                  <c:v>1.41405239391775E6</c:v>
                </c:pt>
                <c:pt idx="8539">
                  <c:v>1.34949746791743E6</c:v>
                </c:pt>
                <c:pt idx="8540">
                  <c:v>1.39483302191276E6</c:v>
                </c:pt>
                <c:pt idx="8541">
                  <c:v>1.32017827885419E6</c:v>
                </c:pt>
                <c:pt idx="8542">
                  <c:v>1.3861470807251E6</c:v>
                </c:pt>
                <c:pt idx="8543">
                  <c:v>1.39158556376147E6</c:v>
                </c:pt>
                <c:pt idx="8544">
                  <c:v>1.33440633670848E6</c:v>
                </c:pt>
                <c:pt idx="8545">
                  <c:v>1.32920704068237E6</c:v>
                </c:pt>
                <c:pt idx="8546">
                  <c:v>1.35878790578636E6</c:v>
                </c:pt>
                <c:pt idx="8547">
                  <c:v>1.41551340968087E6</c:v>
                </c:pt>
                <c:pt idx="8548">
                  <c:v>1.34654835942834E6</c:v>
                </c:pt>
                <c:pt idx="8549">
                  <c:v>1.38632922605324E6</c:v>
                </c:pt>
                <c:pt idx="8550">
                  <c:v>1.3833916001808E6</c:v>
                </c:pt>
                <c:pt idx="8551">
                  <c:v>1.3483962000928E6</c:v>
                </c:pt>
                <c:pt idx="8552">
                  <c:v>1.36767788989398E6</c:v>
                </c:pt>
                <c:pt idx="8553">
                  <c:v>1.33178016597354E6</c:v>
                </c:pt>
                <c:pt idx="8554">
                  <c:v>1.39104834850906E6</c:v>
                </c:pt>
                <c:pt idx="8555">
                  <c:v>1.75888496308488E6</c:v>
                </c:pt>
                <c:pt idx="8556">
                  <c:v>1.80462097463818E6</c:v>
                </c:pt>
                <c:pt idx="8557">
                  <c:v>1.40294896463926E6</c:v>
                </c:pt>
                <c:pt idx="8558">
                  <c:v>1.3940535401137E6</c:v>
                </c:pt>
                <c:pt idx="8559">
                  <c:v>1.39612006220206E6</c:v>
                </c:pt>
                <c:pt idx="8560">
                  <c:v>1.33927371579297E6</c:v>
                </c:pt>
                <c:pt idx="8561">
                  <c:v>1.37312195690833E6</c:v>
                </c:pt>
                <c:pt idx="8562">
                  <c:v>1.34346894137171E6</c:v>
                </c:pt>
                <c:pt idx="8563">
                  <c:v>1.34006620594786E6</c:v>
                </c:pt>
                <c:pt idx="8564">
                  <c:v>1.35015364258802E6</c:v>
                </c:pt>
                <c:pt idx="8565">
                  <c:v>1.35756695066439E6</c:v>
                </c:pt>
                <c:pt idx="8566">
                  <c:v>1.33683469910173E6</c:v>
                </c:pt>
                <c:pt idx="8567">
                  <c:v>1.35508989029675E6</c:v>
                </c:pt>
                <c:pt idx="8568">
                  <c:v>1.40041556006034E6</c:v>
                </c:pt>
                <c:pt idx="8569">
                  <c:v>1.42359156082359E6</c:v>
                </c:pt>
                <c:pt idx="8570">
                  <c:v>1.39226904806067E6</c:v>
                </c:pt>
                <c:pt idx="8571">
                  <c:v>1.34747620413566E6</c:v>
                </c:pt>
                <c:pt idx="8572">
                  <c:v>1.39249935468064E6</c:v>
                </c:pt>
                <c:pt idx="8573">
                  <c:v>1.42785179071371E6</c:v>
                </c:pt>
                <c:pt idx="8574">
                  <c:v>1.39806596027076E6</c:v>
                </c:pt>
                <c:pt idx="8575">
                  <c:v>1.35867085728345E6</c:v>
                </c:pt>
                <c:pt idx="8576">
                  <c:v>1.35651523016113E6</c:v>
                </c:pt>
                <c:pt idx="8577">
                  <c:v>1.38527370537169E6</c:v>
                </c:pt>
                <c:pt idx="8578">
                  <c:v>1.42564451572707E6</c:v>
                </c:pt>
                <c:pt idx="8579">
                  <c:v>1.40515358797642E6</c:v>
                </c:pt>
                <c:pt idx="8580">
                  <c:v>1.41376434826452E6</c:v>
                </c:pt>
                <c:pt idx="8581">
                  <c:v>1.4173541292058E6</c:v>
                </c:pt>
                <c:pt idx="8582">
                  <c:v>1.36512910277958E6</c:v>
                </c:pt>
                <c:pt idx="8583">
                  <c:v>1.36243954888749E6</c:v>
                </c:pt>
                <c:pt idx="8584">
                  <c:v>1.35874439035223E6</c:v>
                </c:pt>
                <c:pt idx="8585">
                  <c:v>1.38080405381504E6</c:v>
                </c:pt>
                <c:pt idx="8586">
                  <c:v>1.50838005175524E6</c:v>
                </c:pt>
                <c:pt idx="8587">
                  <c:v>1.4083427210624E6</c:v>
                </c:pt>
                <c:pt idx="8588">
                  <c:v>1.3618578517981E6</c:v>
                </c:pt>
                <c:pt idx="8589">
                  <c:v>1.37772876895702E6</c:v>
                </c:pt>
                <c:pt idx="8590">
                  <c:v>1.34273174565322E6</c:v>
                </c:pt>
                <c:pt idx="8591">
                  <c:v>1.33650500382258E6</c:v>
                </c:pt>
                <c:pt idx="8592">
                  <c:v>1.35375980415882E6</c:v>
                </c:pt>
                <c:pt idx="8593">
                  <c:v>1.324983226912E6</c:v>
                </c:pt>
                <c:pt idx="8594">
                  <c:v>1.29518452929264E6</c:v>
                </c:pt>
                <c:pt idx="8595">
                  <c:v>1.29512658061378E6</c:v>
                </c:pt>
                <c:pt idx="8596">
                  <c:v>1.81572429657855E6</c:v>
                </c:pt>
                <c:pt idx="8597">
                  <c:v>2.1394615542295E6</c:v>
                </c:pt>
                <c:pt idx="8598">
                  <c:v>2.03907160549753E6</c:v>
                </c:pt>
                <c:pt idx="8599">
                  <c:v>1.92079716018337E6</c:v>
                </c:pt>
                <c:pt idx="8600">
                  <c:v>1.34238771788657E6</c:v>
                </c:pt>
                <c:pt idx="8601">
                  <c:v>1.3213564930627E6</c:v>
                </c:pt>
                <c:pt idx="8602">
                  <c:v>1.29278855766538E6</c:v>
                </c:pt>
                <c:pt idx="8603">
                  <c:v>1.31774522986575E6</c:v>
                </c:pt>
                <c:pt idx="8604">
                  <c:v>1.3360251877218E6</c:v>
                </c:pt>
                <c:pt idx="8605">
                  <c:v>1.32154851880304E6</c:v>
                </c:pt>
                <c:pt idx="8606">
                  <c:v>1.34193114074817E6</c:v>
                </c:pt>
                <c:pt idx="8607">
                  <c:v>1.34427127149903E6</c:v>
                </c:pt>
                <c:pt idx="8608">
                  <c:v>1.39398092291041E6</c:v>
                </c:pt>
                <c:pt idx="8609">
                  <c:v>1.34879579556315E6</c:v>
                </c:pt>
                <c:pt idx="8610">
                  <c:v>1.35770511849493E6</c:v>
                </c:pt>
                <c:pt idx="8611">
                  <c:v>1.35097763794807E6</c:v>
                </c:pt>
                <c:pt idx="8612">
                  <c:v>1.30607425027943E6</c:v>
                </c:pt>
                <c:pt idx="8613">
                  <c:v>1.29470654738184E6</c:v>
                </c:pt>
                <c:pt idx="8614">
                  <c:v>1.32039403653911E6</c:v>
                </c:pt>
                <c:pt idx="8615">
                  <c:v>1.33296651154636E6</c:v>
                </c:pt>
                <c:pt idx="8616">
                  <c:v>1.31725947329447E6</c:v>
                </c:pt>
                <c:pt idx="8617">
                  <c:v>1.29299028614922E6</c:v>
                </c:pt>
                <c:pt idx="8618">
                  <c:v>1.36593291210035E6</c:v>
                </c:pt>
                <c:pt idx="8619">
                  <c:v>1.33759423838586E6</c:v>
                </c:pt>
                <c:pt idx="8620">
                  <c:v>1.41158347230694E6</c:v>
                </c:pt>
                <c:pt idx="8621">
                  <c:v>1.29701077199401E6</c:v>
                </c:pt>
                <c:pt idx="8622">
                  <c:v>1.33178631050366E6</c:v>
                </c:pt>
                <c:pt idx="8623">
                  <c:v>1.29234459129509E6</c:v>
                </c:pt>
                <c:pt idx="8624">
                  <c:v>1.35330788888784E6</c:v>
                </c:pt>
                <c:pt idx="8625">
                  <c:v>1.34345768034489E6</c:v>
                </c:pt>
                <c:pt idx="8626">
                  <c:v>1.29161041414699E6</c:v>
                </c:pt>
                <c:pt idx="8627">
                  <c:v>1.29507589806268E6</c:v>
                </c:pt>
                <c:pt idx="8628">
                  <c:v>1.36969624282916E6</c:v>
                </c:pt>
                <c:pt idx="8629">
                  <c:v>1.3799444853712E6</c:v>
                </c:pt>
                <c:pt idx="8630">
                  <c:v>1.35309782694817E6</c:v>
                </c:pt>
                <c:pt idx="8631">
                  <c:v>1.29265823152735E6</c:v>
                </c:pt>
                <c:pt idx="8632">
                  <c:v>1.31931919799341E6</c:v>
                </c:pt>
                <c:pt idx="8633">
                  <c:v>1.30519848645573E6</c:v>
                </c:pt>
                <c:pt idx="8634">
                  <c:v>1.32439641976082E6</c:v>
                </c:pt>
                <c:pt idx="8635">
                  <c:v>1.29783702271151E6</c:v>
                </c:pt>
                <c:pt idx="8636">
                  <c:v>1.35382709363746E6</c:v>
                </c:pt>
                <c:pt idx="8637">
                  <c:v>1.28686647260771E6</c:v>
                </c:pt>
                <c:pt idx="8638">
                  <c:v>1.37452869236587E6</c:v>
                </c:pt>
                <c:pt idx="8639">
                  <c:v>1.161047711885E6</c:v>
                </c:pt>
                <c:pt idx="8640">
                  <c:v>562898.686030978</c:v>
                </c:pt>
                <c:pt idx="8641">
                  <c:v>532555.7925328728</c:v>
                </c:pt>
                <c:pt idx="8642">
                  <c:v>574437.052551092</c:v>
                </c:pt>
                <c:pt idx="8643">
                  <c:v>552910.211016694</c:v>
                </c:pt>
                <c:pt idx="8644">
                  <c:v>528137.268505219</c:v>
                </c:pt>
                <c:pt idx="8645">
                  <c:v>525091.882146311</c:v>
                </c:pt>
                <c:pt idx="8646">
                  <c:v>553433.564009883</c:v>
                </c:pt>
                <c:pt idx="8647">
                  <c:v>551735.326720046</c:v>
                </c:pt>
                <c:pt idx="8648">
                  <c:v>811003.709952432</c:v>
                </c:pt>
                <c:pt idx="8649">
                  <c:v>804719.7711892728</c:v>
                </c:pt>
                <c:pt idx="8650">
                  <c:v>790410.359872812</c:v>
                </c:pt>
                <c:pt idx="8651">
                  <c:v>778149.850295283</c:v>
                </c:pt>
                <c:pt idx="8652">
                  <c:v>744505.1979477608</c:v>
                </c:pt>
                <c:pt idx="8653">
                  <c:v>744079.94688914</c:v>
                </c:pt>
                <c:pt idx="8654">
                  <c:v>751414.402830297</c:v>
                </c:pt>
                <c:pt idx="8655">
                  <c:v>635436.485211205</c:v>
                </c:pt>
                <c:pt idx="8656">
                  <c:v>569495.386337635</c:v>
                </c:pt>
                <c:pt idx="8657">
                  <c:v>532627.144795537</c:v>
                </c:pt>
                <c:pt idx="8658">
                  <c:v>573637.897767757</c:v>
                </c:pt>
                <c:pt idx="8659">
                  <c:v>617219.80824661</c:v>
                </c:pt>
                <c:pt idx="8660">
                  <c:v>578390.275834595</c:v>
                </c:pt>
                <c:pt idx="8661">
                  <c:v>616616.698613078</c:v>
                </c:pt>
                <c:pt idx="8662">
                  <c:v>565528.598695413</c:v>
                </c:pt>
                <c:pt idx="8663">
                  <c:v>572994.884010643</c:v>
                </c:pt>
                <c:pt idx="8664">
                  <c:v>531861.793659213</c:v>
                </c:pt>
                <c:pt idx="8665">
                  <c:v>527386.944622014</c:v>
                </c:pt>
                <c:pt idx="8666">
                  <c:v>556916.661321366</c:v>
                </c:pt>
                <c:pt idx="8667">
                  <c:v>555081.117981557</c:v>
                </c:pt>
                <c:pt idx="8668">
                  <c:v>547809.054902589</c:v>
                </c:pt>
                <c:pt idx="8669">
                  <c:v>585053.571183988</c:v>
                </c:pt>
                <c:pt idx="8670">
                  <c:v>599763.804129348</c:v>
                </c:pt>
                <c:pt idx="8671">
                  <c:v>531365.720354461</c:v>
                </c:pt>
                <c:pt idx="8672">
                  <c:v>608422.90135561</c:v>
                </c:pt>
                <c:pt idx="8673">
                  <c:v>537921.2181638677</c:v>
                </c:pt>
                <c:pt idx="8674">
                  <c:v>596450.2625496858</c:v>
                </c:pt>
                <c:pt idx="8675">
                  <c:v>529377.34910161</c:v>
                </c:pt>
                <c:pt idx="8676">
                  <c:v>612362.484904244</c:v>
                </c:pt>
                <c:pt idx="8677">
                  <c:v>536678.628418971</c:v>
                </c:pt>
                <c:pt idx="8678">
                  <c:v>695133.2875850271</c:v>
                </c:pt>
                <c:pt idx="8679">
                  <c:v>582508.287895091</c:v>
                </c:pt>
                <c:pt idx="8680">
                  <c:v>631581.244586803</c:v>
                </c:pt>
                <c:pt idx="8681">
                  <c:v>618040.5905142839</c:v>
                </c:pt>
                <c:pt idx="8682">
                  <c:v>539924.4955694837</c:v>
                </c:pt>
                <c:pt idx="8683">
                  <c:v>540405.2850740898</c:v>
                </c:pt>
                <c:pt idx="8684">
                  <c:v>568487.533532442</c:v>
                </c:pt>
                <c:pt idx="8685">
                  <c:v>597594.6728496008</c:v>
                </c:pt>
                <c:pt idx="8686">
                  <c:v>548591.319000047</c:v>
                </c:pt>
                <c:pt idx="8687">
                  <c:v>547529.085252324</c:v>
                </c:pt>
                <c:pt idx="8688">
                  <c:v>616819.395785889</c:v>
                </c:pt>
                <c:pt idx="8689">
                  <c:v>623849.440232461</c:v>
                </c:pt>
                <c:pt idx="8690">
                  <c:v>597272.833308028</c:v>
                </c:pt>
                <c:pt idx="8691">
                  <c:v>614474.2898354719</c:v>
                </c:pt>
                <c:pt idx="8692">
                  <c:v>592472.162994585</c:v>
                </c:pt>
                <c:pt idx="8693">
                  <c:v>624760.550149439</c:v>
                </c:pt>
                <c:pt idx="8694">
                  <c:v>605012.659292587</c:v>
                </c:pt>
                <c:pt idx="8695">
                  <c:v>672106.047950988</c:v>
                </c:pt>
                <c:pt idx="8696">
                  <c:v>638528.417947743</c:v>
                </c:pt>
                <c:pt idx="8697">
                  <c:v>576061.11338576</c:v>
                </c:pt>
                <c:pt idx="8698">
                  <c:v>644420.7882110769</c:v>
                </c:pt>
                <c:pt idx="8699">
                  <c:v>653771.4990429678</c:v>
                </c:pt>
                <c:pt idx="8700">
                  <c:v>619583.820921752</c:v>
                </c:pt>
                <c:pt idx="8701">
                  <c:v>568618.559243469</c:v>
                </c:pt>
                <c:pt idx="8702">
                  <c:v>599552.756237178</c:v>
                </c:pt>
                <c:pt idx="8703">
                  <c:v>579358.607251948</c:v>
                </c:pt>
                <c:pt idx="8704">
                  <c:v>597983.0811181098</c:v>
                </c:pt>
                <c:pt idx="8705">
                  <c:v>568019.052238703</c:v>
                </c:pt>
                <c:pt idx="8706">
                  <c:v>625646.116792548</c:v>
                </c:pt>
                <c:pt idx="8707">
                  <c:v>593281.463900846</c:v>
                </c:pt>
                <c:pt idx="8708">
                  <c:v>671919.308678641</c:v>
                </c:pt>
                <c:pt idx="8709">
                  <c:v>643748.8897392089</c:v>
                </c:pt>
                <c:pt idx="8710">
                  <c:v>594060.103494392</c:v>
                </c:pt>
                <c:pt idx="8711">
                  <c:v>581988.666388351</c:v>
                </c:pt>
                <c:pt idx="8712">
                  <c:v>545400.191509723</c:v>
                </c:pt>
                <c:pt idx="8713">
                  <c:v>581795.027217243</c:v>
                </c:pt>
                <c:pt idx="8714">
                  <c:v>550910.412586973</c:v>
                </c:pt>
                <c:pt idx="8715">
                  <c:v>522232.631848539</c:v>
                </c:pt>
                <c:pt idx="8716">
                  <c:v>544819.908852199</c:v>
                </c:pt>
                <c:pt idx="8717">
                  <c:v>595264.45166676</c:v>
                </c:pt>
                <c:pt idx="8718">
                  <c:v>574146.641848075</c:v>
                </c:pt>
                <c:pt idx="8719">
                  <c:v>578161.446778763</c:v>
                </c:pt>
                <c:pt idx="8720">
                  <c:v>574301.799680587</c:v>
                </c:pt>
                <c:pt idx="8721">
                  <c:v>526046.723282121</c:v>
                </c:pt>
                <c:pt idx="8722">
                  <c:v>521299.654801539</c:v>
                </c:pt>
                <c:pt idx="8723">
                  <c:v>521097.4821406</c:v>
                </c:pt>
                <c:pt idx="8724">
                  <c:v>577652.1859104596</c:v>
                </c:pt>
                <c:pt idx="8725">
                  <c:v>526064.980122297</c:v>
                </c:pt>
                <c:pt idx="8726">
                  <c:v>523316.749119031</c:v>
                </c:pt>
                <c:pt idx="8727">
                  <c:v>598978.7725163567</c:v>
                </c:pt>
                <c:pt idx="8728">
                  <c:v>555926.734529928</c:v>
                </c:pt>
                <c:pt idx="8729">
                  <c:v>631652.7191986906</c:v>
                </c:pt>
                <c:pt idx="8730">
                  <c:v>569631.629323897</c:v>
                </c:pt>
                <c:pt idx="8731">
                  <c:v>530677.43170044</c:v>
                </c:pt>
                <c:pt idx="8732">
                  <c:v>600748.218602738</c:v>
                </c:pt>
                <c:pt idx="8733">
                  <c:v>555895.165374334</c:v>
                </c:pt>
                <c:pt idx="8734">
                  <c:v>535473.80457629</c:v>
                </c:pt>
                <c:pt idx="8735">
                  <c:v>530772.9967114539</c:v>
                </c:pt>
                <c:pt idx="8736">
                  <c:v>532288.2931480756</c:v>
                </c:pt>
                <c:pt idx="8737">
                  <c:v>667833.741237636</c:v>
                </c:pt>
                <c:pt idx="8738">
                  <c:v>536055.387076864</c:v>
                </c:pt>
                <c:pt idx="8739">
                  <c:v>574670.535483538</c:v>
                </c:pt>
                <c:pt idx="8740">
                  <c:v>602171.43666899</c:v>
                </c:pt>
                <c:pt idx="8741">
                  <c:v>553200.822520892</c:v>
                </c:pt>
                <c:pt idx="8742">
                  <c:v>573188.7857520819</c:v>
                </c:pt>
                <c:pt idx="8743">
                  <c:v>564168.204495417</c:v>
                </c:pt>
                <c:pt idx="8744">
                  <c:v>535025.996837737</c:v>
                </c:pt>
                <c:pt idx="8745">
                  <c:v>625770.052915913</c:v>
                </c:pt>
                <c:pt idx="8746">
                  <c:v>691117.193246951</c:v>
                </c:pt>
                <c:pt idx="8747">
                  <c:v>629891.812603369</c:v>
                </c:pt>
                <c:pt idx="8748">
                  <c:v>545000.696429587</c:v>
                </c:pt>
                <c:pt idx="8749">
                  <c:v>603635.470935761</c:v>
                </c:pt>
                <c:pt idx="8750">
                  <c:v>543602.7398986761</c:v>
                </c:pt>
                <c:pt idx="8751">
                  <c:v>634416.9241781686</c:v>
                </c:pt>
                <c:pt idx="8752">
                  <c:v>538460.6947331697</c:v>
                </c:pt>
                <c:pt idx="8753">
                  <c:v>565839.4899394098</c:v>
                </c:pt>
                <c:pt idx="8754">
                  <c:v>553136.453389112</c:v>
                </c:pt>
                <c:pt idx="8755">
                  <c:v>579094.437360466</c:v>
                </c:pt>
                <c:pt idx="8756">
                  <c:v>603062.173382648</c:v>
                </c:pt>
                <c:pt idx="8757">
                  <c:v>571508.5904769771</c:v>
                </c:pt>
                <c:pt idx="8758">
                  <c:v>546414.73500441</c:v>
                </c:pt>
                <c:pt idx="8759">
                  <c:v>547642.879180828</c:v>
                </c:pt>
                <c:pt idx="8760">
                  <c:v>534865.6404441521</c:v>
                </c:pt>
                <c:pt idx="8761">
                  <c:v>584436.427724383</c:v>
                </c:pt>
                <c:pt idx="8762">
                  <c:v>535295.355712516</c:v>
                </c:pt>
                <c:pt idx="8763">
                  <c:v>517331.511063642</c:v>
                </c:pt>
                <c:pt idx="8764">
                  <c:v>550381.172581522</c:v>
                </c:pt>
                <c:pt idx="8765">
                  <c:v>1.20929472118579E6</c:v>
                </c:pt>
                <c:pt idx="8766">
                  <c:v>1.364396930688E6</c:v>
                </c:pt>
                <c:pt idx="8767">
                  <c:v>1.36533865691425E6</c:v>
                </c:pt>
                <c:pt idx="8768">
                  <c:v>1.0806329884238E6</c:v>
                </c:pt>
                <c:pt idx="8769">
                  <c:v>636163.732491686</c:v>
                </c:pt>
                <c:pt idx="8770">
                  <c:v>583513.05352491</c:v>
                </c:pt>
                <c:pt idx="8771">
                  <c:v>666706.557045196</c:v>
                </c:pt>
                <c:pt idx="8772">
                  <c:v>624572.6893988247</c:v>
                </c:pt>
                <c:pt idx="8773">
                  <c:v>566876.394020664</c:v>
                </c:pt>
                <c:pt idx="8774">
                  <c:v>601546.102762231</c:v>
                </c:pt>
                <c:pt idx="8775">
                  <c:v>573301.578891663</c:v>
                </c:pt>
                <c:pt idx="8776">
                  <c:v>612874.268882541</c:v>
                </c:pt>
                <c:pt idx="8777">
                  <c:v>566745.143751205</c:v>
                </c:pt>
                <c:pt idx="8778">
                  <c:v>600685.086649847</c:v>
                </c:pt>
                <c:pt idx="8779">
                  <c:v>664262.5945175989</c:v>
                </c:pt>
                <c:pt idx="8780">
                  <c:v>562006.2855673748</c:v>
                </c:pt>
                <c:pt idx="8781">
                  <c:v>599317.92725537</c:v>
                </c:pt>
                <c:pt idx="8782">
                  <c:v>648378.145961733</c:v>
                </c:pt>
                <c:pt idx="8783">
                  <c:v>631060.888439431</c:v>
                </c:pt>
                <c:pt idx="8784">
                  <c:v>578205.980324663</c:v>
                </c:pt>
                <c:pt idx="8785">
                  <c:v>591025.985626377</c:v>
                </c:pt>
                <c:pt idx="8786">
                  <c:v>622358.5441635619</c:v>
                </c:pt>
                <c:pt idx="8787">
                  <c:v>610601.724857453</c:v>
                </c:pt>
                <c:pt idx="8788">
                  <c:v>561169.115492619</c:v>
                </c:pt>
                <c:pt idx="8789">
                  <c:v>651231.425154845</c:v>
                </c:pt>
                <c:pt idx="8790">
                  <c:v>582367.322197814</c:v>
                </c:pt>
                <c:pt idx="8791">
                  <c:v>736435.493774666</c:v>
                </c:pt>
                <c:pt idx="8792">
                  <c:v>591631.09130424</c:v>
                </c:pt>
                <c:pt idx="8793">
                  <c:v>577568.2954497481</c:v>
                </c:pt>
                <c:pt idx="8794">
                  <c:v>619287.0996611507</c:v>
                </c:pt>
                <c:pt idx="8795">
                  <c:v>562624.538186068</c:v>
                </c:pt>
                <c:pt idx="8796">
                  <c:v>593774.106404561</c:v>
                </c:pt>
                <c:pt idx="8797">
                  <c:v>562558.800377709</c:v>
                </c:pt>
                <c:pt idx="8798">
                  <c:v>616558.844863778</c:v>
                </c:pt>
                <c:pt idx="8799">
                  <c:v>608869.815099842</c:v>
                </c:pt>
                <c:pt idx="8800">
                  <c:v>624570.637942771</c:v>
                </c:pt>
                <c:pt idx="8801">
                  <c:v>658752.467386018</c:v>
                </c:pt>
                <c:pt idx="8802">
                  <c:v>626226.399780281</c:v>
                </c:pt>
                <c:pt idx="8803">
                  <c:v>596315.533485592</c:v>
                </c:pt>
                <c:pt idx="8804">
                  <c:v>606207.461008985</c:v>
                </c:pt>
                <c:pt idx="8805">
                  <c:v>602416.05408142</c:v>
                </c:pt>
                <c:pt idx="8806">
                  <c:v>592444.2798483195</c:v>
                </c:pt>
                <c:pt idx="8807">
                  <c:v>619598.739403869</c:v>
                </c:pt>
                <c:pt idx="8808">
                  <c:v>652723.918272076</c:v>
                </c:pt>
                <c:pt idx="8809">
                  <c:v>614994.547689501</c:v>
                </c:pt>
                <c:pt idx="8810">
                  <c:v>665738.16852877</c:v>
                </c:pt>
                <c:pt idx="8811">
                  <c:v>629626.535072797</c:v>
                </c:pt>
                <c:pt idx="8812">
                  <c:v>565816.736961363</c:v>
                </c:pt>
                <c:pt idx="8813">
                  <c:v>591314.948371528</c:v>
                </c:pt>
                <c:pt idx="8814">
                  <c:v>569826.195648341</c:v>
                </c:pt>
                <c:pt idx="8815">
                  <c:v>640561.981750204</c:v>
                </c:pt>
                <c:pt idx="8816">
                  <c:v>586417.379359228</c:v>
                </c:pt>
                <c:pt idx="8817">
                  <c:v>701208.061317217</c:v>
                </c:pt>
                <c:pt idx="8818">
                  <c:v>657184.2145116348</c:v>
                </c:pt>
                <c:pt idx="8819">
                  <c:v>641980.137680752</c:v>
                </c:pt>
                <c:pt idx="8820">
                  <c:v>648995.419927691</c:v>
                </c:pt>
                <c:pt idx="8821">
                  <c:v>568934.696503661</c:v>
                </c:pt>
                <c:pt idx="8822">
                  <c:v>630652.163757962</c:v>
                </c:pt>
                <c:pt idx="8823">
                  <c:v>622072.05651012</c:v>
                </c:pt>
                <c:pt idx="8824">
                  <c:v>576740.645199438</c:v>
                </c:pt>
                <c:pt idx="8825">
                  <c:v>579548.464966167</c:v>
                </c:pt>
                <c:pt idx="8826">
                  <c:v>615187.937640557</c:v>
                </c:pt>
                <c:pt idx="8827">
                  <c:v>572470.114920672</c:v>
                </c:pt>
                <c:pt idx="8828">
                  <c:v>671136.784874048</c:v>
                </c:pt>
                <c:pt idx="8829">
                  <c:v>596701.236423533</c:v>
                </c:pt>
                <c:pt idx="8830">
                  <c:v>617831.998593337</c:v>
                </c:pt>
                <c:pt idx="8831">
                  <c:v>644076.442702943</c:v>
                </c:pt>
                <c:pt idx="8832">
                  <c:v>600715.253080716</c:v>
                </c:pt>
                <c:pt idx="8833">
                  <c:v>599924.642498032</c:v>
                </c:pt>
                <c:pt idx="8834">
                  <c:v>571034.7846293778</c:v>
                </c:pt>
                <c:pt idx="8835">
                  <c:v>586917.708442949</c:v>
                </c:pt>
                <c:pt idx="8836">
                  <c:v>604265.933238029</c:v>
                </c:pt>
                <c:pt idx="8837">
                  <c:v>594904.305648396</c:v>
                </c:pt>
                <c:pt idx="8838">
                  <c:v>595341.545948228</c:v>
                </c:pt>
                <c:pt idx="8839">
                  <c:v>672557.771321988</c:v>
                </c:pt>
                <c:pt idx="8840">
                  <c:v>567682.607103723</c:v>
                </c:pt>
                <c:pt idx="8841">
                  <c:v>642442.971043792</c:v>
                </c:pt>
                <c:pt idx="8842">
                  <c:v>631331.034306561</c:v>
                </c:pt>
                <c:pt idx="8843">
                  <c:v>622476.353576669</c:v>
                </c:pt>
                <c:pt idx="8844">
                  <c:v>589040.316315884</c:v>
                </c:pt>
                <c:pt idx="8845">
                  <c:v>629449.617683972</c:v>
                </c:pt>
                <c:pt idx="8846">
                  <c:v>580687.755338831</c:v>
                </c:pt>
                <c:pt idx="8847">
                  <c:v>609402.541351134</c:v>
                </c:pt>
                <c:pt idx="8848">
                  <c:v>580040.665435269</c:v>
                </c:pt>
                <c:pt idx="8849">
                  <c:v>682157.045238083</c:v>
                </c:pt>
                <c:pt idx="8850">
                  <c:v>585224.361338733</c:v>
                </c:pt>
                <c:pt idx="8851">
                  <c:v>672798.2315991927</c:v>
                </c:pt>
                <c:pt idx="8852">
                  <c:v>630448.325532122</c:v>
                </c:pt>
                <c:pt idx="8853">
                  <c:v>580908.9007392639</c:v>
                </c:pt>
                <c:pt idx="8854">
                  <c:v>638216.80438669</c:v>
                </c:pt>
                <c:pt idx="8855">
                  <c:v>637902.870604364</c:v>
                </c:pt>
                <c:pt idx="8856">
                  <c:v>580650.641205788</c:v>
                </c:pt>
                <c:pt idx="8857">
                  <c:v>636432.938185403</c:v>
                </c:pt>
                <c:pt idx="8858">
                  <c:v>600305.216504747</c:v>
                </c:pt>
                <c:pt idx="8859">
                  <c:v>661313.501556268</c:v>
                </c:pt>
                <c:pt idx="8860">
                  <c:v>693166.465810234</c:v>
                </c:pt>
                <c:pt idx="8861">
                  <c:v>607670.236915426</c:v>
                </c:pt>
                <c:pt idx="8862">
                  <c:v>588400.7779047907</c:v>
                </c:pt>
                <c:pt idx="8863">
                  <c:v>623443.777723212</c:v>
                </c:pt>
                <c:pt idx="8864">
                  <c:v>581740.4093196137</c:v>
                </c:pt>
                <c:pt idx="8865">
                  <c:v>612822.246697104</c:v>
                </c:pt>
                <c:pt idx="8866">
                  <c:v>589264.127289345</c:v>
                </c:pt>
                <c:pt idx="8867">
                  <c:v>614011.355193238</c:v>
                </c:pt>
                <c:pt idx="8868">
                  <c:v>603707.2878980708</c:v>
                </c:pt>
                <c:pt idx="8869">
                  <c:v>642982.533864998</c:v>
                </c:pt>
                <c:pt idx="8870">
                  <c:v>619205.120467208</c:v>
                </c:pt>
                <c:pt idx="8871">
                  <c:v>656731.648638494</c:v>
                </c:pt>
                <c:pt idx="8872">
                  <c:v>608818.065351508</c:v>
                </c:pt>
                <c:pt idx="8873">
                  <c:v>650319.0757890898</c:v>
                </c:pt>
                <c:pt idx="8874">
                  <c:v>592042.759456508</c:v>
                </c:pt>
                <c:pt idx="8875">
                  <c:v>656185.258534784</c:v>
                </c:pt>
                <c:pt idx="8876">
                  <c:v>846567.20723474</c:v>
                </c:pt>
                <c:pt idx="8877">
                  <c:v>2.88508894703731E6</c:v>
                </c:pt>
                <c:pt idx="8878">
                  <c:v>722314.539240642</c:v>
                </c:pt>
                <c:pt idx="8879">
                  <c:v>638879.097086539</c:v>
                </c:pt>
                <c:pt idx="8880">
                  <c:v>589589.399247349</c:v>
                </c:pt>
                <c:pt idx="8881">
                  <c:v>681611.622065937</c:v>
                </c:pt>
                <c:pt idx="8882">
                  <c:v>606109.030552175</c:v>
                </c:pt>
                <c:pt idx="8883">
                  <c:v>611143.887181783</c:v>
                </c:pt>
                <c:pt idx="8884">
                  <c:v>575359.98488096</c:v>
                </c:pt>
                <c:pt idx="8885">
                  <c:v>630715.7470103657</c:v>
                </c:pt>
                <c:pt idx="8886">
                  <c:v>595449.988296908</c:v>
                </c:pt>
                <c:pt idx="8887">
                  <c:v>577075.018263942</c:v>
                </c:pt>
                <c:pt idx="8888">
                  <c:v>569384.064609727</c:v>
                </c:pt>
                <c:pt idx="8889">
                  <c:v>645349.453175557</c:v>
                </c:pt>
                <c:pt idx="8890">
                  <c:v>710308.41287552</c:v>
                </c:pt>
                <c:pt idx="8891">
                  <c:v>636337.929960914</c:v>
                </c:pt>
                <c:pt idx="8892">
                  <c:v>581187.6705106047</c:v>
                </c:pt>
                <c:pt idx="8893">
                  <c:v>639580.495623361</c:v>
                </c:pt>
                <c:pt idx="8894">
                  <c:v>645235.31391853</c:v>
                </c:pt>
                <c:pt idx="8895">
                  <c:v>597754.0113423601</c:v>
                </c:pt>
                <c:pt idx="8896">
                  <c:v>591501.036738092</c:v>
                </c:pt>
                <c:pt idx="8897">
                  <c:v>617620.023857493</c:v>
                </c:pt>
                <c:pt idx="8898">
                  <c:v>637119.299284413</c:v>
                </c:pt>
                <c:pt idx="8899">
                  <c:v>667254.496221861</c:v>
                </c:pt>
                <c:pt idx="8900">
                  <c:v>660072.035407878</c:v>
                </c:pt>
                <c:pt idx="8901">
                  <c:v>633341.935567769</c:v>
                </c:pt>
                <c:pt idx="8902">
                  <c:v>626265.966659875</c:v>
                </c:pt>
                <c:pt idx="8903">
                  <c:v>646565.558150453</c:v>
                </c:pt>
                <c:pt idx="8904">
                  <c:v>615387.44288216</c:v>
                </c:pt>
                <c:pt idx="8905">
                  <c:v>642547.336762496</c:v>
                </c:pt>
                <c:pt idx="8906">
                  <c:v>636075.860735009</c:v>
                </c:pt>
                <c:pt idx="8907">
                  <c:v>606870.9791129067</c:v>
                </c:pt>
                <c:pt idx="8908">
                  <c:v>611613.547258623</c:v>
                </c:pt>
                <c:pt idx="8909">
                  <c:v>651012.2161331601</c:v>
                </c:pt>
                <c:pt idx="8910">
                  <c:v>671244.631026402</c:v>
                </c:pt>
                <c:pt idx="8911">
                  <c:v>660486.473333481</c:v>
                </c:pt>
                <c:pt idx="8912">
                  <c:v>676337.469530412</c:v>
                </c:pt>
                <c:pt idx="8913">
                  <c:v>603310.468799516</c:v>
                </c:pt>
                <c:pt idx="8914">
                  <c:v>628069.317977389</c:v>
                </c:pt>
                <c:pt idx="8915">
                  <c:v>600927.394268228</c:v>
                </c:pt>
                <c:pt idx="8916">
                  <c:v>637754.086827945</c:v>
                </c:pt>
                <c:pt idx="8917">
                  <c:v>614242.903866083</c:v>
                </c:pt>
                <c:pt idx="8918">
                  <c:v>585712.520563445</c:v>
                </c:pt>
                <c:pt idx="8919">
                  <c:v>652004.336292885</c:v>
                </c:pt>
                <c:pt idx="8920">
                  <c:v>759116.962238496</c:v>
                </c:pt>
                <c:pt idx="8921">
                  <c:v>604282.018126872</c:v>
                </c:pt>
                <c:pt idx="8922">
                  <c:v>648892.896554719</c:v>
                </c:pt>
                <c:pt idx="8923">
                  <c:v>1.14187941292492E6</c:v>
                </c:pt>
                <c:pt idx="8924">
                  <c:v>588118.792051243</c:v>
                </c:pt>
                <c:pt idx="8925">
                  <c:v>629617.339511184</c:v>
                </c:pt>
                <c:pt idx="8926">
                  <c:v>581192.902508216</c:v>
                </c:pt>
                <c:pt idx="8927">
                  <c:v>627436.118876599</c:v>
                </c:pt>
                <c:pt idx="8928">
                  <c:v>605715.921302847</c:v>
                </c:pt>
                <c:pt idx="8929">
                  <c:v>639941.344001799</c:v>
                </c:pt>
                <c:pt idx="8930">
                  <c:v>707675.303744901</c:v>
                </c:pt>
                <c:pt idx="8931">
                  <c:v>585975.427129009</c:v>
                </c:pt>
                <c:pt idx="8932">
                  <c:v>594384.7095482957</c:v>
                </c:pt>
                <c:pt idx="8933">
                  <c:v>582007.066045472</c:v>
                </c:pt>
                <c:pt idx="8934">
                  <c:v>1.20249470882292E6</c:v>
                </c:pt>
                <c:pt idx="8935">
                  <c:v>1.26072748513478E6</c:v>
                </c:pt>
                <c:pt idx="8936">
                  <c:v>1.28680665558088E6</c:v>
                </c:pt>
                <c:pt idx="8937">
                  <c:v>857324.2911189448</c:v>
                </c:pt>
                <c:pt idx="8938">
                  <c:v>643481.349899941</c:v>
                </c:pt>
                <c:pt idx="8939">
                  <c:v>611228.414954794</c:v>
                </c:pt>
                <c:pt idx="8940">
                  <c:v>635641.452781323</c:v>
                </c:pt>
                <c:pt idx="8941">
                  <c:v>591899.6993626858</c:v>
                </c:pt>
                <c:pt idx="8942">
                  <c:v>608362.001793942</c:v>
                </c:pt>
                <c:pt idx="8943">
                  <c:v>753793.582996137</c:v>
                </c:pt>
                <c:pt idx="8944">
                  <c:v>634834.943792844</c:v>
                </c:pt>
                <c:pt idx="8945">
                  <c:v>620620.2866615547</c:v>
                </c:pt>
                <c:pt idx="8946">
                  <c:v>613528.469936358</c:v>
                </c:pt>
                <c:pt idx="8947">
                  <c:v>579875.000812999</c:v>
                </c:pt>
                <c:pt idx="8948">
                  <c:v>659994.2095608228</c:v>
                </c:pt>
                <c:pt idx="8949">
                  <c:v>614782.711157187</c:v>
                </c:pt>
                <c:pt idx="8950">
                  <c:v>703030.982506329</c:v>
                </c:pt>
                <c:pt idx="8951">
                  <c:v>609156.458933923</c:v>
                </c:pt>
                <c:pt idx="8952">
                  <c:v>575572.670401723</c:v>
                </c:pt>
                <c:pt idx="8953">
                  <c:v>1.2397314010456E6</c:v>
                </c:pt>
                <c:pt idx="8954">
                  <c:v>604863.2327722617</c:v>
                </c:pt>
                <c:pt idx="8955">
                  <c:v>606823.333532112</c:v>
                </c:pt>
                <c:pt idx="8956">
                  <c:v>576753.331989528</c:v>
                </c:pt>
                <c:pt idx="8957">
                  <c:v>576044.964132636</c:v>
                </c:pt>
                <c:pt idx="8958">
                  <c:v>647542.346728838</c:v>
                </c:pt>
                <c:pt idx="8959">
                  <c:v>699750.583221087</c:v>
                </c:pt>
                <c:pt idx="8960">
                  <c:v>615920.06675084</c:v>
                </c:pt>
                <c:pt idx="8961">
                  <c:v>581052.7845947248</c:v>
                </c:pt>
                <c:pt idx="8962">
                  <c:v>647562.576488971</c:v>
                </c:pt>
                <c:pt idx="8963">
                  <c:v>636031.2144492758</c:v>
                </c:pt>
                <c:pt idx="8964">
                  <c:v>582158.338547306</c:v>
                </c:pt>
                <c:pt idx="8965">
                  <c:v>576887.800181998</c:v>
                </c:pt>
                <c:pt idx="8966">
                  <c:v>605705.471387136</c:v>
                </c:pt>
                <c:pt idx="8967">
                  <c:v>603719.800942324</c:v>
                </c:pt>
                <c:pt idx="8968">
                  <c:v>657601.966193556</c:v>
                </c:pt>
                <c:pt idx="8969">
                  <c:v>637163.2101429231</c:v>
                </c:pt>
                <c:pt idx="8970">
                  <c:v>626428.484850642</c:v>
                </c:pt>
                <c:pt idx="8971">
                  <c:v>599094.4703215</c:v>
                </c:pt>
                <c:pt idx="8972">
                  <c:v>585042.3912029</c:v>
                </c:pt>
                <c:pt idx="8973">
                  <c:v>570010.417871459</c:v>
                </c:pt>
                <c:pt idx="8974">
                  <c:v>628827.065310142</c:v>
                </c:pt>
                <c:pt idx="8975">
                  <c:v>620111.440030741</c:v>
                </c:pt>
                <c:pt idx="8976">
                  <c:v>594079.583734458</c:v>
                </c:pt>
                <c:pt idx="8977">
                  <c:v>594476.126764734</c:v>
                </c:pt>
                <c:pt idx="8978">
                  <c:v>637580.033176279</c:v>
                </c:pt>
                <c:pt idx="8979">
                  <c:v>646508.676713936</c:v>
                </c:pt>
                <c:pt idx="8980">
                  <c:v>631350.25492337</c:v>
                </c:pt>
                <c:pt idx="8981">
                  <c:v>592721.1777834499</c:v>
                </c:pt>
                <c:pt idx="8982">
                  <c:v>562448.304760389</c:v>
                </c:pt>
                <c:pt idx="8983">
                  <c:v>595717.750291322</c:v>
                </c:pt>
                <c:pt idx="8984">
                  <c:v>641346.815884788</c:v>
                </c:pt>
                <c:pt idx="8985">
                  <c:v>675651.246946003</c:v>
                </c:pt>
                <c:pt idx="8986">
                  <c:v>790438.239524692</c:v>
                </c:pt>
                <c:pt idx="8987">
                  <c:v>996365.640024125</c:v>
                </c:pt>
                <c:pt idx="8988">
                  <c:v>887245.031013509</c:v>
                </c:pt>
                <c:pt idx="8989">
                  <c:v>853748.806636909</c:v>
                </c:pt>
                <c:pt idx="8990">
                  <c:v>659239.7541403846</c:v>
                </c:pt>
                <c:pt idx="8991">
                  <c:v>632157.720754511</c:v>
                </c:pt>
                <c:pt idx="8992">
                  <c:v>621420.207837483</c:v>
                </c:pt>
                <c:pt idx="8993">
                  <c:v>660173.394259838</c:v>
                </c:pt>
                <c:pt idx="8994">
                  <c:v>683620.808205336</c:v>
                </c:pt>
                <c:pt idx="8995">
                  <c:v>621229.6000501</c:v>
                </c:pt>
                <c:pt idx="8996">
                  <c:v>676665.370026848</c:v>
                </c:pt>
                <c:pt idx="8997">
                  <c:v>630670.764985976</c:v>
                </c:pt>
                <c:pt idx="8998">
                  <c:v>851280.428654393</c:v>
                </c:pt>
                <c:pt idx="8999">
                  <c:v>777216.508346348</c:v>
                </c:pt>
                <c:pt idx="9000">
                  <c:v>642512.806772854</c:v>
                </c:pt>
                <c:pt idx="9001">
                  <c:v>905697.935084361</c:v>
                </c:pt>
                <c:pt idx="9002">
                  <c:v>707942.9709193796</c:v>
                </c:pt>
                <c:pt idx="9003">
                  <c:v>623295.535082018</c:v>
                </c:pt>
                <c:pt idx="9004">
                  <c:v>582362.7736300241</c:v>
                </c:pt>
                <c:pt idx="9005">
                  <c:v>608466.2081728758</c:v>
                </c:pt>
                <c:pt idx="9006">
                  <c:v>589405.925122986</c:v>
                </c:pt>
                <c:pt idx="9007">
                  <c:v>670695.926944362</c:v>
                </c:pt>
                <c:pt idx="9008">
                  <c:v>745595.81035181</c:v>
                </c:pt>
                <c:pt idx="9009">
                  <c:v>762333.586859866</c:v>
                </c:pt>
                <c:pt idx="9010">
                  <c:v>734146.392339746</c:v>
                </c:pt>
                <c:pt idx="9011">
                  <c:v>758585.717320325</c:v>
                </c:pt>
                <c:pt idx="9012">
                  <c:v>702513.45101106</c:v>
                </c:pt>
                <c:pt idx="9013">
                  <c:v>759257.770780311</c:v>
                </c:pt>
                <c:pt idx="9014">
                  <c:v>730373.41110107</c:v>
                </c:pt>
                <c:pt idx="9015">
                  <c:v>706610.3825705919</c:v>
                </c:pt>
                <c:pt idx="9016">
                  <c:v>702622.801010275</c:v>
                </c:pt>
                <c:pt idx="9017">
                  <c:v>771375.516937137</c:v>
                </c:pt>
                <c:pt idx="9018">
                  <c:v>725529.276752892</c:v>
                </c:pt>
                <c:pt idx="9019">
                  <c:v>836267.121047325</c:v>
                </c:pt>
                <c:pt idx="9020">
                  <c:v>774668.376334403</c:v>
                </c:pt>
                <c:pt idx="9021">
                  <c:v>741614.303493672</c:v>
                </c:pt>
                <c:pt idx="9022">
                  <c:v>700374.842462048</c:v>
                </c:pt>
                <c:pt idx="9023">
                  <c:v>809298.700495951</c:v>
                </c:pt>
                <c:pt idx="9024">
                  <c:v>739269.619444895</c:v>
                </c:pt>
                <c:pt idx="9025">
                  <c:v>702582.0889462</c:v>
                </c:pt>
                <c:pt idx="9026">
                  <c:v>701510.948086375</c:v>
                </c:pt>
                <c:pt idx="9027">
                  <c:v>772295.286473434</c:v>
                </c:pt>
                <c:pt idx="9028">
                  <c:v>794397.33187081</c:v>
                </c:pt>
                <c:pt idx="9029">
                  <c:v>744674.7323015919</c:v>
                </c:pt>
                <c:pt idx="9030">
                  <c:v>705063.92963206</c:v>
                </c:pt>
                <c:pt idx="9031">
                  <c:v>787943.159132602</c:v>
                </c:pt>
                <c:pt idx="9032">
                  <c:v>742238.353396305</c:v>
                </c:pt>
                <c:pt idx="9033">
                  <c:v>742715.248253468</c:v>
                </c:pt>
                <c:pt idx="9034">
                  <c:v>706166.623483207</c:v>
                </c:pt>
                <c:pt idx="9035">
                  <c:v>730149.2940173289</c:v>
                </c:pt>
                <c:pt idx="9036">
                  <c:v>737569.7775383437</c:v>
                </c:pt>
                <c:pt idx="9037">
                  <c:v>860719.003574809</c:v>
                </c:pt>
                <c:pt idx="9038">
                  <c:v>878777.345873124</c:v>
                </c:pt>
                <c:pt idx="9039">
                  <c:v>799097.912708338</c:v>
                </c:pt>
                <c:pt idx="9040">
                  <c:v>795391.708894306</c:v>
                </c:pt>
                <c:pt idx="9041">
                  <c:v>745399.081957266</c:v>
                </c:pt>
                <c:pt idx="9042">
                  <c:v>730140.167911222</c:v>
                </c:pt>
                <c:pt idx="9043">
                  <c:v>732324.902465394</c:v>
                </c:pt>
                <c:pt idx="9044">
                  <c:v>742022.367097611</c:v>
                </c:pt>
                <c:pt idx="9045">
                  <c:v>801948.084804384</c:v>
                </c:pt>
                <c:pt idx="9046">
                  <c:v>768503.6931995489</c:v>
                </c:pt>
                <c:pt idx="9047">
                  <c:v>797057.242063221</c:v>
                </c:pt>
                <c:pt idx="9048">
                  <c:v>822141.360499835</c:v>
                </c:pt>
                <c:pt idx="9049">
                  <c:v>826377.7999269589</c:v>
                </c:pt>
                <c:pt idx="9050">
                  <c:v>796939.430166344</c:v>
                </c:pt>
                <c:pt idx="9051">
                  <c:v>794176.771691028</c:v>
                </c:pt>
                <c:pt idx="9052">
                  <c:v>746053.512643547</c:v>
                </c:pt>
                <c:pt idx="9053">
                  <c:v>762042.414764536</c:v>
                </c:pt>
                <c:pt idx="9054">
                  <c:v>803281.399513003</c:v>
                </c:pt>
                <c:pt idx="9055">
                  <c:v>836868.34445062</c:v>
                </c:pt>
                <c:pt idx="9056">
                  <c:v>746160.603842444</c:v>
                </c:pt>
                <c:pt idx="9057">
                  <c:v>744637.2956288039</c:v>
                </c:pt>
                <c:pt idx="9058">
                  <c:v>820375.7091032898</c:v>
                </c:pt>
                <c:pt idx="9059">
                  <c:v>837139.63804574</c:v>
                </c:pt>
                <c:pt idx="9060">
                  <c:v>779362.574065043</c:v>
                </c:pt>
                <c:pt idx="9061">
                  <c:v>773578.598088194</c:v>
                </c:pt>
                <c:pt idx="9062">
                  <c:v>780956.325473744</c:v>
                </c:pt>
                <c:pt idx="9063">
                  <c:v>768142.540488108</c:v>
                </c:pt>
                <c:pt idx="9064">
                  <c:v>773617.970988313</c:v>
                </c:pt>
                <c:pt idx="9065">
                  <c:v>820660.620683492</c:v>
                </c:pt>
                <c:pt idx="9066">
                  <c:v>814972.3023489697</c:v>
                </c:pt>
                <c:pt idx="9067">
                  <c:v>808981.583453706</c:v>
                </c:pt>
                <c:pt idx="9068">
                  <c:v>810385.923394744</c:v>
                </c:pt>
                <c:pt idx="9069">
                  <c:v>815007.219451233</c:v>
                </c:pt>
                <c:pt idx="9070">
                  <c:v>794709.544017955</c:v>
                </c:pt>
                <c:pt idx="9071">
                  <c:v>778687.105066082</c:v>
                </c:pt>
                <c:pt idx="9072">
                  <c:v>726060.076556647</c:v>
                </c:pt>
                <c:pt idx="9073">
                  <c:v>732371.544529486</c:v>
                </c:pt>
                <c:pt idx="9074">
                  <c:v>725014.2595980586</c:v>
                </c:pt>
                <c:pt idx="9075">
                  <c:v>711771.571876047</c:v>
                </c:pt>
                <c:pt idx="9076">
                  <c:v>746776.062456329</c:v>
                </c:pt>
                <c:pt idx="9077">
                  <c:v>763277.527766441</c:v>
                </c:pt>
                <c:pt idx="9078">
                  <c:v>754813.030892073</c:v>
                </c:pt>
                <c:pt idx="9079">
                  <c:v>768548.741295967</c:v>
                </c:pt>
                <c:pt idx="9080">
                  <c:v>773213.440654006</c:v>
                </c:pt>
                <c:pt idx="9081">
                  <c:v>783383.0391792328</c:v>
                </c:pt>
                <c:pt idx="9082">
                  <c:v>699543.042420786</c:v>
                </c:pt>
                <c:pt idx="9083">
                  <c:v>854499.298323947</c:v>
                </c:pt>
                <c:pt idx="9084">
                  <c:v>869617.227761132</c:v>
                </c:pt>
                <c:pt idx="9085">
                  <c:v>714897.399586891</c:v>
                </c:pt>
                <c:pt idx="9086">
                  <c:v>716417.1712441701</c:v>
                </c:pt>
                <c:pt idx="9087">
                  <c:v>777668.848812787</c:v>
                </c:pt>
                <c:pt idx="9088">
                  <c:v>754024.875835028</c:v>
                </c:pt>
                <c:pt idx="9089">
                  <c:v>735644.2041748198</c:v>
                </c:pt>
                <c:pt idx="9090">
                  <c:v>723232.479622281</c:v>
                </c:pt>
                <c:pt idx="9091">
                  <c:v>723769.070936414</c:v>
                </c:pt>
                <c:pt idx="9092">
                  <c:v>709763.057431011</c:v>
                </c:pt>
                <c:pt idx="9093">
                  <c:v>650973.563533363</c:v>
                </c:pt>
                <c:pt idx="9094">
                  <c:v>666156.745350371</c:v>
                </c:pt>
                <c:pt idx="9095">
                  <c:v>624325.988434544</c:v>
                </c:pt>
                <c:pt idx="9096">
                  <c:v>577862.615857159</c:v>
                </c:pt>
                <c:pt idx="9097">
                  <c:v>650211.557526659</c:v>
                </c:pt>
                <c:pt idx="9098">
                  <c:v>611849.600100146</c:v>
                </c:pt>
                <c:pt idx="9099">
                  <c:v>644071.69565628</c:v>
                </c:pt>
                <c:pt idx="9100">
                  <c:v>605346.375586747</c:v>
                </c:pt>
                <c:pt idx="9101">
                  <c:v>592186.458021334</c:v>
                </c:pt>
                <c:pt idx="9102">
                  <c:v>688627.6757190196</c:v>
                </c:pt>
                <c:pt idx="9103">
                  <c:v>1.34760840093828E6</c:v>
                </c:pt>
                <c:pt idx="9104">
                  <c:v>1.41380139352687E6</c:v>
                </c:pt>
                <c:pt idx="9105">
                  <c:v>1.83304618779512E6</c:v>
                </c:pt>
                <c:pt idx="9106">
                  <c:v>1.24583206992412E6</c:v>
                </c:pt>
                <c:pt idx="9107">
                  <c:v>746438.124102317</c:v>
                </c:pt>
                <c:pt idx="9108">
                  <c:v>610243.504843641</c:v>
                </c:pt>
                <c:pt idx="9109">
                  <c:v>731039.234386249</c:v>
                </c:pt>
                <c:pt idx="9110">
                  <c:v>621945.2892584017</c:v>
                </c:pt>
                <c:pt idx="9111">
                  <c:v>652061.700462105</c:v>
                </c:pt>
                <c:pt idx="9112">
                  <c:v>593047.74466239</c:v>
                </c:pt>
                <c:pt idx="9113">
                  <c:v>617397.370707459</c:v>
                </c:pt>
                <c:pt idx="9114">
                  <c:v>583791.293051034</c:v>
                </c:pt>
                <c:pt idx="9115">
                  <c:v>584444.101193946</c:v>
                </c:pt>
                <c:pt idx="9116">
                  <c:v>683951.7193447637</c:v>
                </c:pt>
                <c:pt idx="9117">
                  <c:v>620137.747404693</c:v>
                </c:pt>
                <c:pt idx="9118">
                  <c:v>598030.067932614</c:v>
                </c:pt>
                <c:pt idx="9119">
                  <c:v>681103.005945958</c:v>
                </c:pt>
                <c:pt idx="9120">
                  <c:v>902435.4272196071</c:v>
                </c:pt>
                <c:pt idx="9121">
                  <c:v>853278.1847052919</c:v>
                </c:pt>
                <c:pt idx="9122">
                  <c:v>579737.813774871</c:v>
                </c:pt>
                <c:pt idx="9123">
                  <c:v>594174.4882197889</c:v>
                </c:pt>
                <c:pt idx="9124">
                  <c:v>616242.600922303</c:v>
                </c:pt>
                <c:pt idx="9125">
                  <c:v>559666.603707048</c:v>
                </c:pt>
                <c:pt idx="9126">
                  <c:v>631409.233713186</c:v>
                </c:pt>
                <c:pt idx="9127">
                  <c:v>590793.338902677</c:v>
                </c:pt>
                <c:pt idx="9128">
                  <c:v>588775.370622688</c:v>
                </c:pt>
                <c:pt idx="9129">
                  <c:v>558834.648100783</c:v>
                </c:pt>
                <c:pt idx="9130">
                  <c:v>618509.35050021</c:v>
                </c:pt>
                <c:pt idx="9131">
                  <c:v>610074.218285266</c:v>
                </c:pt>
                <c:pt idx="9132">
                  <c:v>601567.903656029</c:v>
                </c:pt>
                <c:pt idx="9133">
                  <c:v>621915.23224664</c:v>
                </c:pt>
                <c:pt idx="9134">
                  <c:v>557296.570353761</c:v>
                </c:pt>
                <c:pt idx="9135">
                  <c:v>587393.764766375</c:v>
                </c:pt>
                <c:pt idx="9136">
                  <c:v>643749.243100956</c:v>
                </c:pt>
                <c:pt idx="9137">
                  <c:v>651863.653901664</c:v>
                </c:pt>
                <c:pt idx="9138">
                  <c:v>554006.888793957</c:v>
                </c:pt>
                <c:pt idx="9139">
                  <c:v>554087.843595258</c:v>
                </c:pt>
                <c:pt idx="9140">
                  <c:v>654719.785415429</c:v>
                </c:pt>
                <c:pt idx="9141">
                  <c:v>686857.613922506</c:v>
                </c:pt>
                <c:pt idx="9142">
                  <c:v>685091.319935912</c:v>
                </c:pt>
                <c:pt idx="9143">
                  <c:v>643683.2941938686</c:v>
                </c:pt>
                <c:pt idx="9144">
                  <c:v>632543.548858879</c:v>
                </c:pt>
                <c:pt idx="9145">
                  <c:v>632239.1845599817</c:v>
                </c:pt>
                <c:pt idx="9146">
                  <c:v>872990.455611836</c:v>
                </c:pt>
                <c:pt idx="9147">
                  <c:v>1.67334974010946E6</c:v>
                </c:pt>
                <c:pt idx="9148">
                  <c:v>1.70578957232801E6</c:v>
                </c:pt>
                <c:pt idx="9149">
                  <c:v>1.69932006960727E6</c:v>
                </c:pt>
                <c:pt idx="9150">
                  <c:v>1.69776203734453E6</c:v>
                </c:pt>
                <c:pt idx="9151">
                  <c:v>1.75236613249626E6</c:v>
                </c:pt>
                <c:pt idx="9152">
                  <c:v>1.71464721551843E6</c:v>
                </c:pt>
                <c:pt idx="9153">
                  <c:v>1.7382452159364E6</c:v>
                </c:pt>
                <c:pt idx="9154">
                  <c:v>1.75995724927282E6</c:v>
                </c:pt>
                <c:pt idx="9155">
                  <c:v>1.70199512951725E6</c:v>
                </c:pt>
                <c:pt idx="9156">
                  <c:v>1.28998269964634E6</c:v>
                </c:pt>
                <c:pt idx="9157">
                  <c:v>599274.0813015</c:v>
                </c:pt>
                <c:pt idx="9158">
                  <c:v>583260.610423481</c:v>
                </c:pt>
                <c:pt idx="9159">
                  <c:v>621238.541111683</c:v>
                </c:pt>
                <c:pt idx="9160">
                  <c:v>555681.053535009</c:v>
                </c:pt>
                <c:pt idx="9161">
                  <c:v>618057.726563328</c:v>
                </c:pt>
                <c:pt idx="9162">
                  <c:v>617381.0703205578</c:v>
                </c:pt>
                <c:pt idx="9163">
                  <c:v>584911.505528393</c:v>
                </c:pt>
                <c:pt idx="9164">
                  <c:v>568407.337871912</c:v>
                </c:pt>
                <c:pt idx="9165">
                  <c:v>561373.369953798</c:v>
                </c:pt>
                <c:pt idx="9166">
                  <c:v>654655.388487876</c:v>
                </c:pt>
                <c:pt idx="9167">
                  <c:v>599951.387772403</c:v>
                </c:pt>
                <c:pt idx="9168">
                  <c:v>592750.6890148527</c:v>
                </c:pt>
                <c:pt idx="9169">
                  <c:v>554591.836153225</c:v>
                </c:pt>
                <c:pt idx="9170">
                  <c:v>592885.14384557</c:v>
                </c:pt>
                <c:pt idx="9171">
                  <c:v>594932.1342718948</c:v>
                </c:pt>
                <c:pt idx="9172">
                  <c:v>635658.5083193131</c:v>
                </c:pt>
                <c:pt idx="9173">
                  <c:v>606082.849649846</c:v>
                </c:pt>
                <c:pt idx="9174">
                  <c:v>584070.768764067</c:v>
                </c:pt>
                <c:pt idx="9175">
                  <c:v>559879.543374737</c:v>
                </c:pt>
                <c:pt idx="9176">
                  <c:v>625105.230257573</c:v>
                </c:pt>
                <c:pt idx="9177">
                  <c:v>582628.547580917</c:v>
                </c:pt>
                <c:pt idx="9178">
                  <c:v>584273.361551173</c:v>
                </c:pt>
                <c:pt idx="9179">
                  <c:v>553441.7925577528</c:v>
                </c:pt>
                <c:pt idx="9180">
                  <c:v>573064.663186209</c:v>
                </c:pt>
                <c:pt idx="9181">
                  <c:v>634330.5081209</c:v>
                </c:pt>
                <c:pt idx="9182">
                  <c:v>553152.760067969</c:v>
                </c:pt>
                <c:pt idx="9183">
                  <c:v>623472.4257026</c:v>
                </c:pt>
                <c:pt idx="9184">
                  <c:v>592788.174493929</c:v>
                </c:pt>
                <c:pt idx="9185">
                  <c:v>608530.892980832</c:v>
                </c:pt>
                <c:pt idx="9186">
                  <c:v>559779.4894130789</c:v>
                </c:pt>
                <c:pt idx="9187">
                  <c:v>590191.475551709</c:v>
                </c:pt>
                <c:pt idx="9188">
                  <c:v>642330.060526685</c:v>
                </c:pt>
                <c:pt idx="9189">
                  <c:v>377812.245178212</c:v>
                </c:pt>
                <c:pt idx="9190">
                  <c:v>416492.078348994</c:v>
                </c:pt>
                <c:pt idx="9191">
                  <c:v>440956.166491773</c:v>
                </c:pt>
                <c:pt idx="9192">
                  <c:v>414677.354453296</c:v>
                </c:pt>
                <c:pt idx="9193">
                  <c:v>414436.6911965578</c:v>
                </c:pt>
                <c:pt idx="9194">
                  <c:v>380061.89179616</c:v>
                </c:pt>
                <c:pt idx="9195">
                  <c:v>413927.793883893</c:v>
                </c:pt>
                <c:pt idx="9196">
                  <c:v>407057.62930868</c:v>
                </c:pt>
                <c:pt idx="9197">
                  <c:v>454933.618398921</c:v>
                </c:pt>
                <c:pt idx="9198">
                  <c:v>414601.855021053</c:v>
                </c:pt>
                <c:pt idx="9199">
                  <c:v>424320.371770464</c:v>
                </c:pt>
                <c:pt idx="9200">
                  <c:v>459958.3027980498</c:v>
                </c:pt>
                <c:pt idx="9201">
                  <c:v>416497.6757756078</c:v>
                </c:pt>
                <c:pt idx="9202">
                  <c:v>380287.047262977</c:v>
                </c:pt>
                <c:pt idx="9203">
                  <c:v>440925.0657567918</c:v>
                </c:pt>
                <c:pt idx="9204">
                  <c:v>408038.76067147</c:v>
                </c:pt>
                <c:pt idx="9205">
                  <c:v>377107.38917243</c:v>
                </c:pt>
                <c:pt idx="9206">
                  <c:v>403048.426611895</c:v>
                </c:pt>
                <c:pt idx="9207">
                  <c:v>478869.270622419</c:v>
                </c:pt>
                <c:pt idx="9208">
                  <c:v>375718.322326279</c:v>
                </c:pt>
                <c:pt idx="9209">
                  <c:v>451930.83077412</c:v>
                </c:pt>
                <c:pt idx="9210">
                  <c:v>431156.514610225</c:v>
                </c:pt>
                <c:pt idx="9211">
                  <c:v>379648.694420321</c:v>
                </c:pt>
                <c:pt idx="9212">
                  <c:v>405841.589178794</c:v>
                </c:pt>
                <c:pt idx="9213">
                  <c:v>375356.421916908</c:v>
                </c:pt>
                <c:pt idx="9214">
                  <c:v>406108.782701779</c:v>
                </c:pt>
                <c:pt idx="9215">
                  <c:v>378039.339103138</c:v>
                </c:pt>
                <c:pt idx="9216">
                  <c:v>404142.937347391</c:v>
                </c:pt>
                <c:pt idx="9217">
                  <c:v>480019.5781252108</c:v>
                </c:pt>
                <c:pt idx="9218">
                  <c:v>377560.21054563</c:v>
                </c:pt>
                <c:pt idx="9219">
                  <c:v>462570.939822221</c:v>
                </c:pt>
                <c:pt idx="9220">
                  <c:v>430009.796836969</c:v>
                </c:pt>
                <c:pt idx="9221">
                  <c:v>377650.011185541</c:v>
                </c:pt>
                <c:pt idx="9222">
                  <c:v>436336.179562898</c:v>
                </c:pt>
                <c:pt idx="9223">
                  <c:v>417724.71348965</c:v>
                </c:pt>
                <c:pt idx="9224">
                  <c:v>395714.339520828</c:v>
                </c:pt>
                <c:pt idx="9225">
                  <c:v>396999.334476112</c:v>
                </c:pt>
                <c:pt idx="9226">
                  <c:v>406055.079901056</c:v>
                </c:pt>
                <c:pt idx="9227">
                  <c:v>494741.91998565</c:v>
                </c:pt>
                <c:pt idx="9228">
                  <c:v>425637.421476502</c:v>
                </c:pt>
                <c:pt idx="9229">
                  <c:v>439677.442137168</c:v>
                </c:pt>
                <c:pt idx="9230">
                  <c:v>460623.116919924</c:v>
                </c:pt>
                <c:pt idx="9231">
                  <c:v>431128.440457962</c:v>
                </c:pt>
                <c:pt idx="9232">
                  <c:v>429903.53947693</c:v>
                </c:pt>
                <c:pt idx="9233">
                  <c:v>400906.954306135</c:v>
                </c:pt>
                <c:pt idx="9234">
                  <c:v>398852.471350319</c:v>
                </c:pt>
                <c:pt idx="9235">
                  <c:v>425904.941148459</c:v>
                </c:pt>
                <c:pt idx="9236">
                  <c:v>486539.658695465</c:v>
                </c:pt>
                <c:pt idx="9237">
                  <c:v>424582.627902768</c:v>
                </c:pt>
                <c:pt idx="9238">
                  <c:v>453980.405790297</c:v>
                </c:pt>
                <c:pt idx="9239">
                  <c:v>395740.464907291</c:v>
                </c:pt>
                <c:pt idx="9240">
                  <c:v>490195.585611604</c:v>
                </c:pt>
                <c:pt idx="9241">
                  <c:v>412444.1428013508</c:v>
                </c:pt>
                <c:pt idx="9242">
                  <c:v>470971.133609429</c:v>
                </c:pt>
                <c:pt idx="9243">
                  <c:v>404264.771557875</c:v>
                </c:pt>
                <c:pt idx="9244">
                  <c:v>425057.613069984</c:v>
                </c:pt>
                <c:pt idx="9245">
                  <c:v>395230.173238284</c:v>
                </c:pt>
                <c:pt idx="9246">
                  <c:v>497892.144400975</c:v>
                </c:pt>
                <c:pt idx="9247">
                  <c:v>395342.010980138</c:v>
                </c:pt>
                <c:pt idx="9248">
                  <c:v>424508.980960582</c:v>
                </c:pt>
                <c:pt idx="9249">
                  <c:v>406729.26925162</c:v>
                </c:pt>
                <c:pt idx="9250">
                  <c:v>486105.3597358348</c:v>
                </c:pt>
                <c:pt idx="9251">
                  <c:v>429849.323744738</c:v>
                </c:pt>
                <c:pt idx="9252">
                  <c:v>403463.749384374</c:v>
                </c:pt>
                <c:pt idx="9253">
                  <c:v>421711.565149887</c:v>
                </c:pt>
                <c:pt idx="9254">
                  <c:v>472173.324609474</c:v>
                </c:pt>
                <c:pt idx="9255">
                  <c:v>398236.949736289</c:v>
                </c:pt>
                <c:pt idx="9256">
                  <c:v>426518.654013002</c:v>
                </c:pt>
                <c:pt idx="9257">
                  <c:v>521868.219193083</c:v>
                </c:pt>
                <c:pt idx="9258">
                  <c:v>401810.013192233</c:v>
                </c:pt>
                <c:pt idx="9259">
                  <c:v>433242.933248608</c:v>
                </c:pt>
                <c:pt idx="9260">
                  <c:v>466448.475162868</c:v>
                </c:pt>
                <c:pt idx="9261">
                  <c:v>419882.856523009</c:v>
                </c:pt>
                <c:pt idx="9262">
                  <c:v>454031.398084967</c:v>
                </c:pt>
                <c:pt idx="9263">
                  <c:v>404864.93272467</c:v>
                </c:pt>
                <c:pt idx="9264">
                  <c:v>398044.889803878</c:v>
                </c:pt>
                <c:pt idx="9265">
                  <c:v>424309.860770318</c:v>
                </c:pt>
                <c:pt idx="9266">
                  <c:v>449871.8081521918</c:v>
                </c:pt>
                <c:pt idx="9267">
                  <c:v>492874.866786073</c:v>
                </c:pt>
                <c:pt idx="9268">
                  <c:v>402239.450426364</c:v>
                </c:pt>
                <c:pt idx="9269">
                  <c:v>469399.511728154</c:v>
                </c:pt>
                <c:pt idx="9270">
                  <c:v>429796.34513315</c:v>
                </c:pt>
                <c:pt idx="9271">
                  <c:v>440878.44202278</c:v>
                </c:pt>
                <c:pt idx="9272">
                  <c:v>1.20072473034628E6</c:v>
                </c:pt>
                <c:pt idx="9273">
                  <c:v>1.26348012961016E6</c:v>
                </c:pt>
                <c:pt idx="9274">
                  <c:v>1.23245495221578E6</c:v>
                </c:pt>
                <c:pt idx="9275">
                  <c:v>755862.895871114</c:v>
                </c:pt>
                <c:pt idx="9276">
                  <c:v>504851.093217872</c:v>
                </c:pt>
                <c:pt idx="9277">
                  <c:v>441709.249476686</c:v>
                </c:pt>
                <c:pt idx="9278">
                  <c:v>400576.101329</c:v>
                </c:pt>
                <c:pt idx="9279">
                  <c:v>480636.089830784</c:v>
                </c:pt>
                <c:pt idx="9280">
                  <c:v>460151.132069545</c:v>
                </c:pt>
                <c:pt idx="9281">
                  <c:v>399159.1188695058</c:v>
                </c:pt>
                <c:pt idx="9282">
                  <c:v>429910.060721453</c:v>
                </c:pt>
                <c:pt idx="9283">
                  <c:v>401074.16727392</c:v>
                </c:pt>
                <c:pt idx="9284">
                  <c:v>427573.130409027</c:v>
                </c:pt>
                <c:pt idx="9285">
                  <c:v>397474.6080518799</c:v>
                </c:pt>
                <c:pt idx="9286">
                  <c:v>472829.192772949</c:v>
                </c:pt>
                <c:pt idx="9287">
                  <c:v>458850.8215191</c:v>
                </c:pt>
                <c:pt idx="9288">
                  <c:v>418396.07789217</c:v>
                </c:pt>
                <c:pt idx="9289">
                  <c:v>508921.409921418</c:v>
                </c:pt>
                <c:pt idx="9290">
                  <c:v>469282.40996288</c:v>
                </c:pt>
                <c:pt idx="9291">
                  <c:v>480390.896392662</c:v>
                </c:pt>
                <c:pt idx="9292">
                  <c:v>477243.528774255</c:v>
                </c:pt>
                <c:pt idx="9293">
                  <c:v>457823.314833581</c:v>
                </c:pt>
                <c:pt idx="9294">
                  <c:v>466829.11745145</c:v>
                </c:pt>
                <c:pt idx="9295">
                  <c:v>435998.484450309</c:v>
                </c:pt>
                <c:pt idx="9296">
                  <c:v>530586.7741946616</c:v>
                </c:pt>
                <c:pt idx="9297">
                  <c:v>441146.145200689</c:v>
                </c:pt>
                <c:pt idx="9298">
                  <c:v>460429.8881779818</c:v>
                </c:pt>
                <c:pt idx="9299">
                  <c:v>492382.493580741</c:v>
                </c:pt>
                <c:pt idx="9300">
                  <c:v>502716.553095219</c:v>
                </c:pt>
                <c:pt idx="9301">
                  <c:v>481671.823067022</c:v>
                </c:pt>
                <c:pt idx="9302">
                  <c:v>433777.852102599</c:v>
                </c:pt>
                <c:pt idx="9303">
                  <c:v>435741.1277952838</c:v>
                </c:pt>
                <c:pt idx="9304">
                  <c:v>444703.367317739</c:v>
                </c:pt>
                <c:pt idx="9305">
                  <c:v>483683.036546434</c:v>
                </c:pt>
                <c:pt idx="9306">
                  <c:v>524866.670407653</c:v>
                </c:pt>
                <c:pt idx="9307">
                  <c:v>476291.6667721878</c:v>
                </c:pt>
                <c:pt idx="9308">
                  <c:v>568803.966197823</c:v>
                </c:pt>
                <c:pt idx="9309">
                  <c:v>585288.797335211</c:v>
                </c:pt>
                <c:pt idx="9310">
                  <c:v>654071.2147445848</c:v>
                </c:pt>
                <c:pt idx="9311">
                  <c:v>559316.2999011767</c:v>
                </c:pt>
                <c:pt idx="9312">
                  <c:v>616793.790005818</c:v>
                </c:pt>
                <c:pt idx="9313">
                  <c:v>570851.549428003</c:v>
                </c:pt>
                <c:pt idx="9314">
                  <c:v>571268.1191375997</c:v>
                </c:pt>
                <c:pt idx="9315">
                  <c:v>628629.6167787778</c:v>
                </c:pt>
                <c:pt idx="9316">
                  <c:v>610973.587496008</c:v>
                </c:pt>
                <c:pt idx="9317">
                  <c:v>604040.349084988</c:v>
                </c:pt>
                <c:pt idx="9318">
                  <c:v>589560.154841921</c:v>
                </c:pt>
                <c:pt idx="9319">
                  <c:v>587408.1757325931</c:v>
                </c:pt>
                <c:pt idx="9320">
                  <c:v>642695.28362039</c:v>
                </c:pt>
                <c:pt idx="9321">
                  <c:v>594241.664701668</c:v>
                </c:pt>
                <c:pt idx="9322">
                  <c:v>587751.79665871</c:v>
                </c:pt>
                <c:pt idx="9323">
                  <c:v>465536.083156204</c:v>
                </c:pt>
                <c:pt idx="9324">
                  <c:v>506539.3381572808</c:v>
                </c:pt>
                <c:pt idx="9325">
                  <c:v>442145.837247412</c:v>
                </c:pt>
                <c:pt idx="9326">
                  <c:v>486565.034756122</c:v>
                </c:pt>
                <c:pt idx="9327">
                  <c:v>557828.1699402698</c:v>
                </c:pt>
                <c:pt idx="9328">
                  <c:v>448158.0172271918</c:v>
                </c:pt>
                <c:pt idx="9329">
                  <c:v>502364.075678328</c:v>
                </c:pt>
                <c:pt idx="9330">
                  <c:v>393364.646502524</c:v>
                </c:pt>
                <c:pt idx="9331">
                  <c:v>381434.620249663</c:v>
                </c:pt>
                <c:pt idx="9332">
                  <c:v>327824.376380226</c:v>
                </c:pt>
                <c:pt idx="9333">
                  <c:v>326966.2589992868</c:v>
                </c:pt>
                <c:pt idx="9334">
                  <c:v>327019.330553505</c:v>
                </c:pt>
                <c:pt idx="9335">
                  <c:v>384428.32082611</c:v>
                </c:pt>
                <c:pt idx="9336">
                  <c:v>417524.863456185</c:v>
                </c:pt>
                <c:pt idx="9337">
                  <c:v>336883.825918272</c:v>
                </c:pt>
                <c:pt idx="9338">
                  <c:v>326599.404214522</c:v>
                </c:pt>
                <c:pt idx="9339">
                  <c:v>384685.688817227</c:v>
                </c:pt>
                <c:pt idx="9340">
                  <c:v>398187.183669051</c:v>
                </c:pt>
                <c:pt idx="9341">
                  <c:v>364379.3151651978</c:v>
                </c:pt>
                <c:pt idx="9342">
                  <c:v>327781.1880958018</c:v>
                </c:pt>
                <c:pt idx="9343">
                  <c:v>386259.788466058</c:v>
                </c:pt>
                <c:pt idx="9344">
                  <c:v>358487.124572852</c:v>
                </c:pt>
                <c:pt idx="9345">
                  <c:v>327913.1590967908</c:v>
                </c:pt>
                <c:pt idx="9346">
                  <c:v>638921.011107831</c:v>
                </c:pt>
                <c:pt idx="9347">
                  <c:v>531000.715452852</c:v>
                </c:pt>
                <c:pt idx="9348">
                  <c:v>374507.386593463</c:v>
                </c:pt>
                <c:pt idx="9349">
                  <c:v>291836.543218927</c:v>
                </c:pt>
                <c:pt idx="9350">
                  <c:v>356753.606045061</c:v>
                </c:pt>
                <c:pt idx="9351">
                  <c:v>305485.770357518</c:v>
                </c:pt>
                <c:pt idx="9352">
                  <c:v>307707.794726029</c:v>
                </c:pt>
                <c:pt idx="9353">
                  <c:v>278174.174660862</c:v>
                </c:pt>
                <c:pt idx="9354">
                  <c:v>279899.217684871</c:v>
                </c:pt>
                <c:pt idx="9355">
                  <c:v>896008.845536522</c:v>
                </c:pt>
                <c:pt idx="9356">
                  <c:v>1.02343961477342E6</c:v>
                </c:pt>
                <c:pt idx="9357">
                  <c:v>1.03318317170255E6</c:v>
                </c:pt>
                <c:pt idx="9358">
                  <c:v>1.12851635731907E6</c:v>
                </c:pt>
                <c:pt idx="9359">
                  <c:v>997869.124959102</c:v>
                </c:pt>
                <c:pt idx="9360">
                  <c:v>1.0268430451584E6</c:v>
                </c:pt>
                <c:pt idx="9361">
                  <c:v>1.07644648315163E6</c:v>
                </c:pt>
                <c:pt idx="9362">
                  <c:v>1.05004095217691E6</c:v>
                </c:pt>
                <c:pt idx="9363">
                  <c:v>1.02706525045825E6</c:v>
                </c:pt>
                <c:pt idx="9364">
                  <c:v>997263.1951918169</c:v>
                </c:pt>
                <c:pt idx="9365">
                  <c:v>714121.6345761147</c:v>
                </c:pt>
                <c:pt idx="9366">
                  <c:v>314509.89747484</c:v>
                </c:pt>
                <c:pt idx="9367">
                  <c:v>282264.783795765</c:v>
                </c:pt>
                <c:pt idx="9368">
                  <c:v>388138.504284588</c:v>
                </c:pt>
                <c:pt idx="9369">
                  <c:v>289358.161114805</c:v>
                </c:pt>
                <c:pt idx="9370">
                  <c:v>318594.367535604</c:v>
                </c:pt>
                <c:pt idx="9371">
                  <c:v>385515.585336867</c:v>
                </c:pt>
                <c:pt idx="9372">
                  <c:v>491691.387344722</c:v>
                </c:pt>
                <c:pt idx="9373">
                  <c:v>521377.891726121</c:v>
                </c:pt>
                <c:pt idx="9374">
                  <c:v>574086.4043729658</c:v>
                </c:pt>
                <c:pt idx="9375">
                  <c:v>530173.330035179</c:v>
                </c:pt>
                <c:pt idx="9376">
                  <c:v>579065.132049806</c:v>
                </c:pt>
                <c:pt idx="9377">
                  <c:v>516702.793200957</c:v>
                </c:pt>
                <c:pt idx="9378">
                  <c:v>608918.27823214</c:v>
                </c:pt>
                <c:pt idx="9379">
                  <c:v>517749.184775113</c:v>
                </c:pt>
                <c:pt idx="9380">
                  <c:v>596659.911653971</c:v>
                </c:pt>
                <c:pt idx="9381">
                  <c:v>501704.074870404</c:v>
                </c:pt>
                <c:pt idx="9382">
                  <c:v>558888.409433092</c:v>
                </c:pt>
                <c:pt idx="9383">
                  <c:v>527738.3947895757</c:v>
                </c:pt>
                <c:pt idx="9384">
                  <c:v>493680.983369805</c:v>
                </c:pt>
                <c:pt idx="9385">
                  <c:v>494874.937688918</c:v>
                </c:pt>
                <c:pt idx="9386">
                  <c:v>522961.174580888</c:v>
                </c:pt>
                <c:pt idx="9387">
                  <c:v>526431.998597196</c:v>
                </c:pt>
                <c:pt idx="9388">
                  <c:v>568899.7358194889</c:v>
                </c:pt>
                <c:pt idx="9389">
                  <c:v>520852.417653179</c:v>
                </c:pt>
                <c:pt idx="9390">
                  <c:v>562571.993396175</c:v>
                </c:pt>
                <c:pt idx="9391">
                  <c:v>528226.84167865</c:v>
                </c:pt>
                <c:pt idx="9392">
                  <c:v>1.27425705199343E6</c:v>
                </c:pt>
                <c:pt idx="9393">
                  <c:v>960782.103625473</c:v>
                </c:pt>
                <c:pt idx="9394">
                  <c:v>323718.67512751</c:v>
                </c:pt>
                <c:pt idx="9395">
                  <c:v>264381.673227484</c:v>
                </c:pt>
                <c:pt idx="9396">
                  <c:v>314025.691948407</c:v>
                </c:pt>
                <c:pt idx="9397">
                  <c:v>334593.313594985</c:v>
                </c:pt>
                <c:pt idx="9398">
                  <c:v>285609.556743068</c:v>
                </c:pt>
                <c:pt idx="9399">
                  <c:v>318132.244733762</c:v>
                </c:pt>
                <c:pt idx="9400">
                  <c:v>323831.250678677</c:v>
                </c:pt>
                <c:pt idx="9401">
                  <c:v>291266.191401062</c:v>
                </c:pt>
                <c:pt idx="9402">
                  <c:v>313398.412036878</c:v>
                </c:pt>
                <c:pt idx="9403">
                  <c:v>284677.036294685</c:v>
                </c:pt>
                <c:pt idx="9404">
                  <c:v>298518.79337634</c:v>
                </c:pt>
                <c:pt idx="9405">
                  <c:v>746969.497831824</c:v>
                </c:pt>
                <c:pt idx="9406">
                  <c:v>1.18618017460478E6</c:v>
                </c:pt>
                <c:pt idx="9407">
                  <c:v>1.26236560528385E6</c:v>
                </c:pt>
                <c:pt idx="9408">
                  <c:v>1.16003320306231E6</c:v>
                </c:pt>
                <c:pt idx="9409">
                  <c:v>1.2542943684906E6</c:v>
                </c:pt>
                <c:pt idx="9410">
                  <c:v>474762.042667919</c:v>
                </c:pt>
                <c:pt idx="9411">
                  <c:v>287734.06868515</c:v>
                </c:pt>
                <c:pt idx="9412">
                  <c:v>347482.508429426</c:v>
                </c:pt>
                <c:pt idx="9413">
                  <c:v>539783.7801116087</c:v>
                </c:pt>
                <c:pt idx="9414">
                  <c:v>1.04241960440828E6</c:v>
                </c:pt>
                <c:pt idx="9415">
                  <c:v>448177.3727626878</c:v>
                </c:pt>
                <c:pt idx="9416">
                  <c:v>287140.58786971</c:v>
                </c:pt>
                <c:pt idx="9417">
                  <c:v>439192.6497089908</c:v>
                </c:pt>
                <c:pt idx="9418">
                  <c:v>304025.108381817</c:v>
                </c:pt>
                <c:pt idx="9419">
                  <c:v>319441.440582276</c:v>
                </c:pt>
                <c:pt idx="9420">
                  <c:v>361182.874908792</c:v>
                </c:pt>
                <c:pt idx="9421">
                  <c:v>318297.126705943</c:v>
                </c:pt>
                <c:pt idx="9422">
                  <c:v>317951.0920555799</c:v>
                </c:pt>
                <c:pt idx="9423">
                  <c:v>288586.8485565418</c:v>
                </c:pt>
                <c:pt idx="9424">
                  <c:v>285973.225772669</c:v>
                </c:pt>
                <c:pt idx="9425">
                  <c:v>316484.414794124</c:v>
                </c:pt>
                <c:pt idx="9426">
                  <c:v>989673.79176422</c:v>
                </c:pt>
                <c:pt idx="9427">
                  <c:v>604381.751565543</c:v>
                </c:pt>
                <c:pt idx="9428">
                  <c:v>343500.45127276</c:v>
                </c:pt>
                <c:pt idx="9429">
                  <c:v>282413.1819904478</c:v>
                </c:pt>
                <c:pt idx="9430">
                  <c:v>375074.8338396</c:v>
                </c:pt>
                <c:pt idx="9431">
                  <c:v>328607.226182941</c:v>
                </c:pt>
                <c:pt idx="9432">
                  <c:v>362754.760063089</c:v>
                </c:pt>
                <c:pt idx="9433">
                  <c:v>310484.4580984808</c:v>
                </c:pt>
                <c:pt idx="9434">
                  <c:v>339864.509171596</c:v>
                </c:pt>
                <c:pt idx="9435">
                  <c:v>293812.621303703</c:v>
                </c:pt>
                <c:pt idx="9436">
                  <c:v>392075.80828763</c:v>
                </c:pt>
                <c:pt idx="9437">
                  <c:v>340424.836452567</c:v>
                </c:pt>
                <c:pt idx="9438">
                  <c:v>624137.446151443</c:v>
                </c:pt>
                <c:pt idx="9439">
                  <c:v>298947.029584733</c:v>
                </c:pt>
                <c:pt idx="9440">
                  <c:v>770256.7045232781</c:v>
                </c:pt>
                <c:pt idx="9441">
                  <c:v>2.18019769504426E6</c:v>
                </c:pt>
                <c:pt idx="9442">
                  <c:v>989098.634605443</c:v>
                </c:pt>
                <c:pt idx="9443">
                  <c:v>1.02039016455014E6</c:v>
                </c:pt>
                <c:pt idx="9444">
                  <c:v>545756.641945479</c:v>
                </c:pt>
                <c:pt idx="9445">
                  <c:v>307619.023450416</c:v>
                </c:pt>
                <c:pt idx="9446">
                  <c:v>324101.3777062158</c:v>
                </c:pt>
                <c:pt idx="9447">
                  <c:v>397855.672400822</c:v>
                </c:pt>
                <c:pt idx="9448">
                  <c:v>314588.495104515</c:v>
                </c:pt>
                <c:pt idx="9449">
                  <c:v>313954.841222853</c:v>
                </c:pt>
                <c:pt idx="9450">
                  <c:v>369195.807987708</c:v>
                </c:pt>
                <c:pt idx="9451">
                  <c:v>291410.950059724</c:v>
                </c:pt>
                <c:pt idx="9452">
                  <c:v>342332.941696479</c:v>
                </c:pt>
                <c:pt idx="9453">
                  <c:v>303523.22282255</c:v>
                </c:pt>
                <c:pt idx="9454">
                  <c:v>297876.76417764</c:v>
                </c:pt>
                <c:pt idx="9455">
                  <c:v>314926.511612846</c:v>
                </c:pt>
                <c:pt idx="9456">
                  <c:v>311127.3642552958</c:v>
                </c:pt>
                <c:pt idx="9457">
                  <c:v>408797.52190605</c:v>
                </c:pt>
                <c:pt idx="9458">
                  <c:v>291915.736241012</c:v>
                </c:pt>
                <c:pt idx="9459">
                  <c:v>752259.014009886</c:v>
                </c:pt>
                <c:pt idx="9460">
                  <c:v>1.26196500987036E6</c:v>
                </c:pt>
                <c:pt idx="9461">
                  <c:v>1.25007196447678E6</c:v>
                </c:pt>
                <c:pt idx="9462">
                  <c:v>1.2847771344853E6</c:v>
                </c:pt>
                <c:pt idx="9463">
                  <c:v>1.33288130887634E6</c:v>
                </c:pt>
                <c:pt idx="9464">
                  <c:v>1.25700764492084E6</c:v>
                </c:pt>
                <c:pt idx="9465">
                  <c:v>1.18026617856101E6</c:v>
                </c:pt>
                <c:pt idx="9466">
                  <c:v>575771.787536523</c:v>
                </c:pt>
                <c:pt idx="9467">
                  <c:v>332969.126428411</c:v>
                </c:pt>
                <c:pt idx="9468">
                  <c:v>288088.005073036</c:v>
                </c:pt>
                <c:pt idx="9469">
                  <c:v>362341.393998076</c:v>
                </c:pt>
                <c:pt idx="9470">
                  <c:v>348358.764253606</c:v>
                </c:pt>
                <c:pt idx="9471">
                  <c:v>295880.6060072318</c:v>
                </c:pt>
                <c:pt idx="9472">
                  <c:v>320093.824198579</c:v>
                </c:pt>
                <c:pt idx="9473">
                  <c:v>289537.128925329</c:v>
                </c:pt>
                <c:pt idx="9474">
                  <c:v>319610.506399939</c:v>
                </c:pt>
                <c:pt idx="9475">
                  <c:v>289894.464725328</c:v>
                </c:pt>
                <c:pt idx="9476">
                  <c:v>366861.7727372068</c:v>
                </c:pt>
                <c:pt idx="9477">
                  <c:v>345849.545952399</c:v>
                </c:pt>
                <c:pt idx="9478">
                  <c:v>290889.52632604</c:v>
                </c:pt>
                <c:pt idx="9479">
                  <c:v>407758.699807799</c:v>
                </c:pt>
                <c:pt idx="9480">
                  <c:v>466534.338633612</c:v>
                </c:pt>
                <c:pt idx="9481">
                  <c:v>469672.855109009</c:v>
                </c:pt>
                <c:pt idx="9482">
                  <c:v>528145.33968437</c:v>
                </c:pt>
                <c:pt idx="9483">
                  <c:v>471656.6228346698</c:v>
                </c:pt>
                <c:pt idx="9484">
                  <c:v>319414.42573078</c:v>
                </c:pt>
                <c:pt idx="9485">
                  <c:v>318091.443763248</c:v>
                </c:pt>
                <c:pt idx="9486">
                  <c:v>418049.46778499</c:v>
                </c:pt>
                <c:pt idx="9487">
                  <c:v>323230.69468265</c:v>
                </c:pt>
                <c:pt idx="9488">
                  <c:v>354978.854110561</c:v>
                </c:pt>
                <c:pt idx="9489">
                  <c:v>397482.074889631</c:v>
                </c:pt>
                <c:pt idx="9490">
                  <c:v>361681.44136436</c:v>
                </c:pt>
                <c:pt idx="9491">
                  <c:v>346593.00680391</c:v>
                </c:pt>
                <c:pt idx="9492">
                  <c:v>317230.303713784</c:v>
                </c:pt>
                <c:pt idx="9493">
                  <c:v>322312.869100472</c:v>
                </c:pt>
                <c:pt idx="9494">
                  <c:v>360705.725445264</c:v>
                </c:pt>
                <c:pt idx="9495">
                  <c:v>454177.527809545</c:v>
                </c:pt>
                <c:pt idx="9496">
                  <c:v>608702.024647773</c:v>
                </c:pt>
                <c:pt idx="9497">
                  <c:v>459882.229228263</c:v>
                </c:pt>
                <c:pt idx="9498">
                  <c:v>321728.563369266</c:v>
                </c:pt>
                <c:pt idx="9499">
                  <c:v>358101.559404722</c:v>
                </c:pt>
                <c:pt idx="9500">
                  <c:v>341473.133474022</c:v>
                </c:pt>
                <c:pt idx="9501">
                  <c:v>350698.6485682308</c:v>
                </c:pt>
                <c:pt idx="9502">
                  <c:v>287210.423993413</c:v>
                </c:pt>
                <c:pt idx="9503">
                  <c:v>316206.359219524</c:v>
                </c:pt>
                <c:pt idx="9504">
                  <c:v>288322.3469176908</c:v>
                </c:pt>
                <c:pt idx="9505">
                  <c:v>382190.051045262</c:v>
                </c:pt>
                <c:pt idx="9506">
                  <c:v>273434.936961734</c:v>
                </c:pt>
                <c:pt idx="9507">
                  <c:v>293692.897417617</c:v>
                </c:pt>
                <c:pt idx="9508">
                  <c:v>266306.1049360968</c:v>
                </c:pt>
                <c:pt idx="9509">
                  <c:v>344787.859508824</c:v>
                </c:pt>
                <c:pt idx="9510">
                  <c:v>318543.138803326</c:v>
                </c:pt>
                <c:pt idx="9511">
                  <c:v>286544.6019632318</c:v>
                </c:pt>
                <c:pt idx="9512">
                  <c:v>295218.892935894</c:v>
                </c:pt>
                <c:pt idx="9513">
                  <c:v>304390.874329657</c:v>
                </c:pt>
                <c:pt idx="9514">
                  <c:v>313638.946480074</c:v>
                </c:pt>
                <c:pt idx="9515">
                  <c:v>326704.646381809</c:v>
                </c:pt>
                <c:pt idx="9516">
                  <c:v>426801.896198221</c:v>
                </c:pt>
                <c:pt idx="9517">
                  <c:v>309805.479077623</c:v>
                </c:pt>
                <c:pt idx="9518">
                  <c:v>294560.496444178</c:v>
                </c:pt>
                <c:pt idx="9519">
                  <c:v>373333.805966009</c:v>
                </c:pt>
                <c:pt idx="9520">
                  <c:v>305445.032066923</c:v>
                </c:pt>
                <c:pt idx="9521">
                  <c:v>330523.462809127</c:v>
                </c:pt>
                <c:pt idx="9522">
                  <c:v>294091.98705931</c:v>
                </c:pt>
                <c:pt idx="9523">
                  <c:v>279498.5480703868</c:v>
                </c:pt>
                <c:pt idx="9524">
                  <c:v>305473.229777945</c:v>
                </c:pt>
                <c:pt idx="9525">
                  <c:v>308166.179636634</c:v>
                </c:pt>
                <c:pt idx="9526">
                  <c:v>407609.916317162</c:v>
                </c:pt>
                <c:pt idx="9527">
                  <c:v>280267.741987331</c:v>
                </c:pt>
                <c:pt idx="9528">
                  <c:v>319294.935374029</c:v>
                </c:pt>
                <c:pt idx="9529">
                  <c:v>343323.6689064518</c:v>
                </c:pt>
                <c:pt idx="9530">
                  <c:v>312367.0481311958</c:v>
                </c:pt>
                <c:pt idx="9531">
                  <c:v>299723.395561459</c:v>
                </c:pt>
                <c:pt idx="9532">
                  <c:v>352598.387745784</c:v>
                </c:pt>
                <c:pt idx="9533">
                  <c:v>323767.387975928</c:v>
                </c:pt>
                <c:pt idx="9534">
                  <c:v>289708.965316183</c:v>
                </c:pt>
                <c:pt idx="9535">
                  <c:v>343168.100662705</c:v>
                </c:pt>
                <c:pt idx="9536">
                  <c:v>339727.099030361</c:v>
                </c:pt>
                <c:pt idx="9537">
                  <c:v>280077.180163348</c:v>
                </c:pt>
                <c:pt idx="9538">
                  <c:v>320877.089108891</c:v>
                </c:pt>
                <c:pt idx="9539">
                  <c:v>356124.46745308</c:v>
                </c:pt>
                <c:pt idx="9540">
                  <c:v>273478.816682885</c:v>
                </c:pt>
                <c:pt idx="9541">
                  <c:v>305189.4759252308</c:v>
                </c:pt>
                <c:pt idx="9542">
                  <c:v>272237.731506322</c:v>
                </c:pt>
                <c:pt idx="9543">
                  <c:v>416440.723567371</c:v>
                </c:pt>
                <c:pt idx="9544">
                  <c:v>280323.250363361</c:v>
                </c:pt>
                <c:pt idx="9545">
                  <c:v>343854.957088322</c:v>
                </c:pt>
                <c:pt idx="9546">
                  <c:v>323463.163971558</c:v>
                </c:pt>
                <c:pt idx="9547">
                  <c:v>263981.73406456</c:v>
                </c:pt>
                <c:pt idx="9548">
                  <c:v>347915.124647314</c:v>
                </c:pt>
                <c:pt idx="9549">
                  <c:v>313863.697487367</c:v>
                </c:pt>
                <c:pt idx="9550">
                  <c:v>262600.992219253</c:v>
                </c:pt>
                <c:pt idx="9551">
                  <c:v>320964.490129663</c:v>
                </c:pt>
                <c:pt idx="9552">
                  <c:v>296611.426997309</c:v>
                </c:pt>
                <c:pt idx="9553">
                  <c:v>271112.173707922</c:v>
                </c:pt>
                <c:pt idx="9554">
                  <c:v>262280.859522969</c:v>
                </c:pt>
                <c:pt idx="9555">
                  <c:v>362342.309868907</c:v>
                </c:pt>
                <c:pt idx="9556">
                  <c:v>283925.44581694</c:v>
                </c:pt>
                <c:pt idx="9557">
                  <c:v>327811.1782646878</c:v>
                </c:pt>
                <c:pt idx="9558">
                  <c:v>371610.343107723</c:v>
                </c:pt>
                <c:pt idx="9559">
                  <c:v>320191.036558233</c:v>
                </c:pt>
                <c:pt idx="9560">
                  <c:v>444071.454691819</c:v>
                </c:pt>
                <c:pt idx="9561">
                  <c:v>451991.1828000668</c:v>
                </c:pt>
                <c:pt idx="9562">
                  <c:v>443188.633760585</c:v>
                </c:pt>
                <c:pt idx="9563">
                  <c:v>458368.888908601</c:v>
                </c:pt>
                <c:pt idx="9564">
                  <c:v>433464.374518165</c:v>
                </c:pt>
                <c:pt idx="9565">
                  <c:v>556769.309836714</c:v>
                </c:pt>
                <c:pt idx="9566">
                  <c:v>428487.50217549</c:v>
                </c:pt>
                <c:pt idx="9567">
                  <c:v>478411.087993513</c:v>
                </c:pt>
                <c:pt idx="9568">
                  <c:v>527268.936184792</c:v>
                </c:pt>
                <c:pt idx="9569">
                  <c:v>479212.891292364</c:v>
                </c:pt>
                <c:pt idx="9570">
                  <c:v>486015.699152937</c:v>
                </c:pt>
                <c:pt idx="9571">
                  <c:v>429866.610034569</c:v>
                </c:pt>
                <c:pt idx="9572">
                  <c:v>458418.305715483</c:v>
                </c:pt>
                <c:pt idx="9573">
                  <c:v>430352.038289404</c:v>
                </c:pt>
                <c:pt idx="9574">
                  <c:v>501466.675579162</c:v>
                </c:pt>
                <c:pt idx="9575">
                  <c:v>459842.375414874</c:v>
                </c:pt>
                <c:pt idx="9576">
                  <c:v>455817.628379077</c:v>
                </c:pt>
                <c:pt idx="9577">
                  <c:v>425480.096618492</c:v>
                </c:pt>
                <c:pt idx="9578">
                  <c:v>532059.429990314</c:v>
                </c:pt>
                <c:pt idx="9579">
                  <c:v>508728.598061755</c:v>
                </c:pt>
                <c:pt idx="9580">
                  <c:v>455893.863697303</c:v>
                </c:pt>
                <c:pt idx="9581">
                  <c:v>472774.517445537</c:v>
                </c:pt>
                <c:pt idx="9582">
                  <c:v>468466.308571972</c:v>
                </c:pt>
                <c:pt idx="9583">
                  <c:v>485738.9408277398</c:v>
                </c:pt>
                <c:pt idx="9584">
                  <c:v>475463.748356129</c:v>
                </c:pt>
                <c:pt idx="9585">
                  <c:v>554713.729827958</c:v>
                </c:pt>
                <c:pt idx="9586">
                  <c:v>312141.1410949198</c:v>
                </c:pt>
                <c:pt idx="9587">
                  <c:v>303083.634497658</c:v>
                </c:pt>
                <c:pt idx="9588">
                  <c:v>375137.166235479</c:v>
                </c:pt>
                <c:pt idx="9589">
                  <c:v>284857.71956604</c:v>
                </c:pt>
                <c:pt idx="9590">
                  <c:v>319613.481489681</c:v>
                </c:pt>
                <c:pt idx="9591">
                  <c:v>314796.312339554</c:v>
                </c:pt>
                <c:pt idx="9592">
                  <c:v>290234.763117456</c:v>
                </c:pt>
                <c:pt idx="9593">
                  <c:v>313569.77440772</c:v>
                </c:pt>
                <c:pt idx="9594">
                  <c:v>287780.025207356</c:v>
                </c:pt>
                <c:pt idx="9595">
                  <c:v>394081.829827763</c:v>
                </c:pt>
                <c:pt idx="9596">
                  <c:v>277237.689299409</c:v>
                </c:pt>
                <c:pt idx="9597">
                  <c:v>299638.249473919</c:v>
                </c:pt>
                <c:pt idx="9598">
                  <c:v>339400.164417591</c:v>
                </c:pt>
                <c:pt idx="9599">
                  <c:v>284049.429959521</c:v>
                </c:pt>
                <c:pt idx="9600">
                  <c:v>299776.11057703</c:v>
                </c:pt>
                <c:pt idx="9601">
                  <c:v>522102.105632113</c:v>
                </c:pt>
                <c:pt idx="9602">
                  <c:v>554195.23748684</c:v>
                </c:pt>
                <c:pt idx="9603">
                  <c:v>479642.309479325</c:v>
                </c:pt>
                <c:pt idx="9604">
                  <c:v>511704.303499706</c:v>
                </c:pt>
                <c:pt idx="9605">
                  <c:v>565178.437121386</c:v>
                </c:pt>
                <c:pt idx="9606">
                  <c:v>473853.357101062</c:v>
                </c:pt>
                <c:pt idx="9607">
                  <c:v>532716.62064084</c:v>
                </c:pt>
                <c:pt idx="9608">
                  <c:v>530312.712959731</c:v>
                </c:pt>
                <c:pt idx="9609">
                  <c:v>612918.4952384569</c:v>
                </c:pt>
                <c:pt idx="9610">
                  <c:v>1.4693994786673E6</c:v>
                </c:pt>
                <c:pt idx="9611">
                  <c:v>1.32227221608839E6</c:v>
                </c:pt>
                <c:pt idx="9612">
                  <c:v>1.3353882774786E6</c:v>
                </c:pt>
                <c:pt idx="9613">
                  <c:v>850879.865459178</c:v>
                </c:pt>
                <c:pt idx="9614">
                  <c:v>546919.586221171</c:v>
                </c:pt>
                <c:pt idx="9615">
                  <c:v>529322.610672178</c:v>
                </c:pt>
                <c:pt idx="9616">
                  <c:v>494836.100647167</c:v>
                </c:pt>
                <c:pt idx="9617">
                  <c:v>576730.0731987987</c:v>
                </c:pt>
                <c:pt idx="9618">
                  <c:v>518997.363976995</c:v>
                </c:pt>
                <c:pt idx="9619">
                  <c:v>457805.63135054</c:v>
                </c:pt>
                <c:pt idx="9620">
                  <c:v>509964.1777530408</c:v>
                </c:pt>
                <c:pt idx="9621">
                  <c:v>471256.663059747</c:v>
                </c:pt>
                <c:pt idx="9622">
                  <c:v>458366.378318416</c:v>
                </c:pt>
                <c:pt idx="9623">
                  <c:v>449439.672016915</c:v>
                </c:pt>
                <c:pt idx="9624">
                  <c:v>548697.5975369581</c:v>
                </c:pt>
                <c:pt idx="9625">
                  <c:v>449624.832206995</c:v>
                </c:pt>
                <c:pt idx="9626">
                  <c:v>483327.115248808</c:v>
                </c:pt>
                <c:pt idx="9627">
                  <c:v>536461.2672694689</c:v>
                </c:pt>
                <c:pt idx="9628">
                  <c:v>499011.786307084</c:v>
                </c:pt>
                <c:pt idx="9629">
                  <c:v>495794.6007648988</c:v>
                </c:pt>
                <c:pt idx="9630">
                  <c:v>469855.089211885</c:v>
                </c:pt>
                <c:pt idx="9631">
                  <c:v>467075.869483766</c:v>
                </c:pt>
                <c:pt idx="9632">
                  <c:v>494398.805719294</c:v>
                </c:pt>
                <c:pt idx="9633">
                  <c:v>463441.633281128</c:v>
                </c:pt>
                <c:pt idx="9634">
                  <c:v>586431.2710600951</c:v>
                </c:pt>
                <c:pt idx="9635">
                  <c:v>476906.023292687</c:v>
                </c:pt>
                <c:pt idx="9636">
                  <c:v>495741.63425961</c:v>
                </c:pt>
                <c:pt idx="9637">
                  <c:v>501944.444359871</c:v>
                </c:pt>
                <c:pt idx="9638">
                  <c:v>523165.537665345</c:v>
                </c:pt>
                <c:pt idx="9639">
                  <c:v>516960.040221408</c:v>
                </c:pt>
                <c:pt idx="9640">
                  <c:v>472924.866731861</c:v>
                </c:pt>
                <c:pt idx="9641">
                  <c:v>491131.373481721</c:v>
                </c:pt>
                <c:pt idx="9642">
                  <c:v>463843.289592299</c:v>
                </c:pt>
                <c:pt idx="9643">
                  <c:v>502009.526029572</c:v>
                </c:pt>
                <c:pt idx="9644">
                  <c:v>525039.089886992</c:v>
                </c:pt>
                <c:pt idx="9645">
                  <c:v>494775.75725888</c:v>
                </c:pt>
                <c:pt idx="9646">
                  <c:v>464800.47818443</c:v>
                </c:pt>
                <c:pt idx="9647">
                  <c:v>543408.148528774</c:v>
                </c:pt>
                <c:pt idx="9648">
                  <c:v>514815.682194524</c:v>
                </c:pt>
                <c:pt idx="9649">
                  <c:v>465421.010524512</c:v>
                </c:pt>
                <c:pt idx="9650">
                  <c:v>494775.620903008</c:v>
                </c:pt>
                <c:pt idx="9651">
                  <c:v>536818.93147955</c:v>
                </c:pt>
                <c:pt idx="9652">
                  <c:v>538141.8033190669</c:v>
                </c:pt>
                <c:pt idx="9653">
                  <c:v>486687.592400525</c:v>
                </c:pt>
                <c:pt idx="9654">
                  <c:v>560250.763966403</c:v>
                </c:pt>
                <c:pt idx="9655">
                  <c:v>485599.3560516358</c:v>
                </c:pt>
                <c:pt idx="9656">
                  <c:v>458966.405767484</c:v>
                </c:pt>
                <c:pt idx="9657">
                  <c:v>533957.7924960789</c:v>
                </c:pt>
                <c:pt idx="9658">
                  <c:v>474373.860124823</c:v>
                </c:pt>
                <c:pt idx="9659">
                  <c:v>419412.221820584</c:v>
                </c:pt>
                <c:pt idx="9660">
                  <c:v>303843.513001502</c:v>
                </c:pt>
                <c:pt idx="9661">
                  <c:v>274486.2088286838</c:v>
                </c:pt>
                <c:pt idx="9662">
                  <c:v>299123.8081740518</c:v>
                </c:pt>
                <c:pt idx="9663">
                  <c:v>281421.733175142</c:v>
                </c:pt>
                <c:pt idx="9664">
                  <c:v>381737.1417893458</c:v>
                </c:pt>
                <c:pt idx="9665">
                  <c:v>279213.528658226</c:v>
                </c:pt>
                <c:pt idx="9666">
                  <c:v>288622.263873564</c:v>
                </c:pt>
                <c:pt idx="9667">
                  <c:v>328868.8217451318</c:v>
                </c:pt>
                <c:pt idx="9668">
                  <c:v>257166.249868908</c:v>
                </c:pt>
                <c:pt idx="9669">
                  <c:v>287584.712400499</c:v>
                </c:pt>
                <c:pt idx="9670">
                  <c:v>452241.587778361</c:v>
                </c:pt>
                <c:pt idx="9671">
                  <c:v>293898.384563457</c:v>
                </c:pt>
                <c:pt idx="9672">
                  <c:v>259184.437385489</c:v>
                </c:pt>
                <c:pt idx="9673">
                  <c:v>277231.77896857</c:v>
                </c:pt>
                <c:pt idx="9674">
                  <c:v>353929.350431511</c:v>
                </c:pt>
                <c:pt idx="9675">
                  <c:v>252433.209647279</c:v>
                </c:pt>
                <c:pt idx="9676">
                  <c:v>300269.126741341</c:v>
                </c:pt>
                <c:pt idx="9677">
                  <c:v>310825.862165565</c:v>
                </c:pt>
                <c:pt idx="9678">
                  <c:v>268673.1593526</c:v>
                </c:pt>
                <c:pt idx="9679">
                  <c:v>284223.934195351</c:v>
                </c:pt>
                <c:pt idx="9680">
                  <c:v>254320.666019933</c:v>
                </c:pt>
                <c:pt idx="9681">
                  <c:v>257336.650954876</c:v>
                </c:pt>
                <c:pt idx="9682">
                  <c:v>280056.355732027</c:v>
                </c:pt>
                <c:pt idx="9683">
                  <c:v>328134.49142744</c:v>
                </c:pt>
                <c:pt idx="9684">
                  <c:v>331748.976638298</c:v>
                </c:pt>
                <c:pt idx="9685">
                  <c:v>264140.487731083</c:v>
                </c:pt>
                <c:pt idx="9686">
                  <c:v>333061.73605191</c:v>
                </c:pt>
                <c:pt idx="9687">
                  <c:v>350142.206177221</c:v>
                </c:pt>
                <c:pt idx="9688">
                  <c:v>269247.940554541</c:v>
                </c:pt>
                <c:pt idx="9689">
                  <c:v>2.0519938422065E6</c:v>
                </c:pt>
                <c:pt idx="9690">
                  <c:v>2.42721859690975E6</c:v>
                </c:pt>
                <c:pt idx="9691">
                  <c:v>2.43178093685028E6</c:v>
                </c:pt>
                <c:pt idx="9692">
                  <c:v>1.54582922407742E6</c:v>
                </c:pt>
                <c:pt idx="9693">
                  <c:v>382238.115947003</c:v>
                </c:pt>
                <c:pt idx="9694">
                  <c:v>797844.543648879</c:v>
                </c:pt>
                <c:pt idx="9695">
                  <c:v>830131.961426276</c:v>
                </c:pt>
                <c:pt idx="9696">
                  <c:v>901126.1043969789</c:v>
                </c:pt>
                <c:pt idx="9697">
                  <c:v>851429.0307983221</c:v>
                </c:pt>
                <c:pt idx="9698">
                  <c:v>826368.591704404</c:v>
                </c:pt>
                <c:pt idx="9699">
                  <c:v>797801.870725059</c:v>
                </c:pt>
                <c:pt idx="9700">
                  <c:v>800879.107187673</c:v>
                </c:pt>
                <c:pt idx="9701">
                  <c:v>840591.283763138</c:v>
                </c:pt>
                <c:pt idx="9702">
                  <c:v>809767.822438094</c:v>
                </c:pt>
                <c:pt idx="9703">
                  <c:v>918167.967574765</c:v>
                </c:pt>
                <c:pt idx="9704">
                  <c:v>823064.70321614</c:v>
                </c:pt>
                <c:pt idx="9705">
                  <c:v>832876.914916508</c:v>
                </c:pt>
                <c:pt idx="9706">
                  <c:v>847086.903828059</c:v>
                </c:pt>
                <c:pt idx="9707">
                  <c:v>874284.219423342</c:v>
                </c:pt>
                <c:pt idx="9708">
                  <c:v>879443.6391412558</c:v>
                </c:pt>
                <c:pt idx="9709">
                  <c:v>824167.833236873</c:v>
                </c:pt>
                <c:pt idx="9710">
                  <c:v>825518.0922488917</c:v>
                </c:pt>
                <c:pt idx="9711">
                  <c:v>824379.148155605</c:v>
                </c:pt>
                <c:pt idx="9712">
                  <c:v>887053.057491946</c:v>
                </c:pt>
                <c:pt idx="9713">
                  <c:v>880424.264870423</c:v>
                </c:pt>
                <c:pt idx="9714">
                  <c:v>801079.071454529</c:v>
                </c:pt>
                <c:pt idx="9715">
                  <c:v>270504.786624497</c:v>
                </c:pt>
                <c:pt idx="9716">
                  <c:v>336663.664703966</c:v>
                </c:pt>
                <c:pt idx="9717">
                  <c:v>315425.559576311</c:v>
                </c:pt>
                <c:pt idx="9718">
                  <c:v>294550.6089770878</c:v>
                </c:pt>
                <c:pt idx="9719">
                  <c:v>263339.063278063</c:v>
                </c:pt>
                <c:pt idx="9720">
                  <c:v>326468.637832172</c:v>
                </c:pt>
                <c:pt idx="9721">
                  <c:v>298752.951430672</c:v>
                </c:pt>
                <c:pt idx="9722">
                  <c:v>289329.6462644818</c:v>
                </c:pt>
                <c:pt idx="9723">
                  <c:v>365012.098439107</c:v>
                </c:pt>
                <c:pt idx="9724">
                  <c:v>314996.889211867</c:v>
                </c:pt>
                <c:pt idx="9725">
                  <c:v>453323.257340982</c:v>
                </c:pt>
                <c:pt idx="9726">
                  <c:v>298181.207939516</c:v>
                </c:pt>
                <c:pt idx="9727">
                  <c:v>288869.534254433</c:v>
                </c:pt>
                <c:pt idx="9728">
                  <c:v>285204.527538598</c:v>
                </c:pt>
                <c:pt idx="9729">
                  <c:v>255336.897556639</c:v>
                </c:pt>
                <c:pt idx="9730">
                  <c:v>270113.297846008</c:v>
                </c:pt>
                <c:pt idx="9731">
                  <c:v>294029.094612647</c:v>
                </c:pt>
                <c:pt idx="9732">
                  <c:v>257672.734333597</c:v>
                </c:pt>
                <c:pt idx="9733">
                  <c:v>363493.271167477</c:v>
                </c:pt>
                <c:pt idx="9734">
                  <c:v>305096.666963829</c:v>
                </c:pt>
                <c:pt idx="9735">
                  <c:v>480459.93846147</c:v>
                </c:pt>
                <c:pt idx="9736">
                  <c:v>265782.329590252</c:v>
                </c:pt>
                <c:pt idx="9737">
                  <c:v>292955.689477078</c:v>
                </c:pt>
                <c:pt idx="9738">
                  <c:v>301131.3427858558</c:v>
                </c:pt>
                <c:pt idx="9739">
                  <c:v>319213.6627846938</c:v>
                </c:pt>
                <c:pt idx="9740">
                  <c:v>281411.375125985</c:v>
                </c:pt>
                <c:pt idx="9741">
                  <c:v>460000.740240523</c:v>
                </c:pt>
                <c:pt idx="9742">
                  <c:v>470841.604684787</c:v>
                </c:pt>
                <c:pt idx="9743">
                  <c:v>493840.6478575188</c:v>
                </c:pt>
                <c:pt idx="9744">
                  <c:v>367143.941309782</c:v>
                </c:pt>
                <c:pt idx="9745">
                  <c:v>304560.521270787</c:v>
                </c:pt>
                <c:pt idx="9746">
                  <c:v>263941.857903617</c:v>
                </c:pt>
                <c:pt idx="9747">
                  <c:v>287312.519064296</c:v>
                </c:pt>
                <c:pt idx="9748">
                  <c:v>258806.829768404</c:v>
                </c:pt>
                <c:pt idx="9749">
                  <c:v>286472.067623821</c:v>
                </c:pt>
                <c:pt idx="9750">
                  <c:v>258644.886845645</c:v>
                </c:pt>
                <c:pt idx="9751">
                  <c:v>288928.676871201</c:v>
                </c:pt>
                <c:pt idx="9752">
                  <c:v>281257.598472518</c:v>
                </c:pt>
                <c:pt idx="9753">
                  <c:v>355963.813987494</c:v>
                </c:pt>
                <c:pt idx="9754">
                  <c:v>309047.7527243208</c:v>
                </c:pt>
                <c:pt idx="9755">
                  <c:v>319683.384932</c:v>
                </c:pt>
                <c:pt idx="9756">
                  <c:v>281979.606445735</c:v>
                </c:pt>
                <c:pt idx="9757">
                  <c:v>303358.725238485</c:v>
                </c:pt>
                <c:pt idx="9758">
                  <c:v>263019.730550326</c:v>
                </c:pt>
                <c:pt idx="9759">
                  <c:v>326763.686912827</c:v>
                </c:pt>
                <c:pt idx="9760">
                  <c:v>298129.290927952</c:v>
                </c:pt>
                <c:pt idx="9761">
                  <c:v>280246.881573802</c:v>
                </c:pt>
                <c:pt idx="9762">
                  <c:v>279801.009046416</c:v>
                </c:pt>
                <c:pt idx="9763">
                  <c:v>338843.476795884</c:v>
                </c:pt>
                <c:pt idx="9764">
                  <c:v>283889.349077368</c:v>
                </c:pt>
                <c:pt idx="9765">
                  <c:v>347483.500762427</c:v>
                </c:pt>
                <c:pt idx="9766">
                  <c:v>285184.800202384</c:v>
                </c:pt>
                <c:pt idx="9767">
                  <c:v>627601.712766135</c:v>
                </c:pt>
                <c:pt idx="9768">
                  <c:v>655788.036689082</c:v>
                </c:pt>
                <c:pt idx="9769">
                  <c:v>651766.935028659</c:v>
                </c:pt>
                <c:pt idx="9770">
                  <c:v>685007.818124364</c:v>
                </c:pt>
                <c:pt idx="9771">
                  <c:v>679816.746758511</c:v>
                </c:pt>
                <c:pt idx="9772">
                  <c:v>648564.833282612</c:v>
                </c:pt>
                <c:pt idx="9773">
                  <c:v>723376.925227021</c:v>
                </c:pt>
                <c:pt idx="9774">
                  <c:v>742102.029505468</c:v>
                </c:pt>
                <c:pt idx="9775">
                  <c:v>689543.7259917589</c:v>
                </c:pt>
                <c:pt idx="9776">
                  <c:v>654377.165816762</c:v>
                </c:pt>
                <c:pt idx="9777">
                  <c:v>830613.109137303</c:v>
                </c:pt>
                <c:pt idx="9778">
                  <c:v>866225.169160025</c:v>
                </c:pt>
                <c:pt idx="9779">
                  <c:v>1.53859874004399E6</c:v>
                </c:pt>
                <c:pt idx="9780">
                  <c:v>1.53919283693516E6</c:v>
                </c:pt>
                <c:pt idx="9781">
                  <c:v>1.53898454032717E6</c:v>
                </c:pt>
                <c:pt idx="9782">
                  <c:v>968678.6777679798</c:v>
                </c:pt>
                <c:pt idx="9783">
                  <c:v>691541.4921992918</c:v>
                </c:pt>
                <c:pt idx="9784">
                  <c:v>692533.971302226</c:v>
                </c:pt>
                <c:pt idx="9785">
                  <c:v>705001.4401798939</c:v>
                </c:pt>
                <c:pt idx="9786">
                  <c:v>719912.671324556</c:v>
                </c:pt>
                <c:pt idx="9787">
                  <c:v>651201.919697165</c:v>
                </c:pt>
                <c:pt idx="9788">
                  <c:v>650650.4542798689</c:v>
                </c:pt>
                <c:pt idx="9789">
                  <c:v>676424.083882744</c:v>
                </c:pt>
                <c:pt idx="9790">
                  <c:v>700358.045003404</c:v>
                </c:pt>
                <c:pt idx="9791">
                  <c:v>699680.635897051</c:v>
                </c:pt>
                <c:pt idx="9792">
                  <c:v>582051.2249000948</c:v>
                </c:pt>
                <c:pt idx="9793">
                  <c:v>312201.412917452</c:v>
                </c:pt>
                <c:pt idx="9794">
                  <c:v>382632.128721924</c:v>
                </c:pt>
                <c:pt idx="9795">
                  <c:v>620239.946293077</c:v>
                </c:pt>
                <c:pt idx="9796">
                  <c:v>354258.824900659</c:v>
                </c:pt>
                <c:pt idx="9797">
                  <c:v>271370.123691374</c:v>
                </c:pt>
                <c:pt idx="9798">
                  <c:v>266088.411502121</c:v>
                </c:pt>
                <c:pt idx="9799">
                  <c:v>295070.902226693</c:v>
                </c:pt>
                <c:pt idx="9800">
                  <c:v>315794.760748744</c:v>
                </c:pt>
                <c:pt idx="9801">
                  <c:v>260096.566554418</c:v>
                </c:pt>
                <c:pt idx="9802">
                  <c:v>262273.266614928</c:v>
                </c:pt>
                <c:pt idx="9803">
                  <c:v>261817.44863547</c:v>
                </c:pt>
                <c:pt idx="9804">
                  <c:v>342159.938001715</c:v>
                </c:pt>
                <c:pt idx="9805">
                  <c:v>369654.543726615</c:v>
                </c:pt>
                <c:pt idx="9806">
                  <c:v>286393.981641589</c:v>
                </c:pt>
                <c:pt idx="9807">
                  <c:v>269603.761479506</c:v>
                </c:pt>
                <c:pt idx="9808">
                  <c:v>350079.204474977</c:v>
                </c:pt>
                <c:pt idx="9809">
                  <c:v>315640.901173385</c:v>
                </c:pt>
                <c:pt idx="9810">
                  <c:v>254435.53464418</c:v>
                </c:pt>
                <c:pt idx="9811">
                  <c:v>309967.206530197</c:v>
                </c:pt>
                <c:pt idx="9812">
                  <c:v>252910.866555422</c:v>
                </c:pt>
                <c:pt idx="9813">
                  <c:v>327117.59077425</c:v>
                </c:pt>
                <c:pt idx="9814">
                  <c:v>366933.462187737</c:v>
                </c:pt>
                <c:pt idx="9815">
                  <c:v>441254.986384513</c:v>
                </c:pt>
                <c:pt idx="9816">
                  <c:v>293207.491714326</c:v>
                </c:pt>
                <c:pt idx="9817">
                  <c:v>294144.751568345</c:v>
                </c:pt>
                <c:pt idx="9818">
                  <c:v>306282.196900264</c:v>
                </c:pt>
                <c:pt idx="9819">
                  <c:v>313649.451516003</c:v>
                </c:pt>
                <c:pt idx="9820">
                  <c:v>277675.713141766</c:v>
                </c:pt>
                <c:pt idx="9821">
                  <c:v>278600.883424434</c:v>
                </c:pt>
                <c:pt idx="9822">
                  <c:v>298002.968995466</c:v>
                </c:pt>
                <c:pt idx="9823">
                  <c:v>332488.69817155</c:v>
                </c:pt>
                <c:pt idx="9824">
                  <c:v>324453.911977343</c:v>
                </c:pt>
                <c:pt idx="9825">
                  <c:v>317243.60827736</c:v>
                </c:pt>
                <c:pt idx="9826">
                  <c:v>260339.68659097</c:v>
                </c:pt>
                <c:pt idx="9827">
                  <c:v>296418.871180606</c:v>
                </c:pt>
                <c:pt idx="9828">
                  <c:v>278774.8779678178</c:v>
                </c:pt>
                <c:pt idx="9829">
                  <c:v>336356.57929742</c:v>
                </c:pt>
                <c:pt idx="9830">
                  <c:v>266553.67434041</c:v>
                </c:pt>
                <c:pt idx="9831">
                  <c:v>258664.711748754</c:v>
                </c:pt>
                <c:pt idx="9832">
                  <c:v>282943.263733365</c:v>
                </c:pt>
                <c:pt idx="9833">
                  <c:v>324524.579953493</c:v>
                </c:pt>
                <c:pt idx="9834">
                  <c:v>308096.21247121</c:v>
                </c:pt>
                <c:pt idx="9835">
                  <c:v>348676.318268193</c:v>
                </c:pt>
                <c:pt idx="9836">
                  <c:v>285001.511979316</c:v>
                </c:pt>
                <c:pt idx="9837">
                  <c:v>451239.471933191</c:v>
                </c:pt>
                <c:pt idx="9838">
                  <c:v>256643.455252714</c:v>
                </c:pt>
                <c:pt idx="9839">
                  <c:v>255520.980055611</c:v>
                </c:pt>
                <c:pt idx="9840">
                  <c:v>285958.923092386</c:v>
                </c:pt>
                <c:pt idx="9841">
                  <c:v>286107.729402416</c:v>
                </c:pt>
                <c:pt idx="9842">
                  <c:v>276467.288121511</c:v>
                </c:pt>
                <c:pt idx="9843">
                  <c:v>348214.269482937</c:v>
                </c:pt>
                <c:pt idx="9844">
                  <c:v>709757.6191016978</c:v>
                </c:pt>
                <c:pt idx="9845">
                  <c:v>677823.482503486</c:v>
                </c:pt>
                <c:pt idx="9846">
                  <c:v>639721.375280677</c:v>
                </c:pt>
                <c:pt idx="9847">
                  <c:v>715245.793281119</c:v>
                </c:pt>
                <c:pt idx="9848">
                  <c:v>291518.219509195</c:v>
                </c:pt>
                <c:pt idx="9849">
                  <c:v>251057.226804427</c:v>
                </c:pt>
                <c:pt idx="9850">
                  <c:v>252237.010573783</c:v>
                </c:pt>
                <c:pt idx="9851">
                  <c:v>266369.401108125</c:v>
                </c:pt>
                <c:pt idx="9852">
                  <c:v>370830.949562243</c:v>
                </c:pt>
                <c:pt idx="9853">
                  <c:v>269878.760537105</c:v>
                </c:pt>
                <c:pt idx="9854">
                  <c:v>321483.889550862</c:v>
                </c:pt>
                <c:pt idx="9855">
                  <c:v>340682.896258156</c:v>
                </c:pt>
                <c:pt idx="9856">
                  <c:v>308171.84436151</c:v>
                </c:pt>
                <c:pt idx="9857">
                  <c:v>267960.781174846</c:v>
                </c:pt>
                <c:pt idx="9858">
                  <c:v>252546.981856842</c:v>
                </c:pt>
                <c:pt idx="9859">
                  <c:v>289054.194452458</c:v>
                </c:pt>
                <c:pt idx="9860">
                  <c:v>346921.321754953</c:v>
                </c:pt>
                <c:pt idx="9861">
                  <c:v>480945.393527797</c:v>
                </c:pt>
                <c:pt idx="9862">
                  <c:v>262021.402186411</c:v>
                </c:pt>
                <c:pt idx="9863">
                  <c:v>290999.419285541</c:v>
                </c:pt>
                <c:pt idx="9864">
                  <c:v>338923.184937026</c:v>
                </c:pt>
                <c:pt idx="9865">
                  <c:v>353238.227945792</c:v>
                </c:pt>
                <c:pt idx="9866">
                  <c:v>288698.724594565</c:v>
                </c:pt>
                <c:pt idx="9867">
                  <c:v>287067.14934973</c:v>
                </c:pt>
                <c:pt idx="9868">
                  <c:v>254680.972072104</c:v>
                </c:pt>
                <c:pt idx="9869">
                  <c:v>294770.357289639</c:v>
                </c:pt>
                <c:pt idx="9870">
                  <c:v>283119.588217015</c:v>
                </c:pt>
                <c:pt idx="9871">
                  <c:v>285804.318822525</c:v>
                </c:pt>
                <c:pt idx="9872">
                  <c:v>258504.400300138</c:v>
                </c:pt>
                <c:pt idx="9873">
                  <c:v>1.11389742093197E6</c:v>
                </c:pt>
                <c:pt idx="9874">
                  <c:v>1.64259833126068E6</c:v>
                </c:pt>
                <c:pt idx="9875">
                  <c:v>595191.151428129</c:v>
                </c:pt>
                <c:pt idx="9876">
                  <c:v>328702.214480661</c:v>
                </c:pt>
                <c:pt idx="9877">
                  <c:v>306917.289652607</c:v>
                </c:pt>
                <c:pt idx="9878">
                  <c:v>316574.5727373868</c:v>
                </c:pt>
                <c:pt idx="9879">
                  <c:v>295818.819424071</c:v>
                </c:pt>
                <c:pt idx="9880">
                  <c:v>309323.668140715</c:v>
                </c:pt>
                <c:pt idx="9881">
                  <c:v>354453.783232066</c:v>
                </c:pt>
                <c:pt idx="9882">
                  <c:v>289429.778607599</c:v>
                </c:pt>
                <c:pt idx="9883">
                  <c:v>352403.721191595</c:v>
                </c:pt>
                <c:pt idx="9884">
                  <c:v>335494.364427841</c:v>
                </c:pt>
                <c:pt idx="9885">
                  <c:v>349814.876210268</c:v>
                </c:pt>
                <c:pt idx="9886">
                  <c:v>314920.5767614478</c:v>
                </c:pt>
                <c:pt idx="9887">
                  <c:v>311925.496867062</c:v>
                </c:pt>
                <c:pt idx="9888">
                  <c:v>374814.492703889</c:v>
                </c:pt>
                <c:pt idx="9889">
                  <c:v>403114.142238923</c:v>
                </c:pt>
                <c:pt idx="9890">
                  <c:v>402960.344551665</c:v>
                </c:pt>
                <c:pt idx="9891">
                  <c:v>374258.620865873</c:v>
                </c:pt>
                <c:pt idx="9892">
                  <c:v>399295.485728181</c:v>
                </c:pt>
                <c:pt idx="9893">
                  <c:v>445777.3404349678</c:v>
                </c:pt>
                <c:pt idx="9894">
                  <c:v>441745.635770646</c:v>
                </c:pt>
                <c:pt idx="9895">
                  <c:v>392442.28778428</c:v>
                </c:pt>
                <c:pt idx="9896">
                  <c:v>392818.93879295</c:v>
                </c:pt>
                <c:pt idx="9897">
                  <c:v>368569.21729605</c:v>
                </c:pt>
                <c:pt idx="9898">
                  <c:v>507643.662873078</c:v>
                </c:pt>
                <c:pt idx="9899">
                  <c:v>456388.131381455</c:v>
                </c:pt>
                <c:pt idx="9900">
                  <c:v>375333.860440467</c:v>
                </c:pt>
                <c:pt idx="9901">
                  <c:v>348850.3588184078</c:v>
                </c:pt>
                <c:pt idx="9902">
                  <c:v>399144.297997354</c:v>
                </c:pt>
                <c:pt idx="9903">
                  <c:v>457885.050794524</c:v>
                </c:pt>
                <c:pt idx="9904">
                  <c:v>552553.1152463</c:v>
                </c:pt>
                <c:pt idx="9905">
                  <c:v>334052.061792856</c:v>
                </c:pt>
                <c:pt idx="9906">
                  <c:v>398677.959561857</c:v>
                </c:pt>
                <c:pt idx="9907">
                  <c:v>296973.97959865</c:v>
                </c:pt>
                <c:pt idx="9908">
                  <c:v>288259.516692189</c:v>
                </c:pt>
                <c:pt idx="9909">
                  <c:v>256179.959775714</c:v>
                </c:pt>
                <c:pt idx="9910">
                  <c:v>283594.491388359</c:v>
                </c:pt>
                <c:pt idx="9911">
                  <c:v>273649.938829106</c:v>
                </c:pt>
                <c:pt idx="9912">
                  <c:v>318245.415341239</c:v>
                </c:pt>
                <c:pt idx="9913">
                  <c:v>336092.04471506</c:v>
                </c:pt>
                <c:pt idx="9914">
                  <c:v>257502.423954882</c:v>
                </c:pt>
                <c:pt idx="9915">
                  <c:v>292575.555532089</c:v>
                </c:pt>
                <c:pt idx="9916">
                  <c:v>345010.080554586</c:v>
                </c:pt>
                <c:pt idx="9917">
                  <c:v>297791.99854091</c:v>
                </c:pt>
                <c:pt idx="9918">
                  <c:v>259550.151390437</c:v>
                </c:pt>
                <c:pt idx="9919">
                  <c:v>286342.596286659</c:v>
                </c:pt>
                <c:pt idx="9920">
                  <c:v>440242.975981203</c:v>
                </c:pt>
                <c:pt idx="9921">
                  <c:v>763294.89594025</c:v>
                </c:pt>
                <c:pt idx="9922">
                  <c:v>594434.90743103</c:v>
                </c:pt>
                <c:pt idx="9923">
                  <c:v>505467.230421033</c:v>
                </c:pt>
                <c:pt idx="9924">
                  <c:v>523083.8454245388</c:v>
                </c:pt>
                <c:pt idx="9925">
                  <c:v>509444.599520915</c:v>
                </c:pt>
                <c:pt idx="9926">
                  <c:v>532149.821551296</c:v>
                </c:pt>
                <c:pt idx="9927">
                  <c:v>279995.177633449</c:v>
                </c:pt>
                <c:pt idx="9928">
                  <c:v>305036.125719911</c:v>
                </c:pt>
                <c:pt idx="9929">
                  <c:v>402414.6768562248</c:v>
                </c:pt>
                <c:pt idx="9930">
                  <c:v>622101.878480436</c:v>
                </c:pt>
                <c:pt idx="9931">
                  <c:v>1.51430711838031E6</c:v>
                </c:pt>
                <c:pt idx="9932">
                  <c:v>1.55822618295229E6</c:v>
                </c:pt>
                <c:pt idx="9933">
                  <c:v>1.63510680758889E6</c:v>
                </c:pt>
                <c:pt idx="9934">
                  <c:v>851548.399127168</c:v>
                </c:pt>
                <c:pt idx="9935">
                  <c:v>405084.75153853</c:v>
                </c:pt>
                <c:pt idx="9936">
                  <c:v>385765.455879538</c:v>
                </c:pt>
                <c:pt idx="9937">
                  <c:v>258895.722363299</c:v>
                </c:pt>
                <c:pt idx="9938">
                  <c:v>334452.524597074</c:v>
                </c:pt>
                <c:pt idx="9939">
                  <c:v>274801.976493666</c:v>
                </c:pt>
                <c:pt idx="9940">
                  <c:v>327850.160609487</c:v>
                </c:pt>
                <c:pt idx="9941">
                  <c:v>304172.81493776</c:v>
                </c:pt>
                <c:pt idx="9942">
                  <c:v>381355.147311713</c:v>
                </c:pt>
                <c:pt idx="9943">
                  <c:v>349545.14320142</c:v>
                </c:pt>
                <c:pt idx="9944">
                  <c:v>273349.19633571</c:v>
                </c:pt>
                <c:pt idx="9945">
                  <c:v>359639.987191086</c:v>
                </c:pt>
                <c:pt idx="9946">
                  <c:v>318067.671150055</c:v>
                </c:pt>
                <c:pt idx="9947">
                  <c:v>462543.351328784</c:v>
                </c:pt>
                <c:pt idx="9948">
                  <c:v>1.03408158098701E6</c:v>
                </c:pt>
                <c:pt idx="9949">
                  <c:v>1.092883698554E6</c:v>
                </c:pt>
                <c:pt idx="9950">
                  <c:v>1.06761441581442E6</c:v>
                </c:pt>
                <c:pt idx="9951">
                  <c:v>452400.556136849</c:v>
                </c:pt>
                <c:pt idx="9952">
                  <c:v>359101.496033391</c:v>
                </c:pt>
                <c:pt idx="9953">
                  <c:v>371885.3601554518</c:v>
                </c:pt>
                <c:pt idx="9954">
                  <c:v>274576.1617229868</c:v>
                </c:pt>
                <c:pt idx="9955">
                  <c:v>348535.782877314</c:v>
                </c:pt>
                <c:pt idx="9956">
                  <c:v>340202.229518355</c:v>
                </c:pt>
                <c:pt idx="9957">
                  <c:v>275215.330112216</c:v>
                </c:pt>
                <c:pt idx="9958">
                  <c:v>304690.039420691</c:v>
                </c:pt>
                <c:pt idx="9959">
                  <c:v>278051.259602505</c:v>
                </c:pt>
                <c:pt idx="9960">
                  <c:v>306966.753558846</c:v>
                </c:pt>
                <c:pt idx="9961">
                  <c:v>279235.115897856</c:v>
                </c:pt>
                <c:pt idx="9962">
                  <c:v>353780.111392852</c:v>
                </c:pt>
                <c:pt idx="9963">
                  <c:v>336465.960049141</c:v>
                </c:pt>
                <c:pt idx="9964">
                  <c:v>521092.913926427</c:v>
                </c:pt>
                <c:pt idx="9965">
                  <c:v>596930.125229433</c:v>
                </c:pt>
                <c:pt idx="9966">
                  <c:v>545403.029885091</c:v>
                </c:pt>
                <c:pt idx="9967">
                  <c:v>435595.965197106</c:v>
                </c:pt>
                <c:pt idx="9968">
                  <c:v>339377.105169116</c:v>
                </c:pt>
                <c:pt idx="9969">
                  <c:v>303199.406095718</c:v>
                </c:pt>
                <c:pt idx="9970">
                  <c:v>272639.144567461</c:v>
                </c:pt>
                <c:pt idx="9971">
                  <c:v>274217.909797079</c:v>
                </c:pt>
                <c:pt idx="9972">
                  <c:v>391401.482264762</c:v>
                </c:pt>
                <c:pt idx="9973">
                  <c:v>385616.597014592</c:v>
                </c:pt>
                <c:pt idx="9974">
                  <c:v>309966.196645516</c:v>
                </c:pt>
                <c:pt idx="9975">
                  <c:v>341316.718177246</c:v>
                </c:pt>
                <c:pt idx="9976">
                  <c:v>321452.092363626</c:v>
                </c:pt>
                <c:pt idx="9977">
                  <c:v>281984.226564518</c:v>
                </c:pt>
                <c:pt idx="9978">
                  <c:v>270296.634505649</c:v>
                </c:pt>
                <c:pt idx="9979">
                  <c:v>508699.097524466</c:v>
                </c:pt>
                <c:pt idx="9980">
                  <c:v>291604.2469282368</c:v>
                </c:pt>
                <c:pt idx="9981">
                  <c:v>313648.764270571</c:v>
                </c:pt>
                <c:pt idx="9982">
                  <c:v>381633.7387654308</c:v>
                </c:pt>
                <c:pt idx="9983">
                  <c:v>263237.6090948368</c:v>
                </c:pt>
                <c:pt idx="9984">
                  <c:v>290624.278133296</c:v>
                </c:pt>
                <c:pt idx="9985">
                  <c:v>340808.884175356</c:v>
                </c:pt>
                <c:pt idx="9986">
                  <c:v>282388.393992192</c:v>
                </c:pt>
                <c:pt idx="9987">
                  <c:v>538423.088722624</c:v>
                </c:pt>
                <c:pt idx="9988">
                  <c:v>264169.1819373378</c:v>
                </c:pt>
                <c:pt idx="9989">
                  <c:v>323808.728284605</c:v>
                </c:pt>
                <c:pt idx="9990">
                  <c:v>297650.355880794</c:v>
                </c:pt>
                <c:pt idx="9991">
                  <c:v>399061.653325349</c:v>
                </c:pt>
                <c:pt idx="9992">
                  <c:v>297000.642042816</c:v>
                </c:pt>
                <c:pt idx="9993">
                  <c:v>327728.8897577818</c:v>
                </c:pt>
                <c:pt idx="9994">
                  <c:v>296551.287655081</c:v>
                </c:pt>
                <c:pt idx="9995">
                  <c:v>386520.0137047</c:v>
                </c:pt>
                <c:pt idx="9996">
                  <c:v>322425.858048406</c:v>
                </c:pt>
                <c:pt idx="9997">
                  <c:v>293344.731753017</c:v>
                </c:pt>
                <c:pt idx="9998">
                  <c:v>324250.325652574</c:v>
                </c:pt>
                <c:pt idx="9999">
                  <c:v>358764.038779444</c:v>
                </c:pt>
                <c:pt idx="10000">
                  <c:v>299324.729196499</c:v>
                </c:pt>
                <c:pt idx="10001">
                  <c:v>325302.229642124</c:v>
                </c:pt>
                <c:pt idx="10002">
                  <c:v>407848.116464653</c:v>
                </c:pt>
                <c:pt idx="10003">
                  <c:v>316483.229151444</c:v>
                </c:pt>
                <c:pt idx="10004">
                  <c:v>323234.881580517</c:v>
                </c:pt>
                <c:pt idx="10005">
                  <c:v>349394.505182612</c:v>
                </c:pt>
                <c:pt idx="10006">
                  <c:v>266387.786286386</c:v>
                </c:pt>
                <c:pt idx="10007">
                  <c:v>351648.003099233</c:v>
                </c:pt>
                <c:pt idx="10008">
                  <c:v>302913.26899656</c:v>
                </c:pt>
                <c:pt idx="10009">
                  <c:v>274531.909055957</c:v>
                </c:pt>
                <c:pt idx="10010">
                  <c:v>277431.022597792</c:v>
                </c:pt>
                <c:pt idx="10011">
                  <c:v>270415.1018794818</c:v>
                </c:pt>
                <c:pt idx="10012">
                  <c:v>364775.318180929</c:v>
                </c:pt>
                <c:pt idx="10013">
                  <c:v>255836.733544655</c:v>
                </c:pt>
                <c:pt idx="10014">
                  <c:v>301234.849184518</c:v>
                </c:pt>
                <c:pt idx="10015">
                  <c:v>297299.7401943848</c:v>
                </c:pt>
                <c:pt idx="10016">
                  <c:v>292989.570814096</c:v>
                </c:pt>
                <c:pt idx="10017">
                  <c:v>257004.051940033</c:v>
                </c:pt>
                <c:pt idx="10018">
                  <c:v>314237.390399919</c:v>
                </c:pt>
                <c:pt idx="10019">
                  <c:v>286336.570036943</c:v>
                </c:pt>
                <c:pt idx="10020">
                  <c:v>256957.101448185</c:v>
                </c:pt>
                <c:pt idx="10021">
                  <c:v>351374.313085413</c:v>
                </c:pt>
                <c:pt idx="10022">
                  <c:v>289367.068445554</c:v>
                </c:pt>
                <c:pt idx="10023">
                  <c:v>255889.909617521</c:v>
                </c:pt>
                <c:pt idx="10024">
                  <c:v>331054.1779648108</c:v>
                </c:pt>
                <c:pt idx="10025">
                  <c:v>306420.392747318</c:v>
                </c:pt>
                <c:pt idx="10026">
                  <c:v>257855.510103696</c:v>
                </c:pt>
                <c:pt idx="10027">
                  <c:v>261987.069775337</c:v>
                </c:pt>
                <c:pt idx="10028">
                  <c:v>291285.443916667</c:v>
                </c:pt>
                <c:pt idx="10029">
                  <c:v>501959.787458807</c:v>
                </c:pt>
                <c:pt idx="10030">
                  <c:v>275989.464388783</c:v>
                </c:pt>
                <c:pt idx="10031">
                  <c:v>333773.023198745</c:v>
                </c:pt>
                <c:pt idx="10032">
                  <c:v>317765.3548070518</c:v>
                </c:pt>
                <c:pt idx="10033">
                  <c:v>261064.929666232</c:v>
                </c:pt>
                <c:pt idx="10034">
                  <c:v>352801.556161399</c:v>
                </c:pt>
                <c:pt idx="10035">
                  <c:v>297001.582607527</c:v>
                </c:pt>
                <c:pt idx="10036">
                  <c:v>272492.472883463</c:v>
                </c:pt>
                <c:pt idx="10037">
                  <c:v>323885.874100917</c:v>
                </c:pt>
                <c:pt idx="10038">
                  <c:v>315036.870008589</c:v>
                </c:pt>
                <c:pt idx="10039">
                  <c:v>299866.073150165</c:v>
                </c:pt>
                <c:pt idx="10040">
                  <c:v>273538.354779589</c:v>
                </c:pt>
                <c:pt idx="10041">
                  <c:v>376514.13162055</c:v>
                </c:pt>
                <c:pt idx="10042">
                  <c:v>287377.443604513</c:v>
                </c:pt>
                <c:pt idx="10043">
                  <c:v>313282.592434106</c:v>
                </c:pt>
                <c:pt idx="10044">
                  <c:v>341250.981829984</c:v>
                </c:pt>
                <c:pt idx="10045">
                  <c:v>299677.521843782</c:v>
                </c:pt>
                <c:pt idx="10046">
                  <c:v>304687.344423579</c:v>
                </c:pt>
                <c:pt idx="10047">
                  <c:v>488179.864638943</c:v>
                </c:pt>
                <c:pt idx="10048">
                  <c:v>282349.8927291</c:v>
                </c:pt>
                <c:pt idx="10049">
                  <c:v>301772.702837621</c:v>
                </c:pt>
                <c:pt idx="10050">
                  <c:v>288208.091868254</c:v>
                </c:pt>
                <c:pt idx="10051">
                  <c:v>388957.447176592</c:v>
                </c:pt>
                <c:pt idx="10052">
                  <c:v>273420.758431094</c:v>
                </c:pt>
                <c:pt idx="10053">
                  <c:v>304665.530863532</c:v>
                </c:pt>
                <c:pt idx="10054">
                  <c:v>342887.547600223</c:v>
                </c:pt>
                <c:pt idx="10055">
                  <c:v>299692.812372853</c:v>
                </c:pt>
                <c:pt idx="10056">
                  <c:v>329704.473150436</c:v>
                </c:pt>
                <c:pt idx="10057">
                  <c:v>273855.961204186</c:v>
                </c:pt>
                <c:pt idx="10058">
                  <c:v>303804.645674929</c:v>
                </c:pt>
                <c:pt idx="10059">
                  <c:v>272125.725747318</c:v>
                </c:pt>
                <c:pt idx="10060">
                  <c:v>373482.52622296</c:v>
                </c:pt>
                <c:pt idx="10061">
                  <c:v>283922.491745424</c:v>
                </c:pt>
                <c:pt idx="10062">
                  <c:v>326628.557023254</c:v>
                </c:pt>
                <c:pt idx="10063">
                  <c:v>343522.228332942</c:v>
                </c:pt>
                <c:pt idx="10064">
                  <c:v>448021.885146105</c:v>
                </c:pt>
                <c:pt idx="10065">
                  <c:v>378480.895442383</c:v>
                </c:pt>
                <c:pt idx="10066">
                  <c:v>346791.941406633</c:v>
                </c:pt>
                <c:pt idx="10067">
                  <c:v>378329.443417432</c:v>
                </c:pt>
                <c:pt idx="10068">
                  <c:v>406599.286558824</c:v>
                </c:pt>
                <c:pt idx="10069">
                  <c:v>333788.928481707</c:v>
                </c:pt>
                <c:pt idx="10070">
                  <c:v>313219.958458296</c:v>
                </c:pt>
                <c:pt idx="10071">
                  <c:v>385564.936221431</c:v>
                </c:pt>
                <c:pt idx="10072">
                  <c:v>306040.003030016</c:v>
                </c:pt>
                <c:pt idx="10073">
                  <c:v>293136.6922671358</c:v>
                </c:pt>
                <c:pt idx="10074">
                  <c:v>349100.636659687</c:v>
                </c:pt>
                <c:pt idx="10075">
                  <c:v>273991.467318347</c:v>
                </c:pt>
                <c:pt idx="10076">
                  <c:v>322695.786508538</c:v>
                </c:pt>
                <c:pt idx="10077">
                  <c:v>290172.830217405</c:v>
                </c:pt>
                <c:pt idx="10078">
                  <c:v>283960.214397055</c:v>
                </c:pt>
                <c:pt idx="10079">
                  <c:v>302086.228763985</c:v>
                </c:pt>
                <c:pt idx="10080">
                  <c:v>284685.915873829</c:v>
                </c:pt>
                <c:pt idx="10081">
                  <c:v>391756.818913953</c:v>
                </c:pt>
                <c:pt idx="10082">
                  <c:v>267210.746842259</c:v>
                </c:pt>
                <c:pt idx="10083">
                  <c:v>309977.451985342</c:v>
                </c:pt>
                <c:pt idx="10084">
                  <c:v>326921.458672446</c:v>
                </c:pt>
                <c:pt idx="10085">
                  <c:v>307961.34076846</c:v>
                </c:pt>
                <c:pt idx="10086">
                  <c:v>331402.894271614</c:v>
                </c:pt>
                <c:pt idx="10087">
                  <c:v>302093.895610086</c:v>
                </c:pt>
                <c:pt idx="10088">
                  <c:v>269583.677314133</c:v>
                </c:pt>
                <c:pt idx="10089">
                  <c:v>447291.277763778</c:v>
                </c:pt>
                <c:pt idx="10090">
                  <c:v>380211.0523575818</c:v>
                </c:pt>
                <c:pt idx="10091">
                  <c:v>318657.786153661</c:v>
                </c:pt>
                <c:pt idx="10092">
                  <c:v>271007.439632917</c:v>
                </c:pt>
                <c:pt idx="10093">
                  <c:v>268248.524673026</c:v>
                </c:pt>
                <c:pt idx="10094">
                  <c:v>385601.243502691</c:v>
                </c:pt>
                <c:pt idx="10095">
                  <c:v>304857.713980193</c:v>
                </c:pt>
                <c:pt idx="10096">
                  <c:v>300128.6447244807</c:v>
                </c:pt>
                <c:pt idx="10097">
                  <c:v>270545.026427906</c:v>
                </c:pt>
                <c:pt idx="10098">
                  <c:v>270960.776881326</c:v>
                </c:pt>
                <c:pt idx="10099">
                  <c:v>272049.710271324</c:v>
                </c:pt>
                <c:pt idx="10100">
                  <c:v>371871.686890762</c:v>
                </c:pt>
                <c:pt idx="10101">
                  <c:v>272076.547560415</c:v>
                </c:pt>
                <c:pt idx="10102">
                  <c:v>315697.448480111</c:v>
                </c:pt>
                <c:pt idx="10103">
                  <c:v>320269.31165972</c:v>
                </c:pt>
                <c:pt idx="10104">
                  <c:v>269485.736110231</c:v>
                </c:pt>
                <c:pt idx="10105">
                  <c:v>299297.4140829</c:v>
                </c:pt>
                <c:pt idx="10106">
                  <c:v>339813.394586873</c:v>
                </c:pt>
                <c:pt idx="10107">
                  <c:v>324505.420687766</c:v>
                </c:pt>
                <c:pt idx="10108">
                  <c:v>299363.336428196</c:v>
                </c:pt>
                <c:pt idx="10109">
                  <c:v>266121.460160797</c:v>
                </c:pt>
                <c:pt idx="10110">
                  <c:v>338866.265659167</c:v>
                </c:pt>
                <c:pt idx="10111">
                  <c:v>295707.4411644068</c:v>
                </c:pt>
                <c:pt idx="10112">
                  <c:v>295170.6783500978</c:v>
                </c:pt>
                <c:pt idx="10113">
                  <c:v>557213.78163403</c:v>
                </c:pt>
                <c:pt idx="10114">
                  <c:v>316574.224049825</c:v>
                </c:pt>
                <c:pt idx="10115">
                  <c:v>380307.481461215</c:v>
                </c:pt>
                <c:pt idx="10116">
                  <c:v>487941.500304506</c:v>
                </c:pt>
                <c:pt idx="10117">
                  <c:v>1.06158686523244E6</c:v>
                </c:pt>
                <c:pt idx="10118">
                  <c:v>1.03081547854645E6</c:v>
                </c:pt>
                <c:pt idx="10119">
                  <c:v>1.04256140561034E6</c:v>
                </c:pt>
                <c:pt idx="10120">
                  <c:v>572503.101202894</c:v>
                </c:pt>
                <c:pt idx="10121">
                  <c:v>363629.750672198</c:v>
                </c:pt>
                <c:pt idx="10122">
                  <c:v>333339.204926368</c:v>
                </c:pt>
                <c:pt idx="10123">
                  <c:v>300630.689691171</c:v>
                </c:pt>
                <c:pt idx="10124">
                  <c:v>326807.746912832</c:v>
                </c:pt>
                <c:pt idx="10125">
                  <c:v>389050.395783008</c:v>
                </c:pt>
                <c:pt idx="10126">
                  <c:v>330722.693810435</c:v>
                </c:pt>
                <c:pt idx="10127">
                  <c:v>287212.238909387</c:v>
                </c:pt>
                <c:pt idx="10128">
                  <c:v>316428.414128776</c:v>
                </c:pt>
                <c:pt idx="10129">
                  <c:v>340856.492177878</c:v>
                </c:pt>
                <c:pt idx="10130">
                  <c:v>334494.983628006</c:v>
                </c:pt>
                <c:pt idx="10131">
                  <c:v>296955.809699699</c:v>
                </c:pt>
                <c:pt idx="10132">
                  <c:v>317222.855079656</c:v>
                </c:pt>
                <c:pt idx="10133">
                  <c:v>292501.690605827</c:v>
                </c:pt>
                <c:pt idx="10134">
                  <c:v>373093.042065163</c:v>
                </c:pt>
                <c:pt idx="10135">
                  <c:v>287183.794500609</c:v>
                </c:pt>
                <c:pt idx="10136">
                  <c:v>345523.3480525368</c:v>
                </c:pt>
                <c:pt idx="10137">
                  <c:v>336324.126912069</c:v>
                </c:pt>
                <c:pt idx="10138">
                  <c:v>304676.322521863</c:v>
                </c:pt>
                <c:pt idx="10139">
                  <c:v>350061.013161923</c:v>
                </c:pt>
                <c:pt idx="10140">
                  <c:v>289839.878535229</c:v>
                </c:pt>
                <c:pt idx="10141">
                  <c:v>392843.070291873</c:v>
                </c:pt>
                <c:pt idx="10142">
                  <c:v>300230.3588389578</c:v>
                </c:pt>
                <c:pt idx="10143">
                  <c:v>369437.588452191</c:v>
                </c:pt>
                <c:pt idx="10144">
                  <c:v>350535.1068293718</c:v>
                </c:pt>
                <c:pt idx="10145">
                  <c:v>298544.835518119</c:v>
                </c:pt>
                <c:pt idx="10146">
                  <c:v>309834.291317326</c:v>
                </c:pt>
                <c:pt idx="10147">
                  <c:v>312662.787927123</c:v>
                </c:pt>
                <c:pt idx="10148">
                  <c:v>320022.817010648</c:v>
                </c:pt>
                <c:pt idx="10149">
                  <c:v>290814.183318551</c:v>
                </c:pt>
                <c:pt idx="10150">
                  <c:v>317135.995315901</c:v>
                </c:pt>
                <c:pt idx="10151">
                  <c:v>362028.739135673</c:v>
                </c:pt>
                <c:pt idx="10152">
                  <c:v>388719.893932431</c:v>
                </c:pt>
                <c:pt idx="10153">
                  <c:v>344848.759421081</c:v>
                </c:pt>
                <c:pt idx="10154">
                  <c:v>322666.205337978</c:v>
                </c:pt>
                <c:pt idx="10155">
                  <c:v>441772.71126141</c:v>
                </c:pt>
                <c:pt idx="10156">
                  <c:v>363602.779016956</c:v>
                </c:pt>
                <c:pt idx="10157">
                  <c:v>353733.1707004678</c:v>
                </c:pt>
                <c:pt idx="10158">
                  <c:v>304454.920474379</c:v>
                </c:pt>
                <c:pt idx="10159">
                  <c:v>343422.30512751</c:v>
                </c:pt>
                <c:pt idx="10160">
                  <c:v>375295.522618332</c:v>
                </c:pt>
                <c:pt idx="10161">
                  <c:v>333417.998784214</c:v>
                </c:pt>
                <c:pt idx="10162">
                  <c:v>347481.317013075</c:v>
                </c:pt>
                <c:pt idx="10163">
                  <c:v>324988.5670557778</c:v>
                </c:pt>
                <c:pt idx="10164">
                  <c:v>329249.7687526068</c:v>
                </c:pt>
                <c:pt idx="10165">
                  <c:v>293186.553222189</c:v>
                </c:pt>
                <c:pt idx="10166">
                  <c:v>292998.928908436</c:v>
                </c:pt>
                <c:pt idx="10167">
                  <c:v>320581.173707704</c:v>
                </c:pt>
                <c:pt idx="10168">
                  <c:v>322778.5407858818</c:v>
                </c:pt>
                <c:pt idx="10169">
                  <c:v>295499.715832873</c:v>
                </c:pt>
                <c:pt idx="10170">
                  <c:v>319362.072635985</c:v>
                </c:pt>
                <c:pt idx="10171">
                  <c:v>370868.242326974</c:v>
                </c:pt>
                <c:pt idx="10172">
                  <c:v>394866.435925721</c:v>
                </c:pt>
                <c:pt idx="10173">
                  <c:v>615099.298051899</c:v>
                </c:pt>
                <c:pt idx="10174">
                  <c:v>336481.082220729</c:v>
                </c:pt>
                <c:pt idx="10175">
                  <c:v>308668.710862846</c:v>
                </c:pt>
                <c:pt idx="10176">
                  <c:v>347017.885118696</c:v>
                </c:pt>
                <c:pt idx="10177">
                  <c:v>367201.844203436</c:v>
                </c:pt>
                <c:pt idx="10178">
                  <c:v>345288.05633895</c:v>
                </c:pt>
                <c:pt idx="10179">
                  <c:v>327249.165686225</c:v>
                </c:pt>
                <c:pt idx="10180">
                  <c:v>324504.722499888</c:v>
                </c:pt>
                <c:pt idx="10181">
                  <c:v>405278.278613604</c:v>
                </c:pt>
                <c:pt idx="10182">
                  <c:v>339467.433675707</c:v>
                </c:pt>
                <c:pt idx="10183">
                  <c:v>372410.874297642</c:v>
                </c:pt>
                <c:pt idx="10184">
                  <c:v>341652.269975049</c:v>
                </c:pt>
                <c:pt idx="10185">
                  <c:v>318816.8640207978</c:v>
                </c:pt>
                <c:pt idx="10186">
                  <c:v>298121.12901175</c:v>
                </c:pt>
                <c:pt idx="10187">
                  <c:v>297707.277656321</c:v>
                </c:pt>
                <c:pt idx="10188">
                  <c:v>328726.228454184</c:v>
                </c:pt>
                <c:pt idx="10189">
                  <c:v>326621.817726753</c:v>
                </c:pt>
                <c:pt idx="10190">
                  <c:v>368666.447062047</c:v>
                </c:pt>
                <c:pt idx="10191">
                  <c:v>340224.7783240518</c:v>
                </c:pt>
                <c:pt idx="10192">
                  <c:v>346336.343571351</c:v>
                </c:pt>
                <c:pt idx="10193">
                  <c:v>318247.8761588878</c:v>
                </c:pt>
                <c:pt idx="10194">
                  <c:v>330564.91878686</c:v>
                </c:pt>
                <c:pt idx="10195">
                  <c:v>347743.601382125</c:v>
                </c:pt>
                <c:pt idx="10196">
                  <c:v>317698.8259940448</c:v>
                </c:pt>
                <c:pt idx="10197">
                  <c:v>305143.837018732</c:v>
                </c:pt>
                <c:pt idx="10198">
                  <c:v>306014.217074557</c:v>
                </c:pt>
                <c:pt idx="10199">
                  <c:v>289461.998313481</c:v>
                </c:pt>
                <c:pt idx="10200">
                  <c:v>391497.161640772</c:v>
                </c:pt>
                <c:pt idx="10201">
                  <c:v>289540.634865645</c:v>
                </c:pt>
                <c:pt idx="10202">
                  <c:v>374491.13308975</c:v>
                </c:pt>
                <c:pt idx="10203">
                  <c:v>329296.404166018</c:v>
                </c:pt>
                <c:pt idx="10204">
                  <c:v>291145.937658191</c:v>
                </c:pt>
                <c:pt idx="10205">
                  <c:v>346996.618117614</c:v>
                </c:pt>
                <c:pt idx="10206">
                  <c:v>290978.423174717</c:v>
                </c:pt>
                <c:pt idx="10207">
                  <c:v>319280.585850886</c:v>
                </c:pt>
                <c:pt idx="10208">
                  <c:v>293057.578408915</c:v>
                </c:pt>
                <c:pt idx="10209">
                  <c:v>293991.412310168</c:v>
                </c:pt>
                <c:pt idx="10210">
                  <c:v>406351.373929654</c:v>
                </c:pt>
                <c:pt idx="10211">
                  <c:v>322580.878042214</c:v>
                </c:pt>
                <c:pt idx="10212">
                  <c:v>325428.573824249</c:v>
                </c:pt>
                <c:pt idx="10213">
                  <c:v>339624.402693941</c:v>
                </c:pt>
                <c:pt idx="10214">
                  <c:v>351876.941449588</c:v>
                </c:pt>
                <c:pt idx="10215">
                  <c:v>361186.427089648</c:v>
                </c:pt>
                <c:pt idx="10216">
                  <c:v>533016.142635743</c:v>
                </c:pt>
                <c:pt idx="10217">
                  <c:v>301188.794974707</c:v>
                </c:pt>
                <c:pt idx="10218">
                  <c:v>321774.730241172</c:v>
                </c:pt>
                <c:pt idx="10219">
                  <c:v>311755.924647012</c:v>
                </c:pt>
                <c:pt idx="10220">
                  <c:v>406317.948550623</c:v>
                </c:pt>
                <c:pt idx="10221">
                  <c:v>292255.613467931</c:v>
                </c:pt>
                <c:pt idx="10222">
                  <c:v>334332.875794573</c:v>
                </c:pt>
                <c:pt idx="10223">
                  <c:v>340436.246748989</c:v>
                </c:pt>
                <c:pt idx="10224">
                  <c:v>295226.965822898</c:v>
                </c:pt>
                <c:pt idx="10225">
                  <c:v>303831.49580591</c:v>
                </c:pt>
                <c:pt idx="10226">
                  <c:v>290954.03084067</c:v>
                </c:pt>
                <c:pt idx="10227">
                  <c:v>252472.757583337</c:v>
                </c:pt>
                <c:pt idx="10228">
                  <c:v>283871.000488962</c:v>
                </c:pt>
                <c:pt idx="10229">
                  <c:v>379959.794305329</c:v>
                </c:pt>
                <c:pt idx="10230">
                  <c:v>286230.6988279378</c:v>
                </c:pt>
                <c:pt idx="10231">
                  <c:v>255233.100698603</c:v>
                </c:pt>
                <c:pt idx="10232">
                  <c:v>318294.400953557</c:v>
                </c:pt>
                <c:pt idx="10233">
                  <c:v>287338.915902193</c:v>
                </c:pt>
                <c:pt idx="10234">
                  <c:v>285963.504968541</c:v>
                </c:pt>
                <c:pt idx="10235">
                  <c:v>286372.952445978</c:v>
                </c:pt>
                <c:pt idx="10236">
                  <c:v>254037.546991307</c:v>
                </c:pt>
                <c:pt idx="10237">
                  <c:v>253750.873352412</c:v>
                </c:pt>
                <c:pt idx="10238">
                  <c:v>253415.601531176</c:v>
                </c:pt>
                <c:pt idx="10239">
                  <c:v>562890.006428471</c:v>
                </c:pt>
                <c:pt idx="10240">
                  <c:v>317976.350762103</c:v>
                </c:pt>
                <c:pt idx="10241">
                  <c:v>326311.6928145408</c:v>
                </c:pt>
                <c:pt idx="10242">
                  <c:v>281160.194115602</c:v>
                </c:pt>
                <c:pt idx="10243">
                  <c:v>329413.842982393</c:v>
                </c:pt>
                <c:pt idx="10244">
                  <c:v>268296.452412449</c:v>
                </c:pt>
                <c:pt idx="10245">
                  <c:v>292224.907985509</c:v>
                </c:pt>
                <c:pt idx="10246">
                  <c:v>309455.309592864</c:v>
                </c:pt>
                <c:pt idx="10247">
                  <c:v>288569.181843232</c:v>
                </c:pt>
                <c:pt idx="10248">
                  <c:v>254516.610806895</c:v>
                </c:pt>
                <c:pt idx="10249">
                  <c:v>325411.069344342</c:v>
                </c:pt>
                <c:pt idx="10250">
                  <c:v>282704.339419404</c:v>
                </c:pt>
                <c:pt idx="10251">
                  <c:v>253670.529621564</c:v>
                </c:pt>
                <c:pt idx="10252">
                  <c:v>278878.432893788</c:v>
                </c:pt>
                <c:pt idx="10253">
                  <c:v>322703.8526015</c:v>
                </c:pt>
                <c:pt idx="10254">
                  <c:v>309827.214856604</c:v>
                </c:pt>
                <c:pt idx="10255">
                  <c:v>255724.114358569</c:v>
                </c:pt>
                <c:pt idx="10256">
                  <c:v>281836.955468706</c:v>
                </c:pt>
                <c:pt idx="10257">
                  <c:v>266596.605360184</c:v>
                </c:pt>
                <c:pt idx="10258">
                  <c:v>284113.6777515778</c:v>
                </c:pt>
                <c:pt idx="10259">
                  <c:v>339119.366967556</c:v>
                </c:pt>
                <c:pt idx="10260">
                  <c:v>282263.674707775</c:v>
                </c:pt>
                <c:pt idx="10261">
                  <c:v>290391.1499019418</c:v>
                </c:pt>
                <c:pt idx="10262">
                  <c:v>253362.832307347</c:v>
                </c:pt>
                <c:pt idx="10263">
                  <c:v>292321.193840022</c:v>
                </c:pt>
                <c:pt idx="10264">
                  <c:v>343427.224051367</c:v>
                </c:pt>
                <c:pt idx="10265">
                  <c:v>254110.445284747</c:v>
                </c:pt>
                <c:pt idx="10266">
                  <c:v>309926.801973051</c:v>
                </c:pt>
                <c:pt idx="10267">
                  <c:v>278756.234353752</c:v>
                </c:pt>
                <c:pt idx="10268">
                  <c:v>256819.892209587</c:v>
                </c:pt>
                <c:pt idx="10269">
                  <c:v>324500.450472514</c:v>
                </c:pt>
                <c:pt idx="10270">
                  <c:v>285058.223484815</c:v>
                </c:pt>
                <c:pt idx="10271">
                  <c:v>271775.023718111</c:v>
                </c:pt>
                <c:pt idx="10272">
                  <c:v>268317.794809178</c:v>
                </c:pt>
                <c:pt idx="10273">
                  <c:v>284018.148328353</c:v>
                </c:pt>
                <c:pt idx="10274">
                  <c:v>357063.387225863</c:v>
                </c:pt>
                <c:pt idx="10275">
                  <c:v>266510.939073354</c:v>
                </c:pt>
                <c:pt idx="10276">
                  <c:v>280964.8788514299</c:v>
                </c:pt>
                <c:pt idx="10277">
                  <c:v>322238.722483308</c:v>
                </c:pt>
                <c:pt idx="10278">
                  <c:v>255938.909566876</c:v>
                </c:pt>
                <c:pt idx="10279">
                  <c:v>284070.528269486</c:v>
                </c:pt>
                <c:pt idx="10280">
                  <c:v>382492.3404583458</c:v>
                </c:pt>
                <c:pt idx="10281">
                  <c:v>481074.056073762</c:v>
                </c:pt>
                <c:pt idx="10282">
                  <c:v>302055.62982402</c:v>
                </c:pt>
                <c:pt idx="10283">
                  <c:v>311899.8089072378</c:v>
                </c:pt>
                <c:pt idx="10284">
                  <c:v>274013.568171127</c:v>
                </c:pt>
                <c:pt idx="10285">
                  <c:v>583787.35376934</c:v>
                </c:pt>
                <c:pt idx="10286">
                  <c:v>1.00196536580886E6</c:v>
                </c:pt>
                <c:pt idx="10287">
                  <c:v>1.02925420976049E6</c:v>
                </c:pt>
                <c:pt idx="10288">
                  <c:v>1.03454985995242E6</c:v>
                </c:pt>
                <c:pt idx="10289">
                  <c:v>376969.85530056</c:v>
                </c:pt>
                <c:pt idx="10290">
                  <c:v>372679.002176885</c:v>
                </c:pt>
                <c:pt idx="10291">
                  <c:v>263307.770990336</c:v>
                </c:pt>
                <c:pt idx="10292">
                  <c:v>331594.373265182</c:v>
                </c:pt>
                <c:pt idx="10293">
                  <c:v>281043.549292855</c:v>
                </c:pt>
                <c:pt idx="10294">
                  <c:v>302550.750179158</c:v>
                </c:pt>
                <c:pt idx="10295">
                  <c:v>263672.633655527</c:v>
                </c:pt>
                <c:pt idx="10296">
                  <c:v>319397.863947065</c:v>
                </c:pt>
                <c:pt idx="10297">
                  <c:v>286838.128123654</c:v>
                </c:pt>
                <c:pt idx="10298">
                  <c:v>274465.274274071</c:v>
                </c:pt>
                <c:pt idx="10299">
                  <c:v>523773.820878364</c:v>
                </c:pt>
                <c:pt idx="10300">
                  <c:v>342592.935073957</c:v>
                </c:pt>
                <c:pt idx="10301">
                  <c:v>253944.52807165</c:v>
                </c:pt>
                <c:pt idx="10302">
                  <c:v>339711.965903003</c:v>
                </c:pt>
                <c:pt idx="10303">
                  <c:v>289774.022136994</c:v>
                </c:pt>
                <c:pt idx="10304">
                  <c:v>255308.821325774</c:v>
                </c:pt>
                <c:pt idx="10305">
                  <c:v>286698.090810841</c:v>
                </c:pt>
                <c:pt idx="10306">
                  <c:v>257898.245082877</c:v>
                </c:pt>
                <c:pt idx="10307">
                  <c:v>290825.505252364</c:v>
                </c:pt>
                <c:pt idx="10308">
                  <c:v>261840.212510333</c:v>
                </c:pt>
                <c:pt idx="10309">
                  <c:v>326614.77994538</c:v>
                </c:pt>
                <c:pt idx="10310">
                  <c:v>319321.959096063</c:v>
                </c:pt>
                <c:pt idx="10311">
                  <c:v>347562.865075768</c:v>
                </c:pt>
                <c:pt idx="10312">
                  <c:v>422264.1130582818</c:v>
                </c:pt>
                <c:pt idx="10313">
                  <c:v>379239.688772414</c:v>
                </c:pt>
                <c:pt idx="10314">
                  <c:v>341255.462686035</c:v>
                </c:pt>
                <c:pt idx="10315">
                  <c:v>434963.170797019</c:v>
                </c:pt>
                <c:pt idx="10316">
                  <c:v>348440.644488104</c:v>
                </c:pt>
                <c:pt idx="10317">
                  <c:v>317212.087919765</c:v>
                </c:pt>
                <c:pt idx="10318">
                  <c:v>316436.161101979</c:v>
                </c:pt>
                <c:pt idx="10319">
                  <c:v>416125.210828444</c:v>
                </c:pt>
                <c:pt idx="10320">
                  <c:v>344729.8026641968</c:v>
                </c:pt>
                <c:pt idx="10321">
                  <c:v>349318.980486217</c:v>
                </c:pt>
                <c:pt idx="10322">
                  <c:v>388549.515166326</c:v>
                </c:pt>
                <c:pt idx="10323">
                  <c:v>377163.623454491</c:v>
                </c:pt>
                <c:pt idx="10324">
                  <c:v>335217.997026666</c:v>
                </c:pt>
                <c:pt idx="10325">
                  <c:v>317020.0409502918</c:v>
                </c:pt>
                <c:pt idx="10326">
                  <c:v>320845.128660934</c:v>
                </c:pt>
                <c:pt idx="10327">
                  <c:v>352550.768026499</c:v>
                </c:pt>
                <c:pt idx="10328">
                  <c:v>362208.832223083</c:v>
                </c:pt>
                <c:pt idx="10329">
                  <c:v>420890.835723333</c:v>
                </c:pt>
                <c:pt idx="10330">
                  <c:v>323259.441701072</c:v>
                </c:pt>
                <c:pt idx="10331">
                  <c:v>352218.779584803</c:v>
                </c:pt>
                <c:pt idx="10332">
                  <c:v>393122.787130571</c:v>
                </c:pt>
                <c:pt idx="10333">
                  <c:v>339299.763452964</c:v>
                </c:pt>
                <c:pt idx="10334">
                  <c:v>327089.919175687</c:v>
                </c:pt>
                <c:pt idx="10335">
                  <c:v>256002.409307807</c:v>
                </c:pt>
                <c:pt idx="10336">
                  <c:v>282220.625228034</c:v>
                </c:pt>
                <c:pt idx="10337">
                  <c:v>254000.802795612</c:v>
                </c:pt>
                <c:pt idx="10338">
                  <c:v>356091.28694902</c:v>
                </c:pt>
                <c:pt idx="10339">
                  <c:v>253871.228685817</c:v>
                </c:pt>
                <c:pt idx="10340">
                  <c:v>282876.717316704</c:v>
                </c:pt>
                <c:pt idx="10341">
                  <c:v>1.0759777118105E6</c:v>
                </c:pt>
                <c:pt idx="10342">
                  <c:v>1.2637209262369E6</c:v>
                </c:pt>
                <c:pt idx="10343">
                  <c:v>1.14632777137927E6</c:v>
                </c:pt>
                <c:pt idx="10344">
                  <c:v>397183.414900675</c:v>
                </c:pt>
                <c:pt idx="10345">
                  <c:v>286288.544668157</c:v>
                </c:pt>
                <c:pt idx="10346">
                  <c:v>316457.24817345</c:v>
                </c:pt>
                <c:pt idx="10347">
                  <c:v>250359.077901976</c:v>
                </c:pt>
                <c:pt idx="10348">
                  <c:v>279672.594684464</c:v>
                </c:pt>
                <c:pt idx="10349">
                  <c:v>372107.365920105</c:v>
                </c:pt>
                <c:pt idx="10350">
                  <c:v>277437.934914052</c:v>
                </c:pt>
                <c:pt idx="10351">
                  <c:v>297672.998183289</c:v>
                </c:pt>
                <c:pt idx="10352">
                  <c:v>579812.445692464</c:v>
                </c:pt>
                <c:pt idx="10353">
                  <c:v>556791.192085017</c:v>
                </c:pt>
                <c:pt idx="10354">
                  <c:v>611059.1500421721</c:v>
                </c:pt>
                <c:pt idx="10355">
                  <c:v>553417.205502219</c:v>
                </c:pt>
                <c:pt idx="10356">
                  <c:v>554648.760774691</c:v>
                </c:pt>
                <c:pt idx="10357">
                  <c:v>587609.466339118</c:v>
                </c:pt>
                <c:pt idx="10358">
                  <c:v>639914.856553357</c:v>
                </c:pt>
                <c:pt idx="10359">
                  <c:v>665211.129121118</c:v>
                </c:pt>
                <c:pt idx="10360">
                  <c:v>551472.232634687</c:v>
                </c:pt>
                <c:pt idx="10361">
                  <c:v>590917.123786442</c:v>
                </c:pt>
                <c:pt idx="10362">
                  <c:v>618992.876733482</c:v>
                </c:pt>
                <c:pt idx="10363">
                  <c:v>574820.325847329</c:v>
                </c:pt>
                <c:pt idx="10364">
                  <c:v>612681.542751025</c:v>
                </c:pt>
                <c:pt idx="10365">
                  <c:v>686785.81206607</c:v>
                </c:pt>
                <c:pt idx="10366">
                  <c:v>680640.904161891</c:v>
                </c:pt>
                <c:pt idx="10367">
                  <c:v>563184.047091677</c:v>
                </c:pt>
                <c:pt idx="10368">
                  <c:v>687202.717127975</c:v>
                </c:pt>
                <c:pt idx="10369">
                  <c:v>584015.543710142</c:v>
                </c:pt>
                <c:pt idx="10370">
                  <c:v>571959.926065</c:v>
                </c:pt>
                <c:pt idx="10371">
                  <c:v>597399.493638287</c:v>
                </c:pt>
                <c:pt idx="10372">
                  <c:v>625319.879945246</c:v>
                </c:pt>
                <c:pt idx="10373">
                  <c:v>593556.7493090448</c:v>
                </c:pt>
                <c:pt idx="10374">
                  <c:v>583750.60608068</c:v>
                </c:pt>
                <c:pt idx="10375">
                  <c:v>582959.037219508</c:v>
                </c:pt>
                <c:pt idx="10376">
                  <c:v>553767.026607425</c:v>
                </c:pt>
                <c:pt idx="10377">
                  <c:v>553108.4120790728</c:v>
                </c:pt>
                <c:pt idx="10378">
                  <c:v>624085.635901111</c:v>
                </c:pt>
                <c:pt idx="10379">
                  <c:v>586896.309875347</c:v>
                </c:pt>
                <c:pt idx="10380">
                  <c:v>616340.7927399696</c:v>
                </c:pt>
                <c:pt idx="10381">
                  <c:v>555784.5797313439</c:v>
                </c:pt>
                <c:pt idx="10382">
                  <c:v>610320.009382834</c:v>
                </c:pt>
                <c:pt idx="10383">
                  <c:v>563455.890213613</c:v>
                </c:pt>
                <c:pt idx="10384">
                  <c:v>631774.673554985</c:v>
                </c:pt>
                <c:pt idx="10385">
                  <c:v>600985.766878231</c:v>
                </c:pt>
                <c:pt idx="10386">
                  <c:v>583429.937544539</c:v>
                </c:pt>
                <c:pt idx="10387">
                  <c:v>557747.7715021147</c:v>
                </c:pt>
                <c:pt idx="10388">
                  <c:v>550291.035987954</c:v>
                </c:pt>
                <c:pt idx="10389">
                  <c:v>671862.9541980189</c:v>
                </c:pt>
                <c:pt idx="10390">
                  <c:v>591728.927312136</c:v>
                </c:pt>
                <c:pt idx="10391">
                  <c:v>552670.096125104</c:v>
                </c:pt>
                <c:pt idx="10392">
                  <c:v>552962.889176796</c:v>
                </c:pt>
                <c:pt idx="10393">
                  <c:v>631617.7977372789</c:v>
                </c:pt>
                <c:pt idx="10394">
                  <c:v>602750.554705644</c:v>
                </c:pt>
                <c:pt idx="10395">
                  <c:v>585168.92861837</c:v>
                </c:pt>
                <c:pt idx="10396">
                  <c:v>565440.658184764</c:v>
                </c:pt>
                <c:pt idx="10397">
                  <c:v>602722.719733912</c:v>
                </c:pt>
                <c:pt idx="10398">
                  <c:v>584195.256752556</c:v>
                </c:pt>
                <c:pt idx="10399">
                  <c:v>659918.402809759</c:v>
                </c:pt>
                <c:pt idx="10400">
                  <c:v>592118.895136173</c:v>
                </c:pt>
                <c:pt idx="10401">
                  <c:v>557548.991552514</c:v>
                </c:pt>
                <c:pt idx="10402">
                  <c:v>592660.044425234</c:v>
                </c:pt>
                <c:pt idx="10403">
                  <c:v>643133.5825746567</c:v>
                </c:pt>
                <c:pt idx="10404">
                  <c:v>552001.1455986931</c:v>
                </c:pt>
                <c:pt idx="10405">
                  <c:v>264917.155211067</c:v>
                </c:pt>
                <c:pt idx="10406">
                  <c:v>289079.520312856</c:v>
                </c:pt>
                <c:pt idx="10407">
                  <c:v>407578.806809202</c:v>
                </c:pt>
                <c:pt idx="10408">
                  <c:v>276810.374660041</c:v>
                </c:pt>
                <c:pt idx="10409">
                  <c:v>371297.498814029</c:v>
                </c:pt>
                <c:pt idx="10410">
                  <c:v>298114.64842246</c:v>
                </c:pt>
                <c:pt idx="10411">
                  <c:v>281205.956185821</c:v>
                </c:pt>
                <c:pt idx="10412">
                  <c:v>348113.302298689</c:v>
                </c:pt>
                <c:pt idx="10413">
                  <c:v>284356.825981439</c:v>
                </c:pt>
                <c:pt idx="10414">
                  <c:v>303611.776570473</c:v>
                </c:pt>
                <c:pt idx="10415">
                  <c:v>283501.675084939</c:v>
                </c:pt>
                <c:pt idx="10416">
                  <c:v>321561.524485397</c:v>
                </c:pt>
                <c:pt idx="10417">
                  <c:v>291968.48688884</c:v>
                </c:pt>
                <c:pt idx="10418">
                  <c:v>263148.38678793</c:v>
                </c:pt>
                <c:pt idx="10419">
                  <c:v>333357.6729849908</c:v>
                </c:pt>
                <c:pt idx="10420">
                  <c:v>284011.022358583</c:v>
                </c:pt>
                <c:pt idx="10421">
                  <c:v>337301.540269094</c:v>
                </c:pt>
                <c:pt idx="10422">
                  <c:v>290381.772219318</c:v>
                </c:pt>
                <c:pt idx="10423">
                  <c:v>287394.0188564548</c:v>
                </c:pt>
                <c:pt idx="10424">
                  <c:v>258192.825440876</c:v>
                </c:pt>
                <c:pt idx="10425">
                  <c:v>337845.905701653</c:v>
                </c:pt>
                <c:pt idx="10426">
                  <c:v>496995.310098757</c:v>
                </c:pt>
                <c:pt idx="10427">
                  <c:v>292031.493386586</c:v>
                </c:pt>
                <c:pt idx="10428">
                  <c:v>302639.255886749</c:v>
                </c:pt>
                <c:pt idx="10429">
                  <c:v>319933.446860118</c:v>
                </c:pt>
                <c:pt idx="10430">
                  <c:v>361346.930249618</c:v>
                </c:pt>
                <c:pt idx="10431">
                  <c:v>293792.565112225</c:v>
                </c:pt>
                <c:pt idx="10432">
                  <c:v>292041.334470954</c:v>
                </c:pt>
                <c:pt idx="10433">
                  <c:v>282866.786152853</c:v>
                </c:pt>
                <c:pt idx="10434">
                  <c:v>284589.316414008</c:v>
                </c:pt>
                <c:pt idx="10435">
                  <c:v>254145.028549262</c:v>
                </c:pt>
                <c:pt idx="10436">
                  <c:v>300457.130744396</c:v>
                </c:pt>
                <c:pt idx="10437">
                  <c:v>262728.449194677</c:v>
                </c:pt>
                <c:pt idx="10438">
                  <c:v>327222.1421284098</c:v>
                </c:pt>
                <c:pt idx="10439">
                  <c:v>306137.197543595</c:v>
                </c:pt>
                <c:pt idx="10440">
                  <c:v>346322.567517933</c:v>
                </c:pt>
                <c:pt idx="10441">
                  <c:v>271326.292332323</c:v>
                </c:pt>
                <c:pt idx="10442">
                  <c:v>254110.227430883</c:v>
                </c:pt>
                <c:pt idx="10443">
                  <c:v>254256.749455635</c:v>
                </c:pt>
                <c:pt idx="10444">
                  <c:v>288159.719583679</c:v>
                </c:pt>
                <c:pt idx="10445">
                  <c:v>284203.376705399</c:v>
                </c:pt>
                <c:pt idx="10446">
                  <c:v>317989.671011733</c:v>
                </c:pt>
                <c:pt idx="10447">
                  <c:v>279692.402128944</c:v>
                </c:pt>
                <c:pt idx="10448">
                  <c:v>319917.701218687</c:v>
                </c:pt>
                <c:pt idx="10449">
                  <c:v>346554.903381857</c:v>
                </c:pt>
                <c:pt idx="10450">
                  <c:v>357209.674512135</c:v>
                </c:pt>
                <c:pt idx="10451">
                  <c:v>300050.648352474</c:v>
                </c:pt>
                <c:pt idx="10452">
                  <c:v>290701.577152664</c:v>
                </c:pt>
                <c:pt idx="10453">
                  <c:v>262983.320487911</c:v>
                </c:pt>
                <c:pt idx="10454">
                  <c:v>571725.112260024</c:v>
                </c:pt>
                <c:pt idx="10455">
                  <c:v>1.04690246922448E6</c:v>
                </c:pt>
                <c:pt idx="10456">
                  <c:v>1.04506866307669E6</c:v>
                </c:pt>
                <c:pt idx="10457">
                  <c:v>974431.437768618</c:v>
                </c:pt>
                <c:pt idx="10458">
                  <c:v>332115.6123774368</c:v>
                </c:pt>
                <c:pt idx="10459">
                  <c:v>380116.14461289</c:v>
                </c:pt>
                <c:pt idx="10460">
                  <c:v>336666.750032223</c:v>
                </c:pt>
                <c:pt idx="10461">
                  <c:v>293370.898153254</c:v>
                </c:pt>
                <c:pt idx="10462">
                  <c:v>289644.216054856</c:v>
                </c:pt>
                <c:pt idx="10463">
                  <c:v>297195.17449196</c:v>
                </c:pt>
                <c:pt idx="10464">
                  <c:v>267187.2427269248</c:v>
                </c:pt>
                <c:pt idx="10465">
                  <c:v>319127.290952176</c:v>
                </c:pt>
                <c:pt idx="10466">
                  <c:v>286982.6580001108</c:v>
                </c:pt>
                <c:pt idx="10467">
                  <c:v>392781.303111578</c:v>
                </c:pt>
                <c:pt idx="10468">
                  <c:v>328308.789526143</c:v>
                </c:pt>
                <c:pt idx="10469">
                  <c:v>281993.0818056868</c:v>
                </c:pt>
                <c:pt idx="10470">
                  <c:v>313082.828469009</c:v>
                </c:pt>
                <c:pt idx="10471">
                  <c:v>322152.288559497</c:v>
                </c:pt>
                <c:pt idx="10472">
                  <c:v>619938.5636369</c:v>
                </c:pt>
                <c:pt idx="10473">
                  <c:v>597599.07098779</c:v>
                </c:pt>
                <c:pt idx="10474">
                  <c:v>598134.353917159</c:v>
                </c:pt>
                <c:pt idx="10475">
                  <c:v>620198.656928545</c:v>
                </c:pt>
                <c:pt idx="10476">
                  <c:v>638681.348817242</c:v>
                </c:pt>
                <c:pt idx="10477">
                  <c:v>598910.2011717907</c:v>
                </c:pt>
                <c:pt idx="10478">
                  <c:v>669148.044661772</c:v>
                </c:pt>
                <c:pt idx="10479">
                  <c:v>665613.260728329</c:v>
                </c:pt>
                <c:pt idx="10480">
                  <c:v>619921.38972462</c:v>
                </c:pt>
                <c:pt idx="10481">
                  <c:v>659101.910691523</c:v>
                </c:pt>
                <c:pt idx="10482">
                  <c:v>597134.447917097</c:v>
                </c:pt>
                <c:pt idx="10483">
                  <c:v>672343.179584323</c:v>
                </c:pt>
                <c:pt idx="10484">
                  <c:v>628098.998299485</c:v>
                </c:pt>
                <c:pt idx="10485">
                  <c:v>598468.6425513</c:v>
                </c:pt>
                <c:pt idx="10486">
                  <c:v>599541.508387176</c:v>
                </c:pt>
                <c:pt idx="10487">
                  <c:v>598646.50694648</c:v>
                </c:pt>
                <c:pt idx="10488">
                  <c:v>719438.37883237</c:v>
                </c:pt>
                <c:pt idx="10489">
                  <c:v>614621.431839342</c:v>
                </c:pt>
                <c:pt idx="10490">
                  <c:v>676501.689420971</c:v>
                </c:pt>
                <c:pt idx="10491">
                  <c:v>822244.41737584</c:v>
                </c:pt>
                <c:pt idx="10492">
                  <c:v>668733.548954392</c:v>
                </c:pt>
                <c:pt idx="10493">
                  <c:v>564996.7173415717</c:v>
                </c:pt>
                <c:pt idx="10494">
                  <c:v>255617.504429763</c:v>
                </c:pt>
                <c:pt idx="10495">
                  <c:v>283798.019366663</c:v>
                </c:pt>
                <c:pt idx="10496">
                  <c:v>254537.70623407</c:v>
                </c:pt>
                <c:pt idx="10497">
                  <c:v>293375.820269585</c:v>
                </c:pt>
                <c:pt idx="10498">
                  <c:v>357312.521284856</c:v>
                </c:pt>
                <c:pt idx="10499">
                  <c:v>258845.884673364</c:v>
                </c:pt>
                <c:pt idx="10500">
                  <c:v>286227.943374865</c:v>
                </c:pt>
                <c:pt idx="10501">
                  <c:v>341671.439068781</c:v>
                </c:pt>
                <c:pt idx="10502">
                  <c:v>294671.070363638</c:v>
                </c:pt>
                <c:pt idx="10503">
                  <c:v>257755.827103519</c:v>
                </c:pt>
                <c:pt idx="10504">
                  <c:v>288896.47889145</c:v>
                </c:pt>
                <c:pt idx="10505">
                  <c:v>258644.383835283</c:v>
                </c:pt>
                <c:pt idx="10506">
                  <c:v>286157.686254043</c:v>
                </c:pt>
                <c:pt idx="10507">
                  <c:v>360749.564174384</c:v>
                </c:pt>
                <c:pt idx="10508">
                  <c:v>311304.1988648668</c:v>
                </c:pt>
                <c:pt idx="10509">
                  <c:v>330941.499100345</c:v>
                </c:pt>
                <c:pt idx="10510">
                  <c:v>404012.169540253</c:v>
                </c:pt>
                <c:pt idx="10511">
                  <c:v>330666.623737254</c:v>
                </c:pt>
                <c:pt idx="10512">
                  <c:v>348379.423137852</c:v>
                </c:pt>
                <c:pt idx="10513">
                  <c:v>347890.881717845</c:v>
                </c:pt>
                <c:pt idx="10514">
                  <c:v>356087.2531124</c:v>
                </c:pt>
                <c:pt idx="10515">
                  <c:v>347279.553852542</c:v>
                </c:pt>
                <c:pt idx="10516">
                  <c:v>344603.793787069</c:v>
                </c:pt>
                <c:pt idx="10517">
                  <c:v>419236.9177553299</c:v>
                </c:pt>
                <c:pt idx="10518">
                  <c:v>352361.175366453</c:v>
                </c:pt>
                <c:pt idx="10519">
                  <c:v>331196.447816539</c:v>
                </c:pt>
                <c:pt idx="10520">
                  <c:v>402989.240101669</c:v>
                </c:pt>
                <c:pt idx="10521">
                  <c:v>322449.041818063</c:v>
                </c:pt>
                <c:pt idx="10522">
                  <c:v>372848.563712516</c:v>
                </c:pt>
                <c:pt idx="10523">
                  <c:v>350069.052404944</c:v>
                </c:pt>
                <c:pt idx="10524">
                  <c:v>337647.57206085</c:v>
                </c:pt>
                <c:pt idx="10525">
                  <c:v>343720.721038762</c:v>
                </c:pt>
                <c:pt idx="10526">
                  <c:v>320972.249228774</c:v>
                </c:pt>
                <c:pt idx="10527">
                  <c:v>475443.660076822</c:v>
                </c:pt>
                <c:pt idx="10528">
                  <c:v>404483.164106023</c:v>
                </c:pt>
                <c:pt idx="10529">
                  <c:v>392978.6177968588</c:v>
                </c:pt>
                <c:pt idx="10530">
                  <c:v>392325.981156904</c:v>
                </c:pt>
                <c:pt idx="10531">
                  <c:v>390643.222787207</c:v>
                </c:pt>
                <c:pt idx="10532">
                  <c:v>395808.61302429</c:v>
                </c:pt>
                <c:pt idx="10533">
                  <c:v>484599.1773651418</c:v>
                </c:pt>
                <c:pt idx="10534">
                  <c:v>418110.91197173</c:v>
                </c:pt>
                <c:pt idx="10535">
                  <c:v>369280.954686528</c:v>
                </c:pt>
                <c:pt idx="10536">
                  <c:v>327745.964772426</c:v>
                </c:pt>
                <c:pt idx="10537">
                  <c:v>384334.497205362</c:v>
                </c:pt>
                <c:pt idx="10538">
                  <c:v>349353.549648458</c:v>
                </c:pt>
                <c:pt idx="10539">
                  <c:v>319766.194496975</c:v>
                </c:pt>
                <c:pt idx="10540">
                  <c:v>356137.718099902</c:v>
                </c:pt>
                <c:pt idx="10541">
                  <c:v>412132.933685364</c:v>
                </c:pt>
                <c:pt idx="10542">
                  <c:v>389192.110113305</c:v>
                </c:pt>
                <c:pt idx="10543">
                  <c:v>318897.556900672</c:v>
                </c:pt>
                <c:pt idx="10544">
                  <c:v>348876.029371577</c:v>
                </c:pt>
                <c:pt idx="10545">
                  <c:v>318061.600270622</c:v>
                </c:pt>
                <c:pt idx="10546">
                  <c:v>422618.242530653</c:v>
                </c:pt>
                <c:pt idx="10547">
                  <c:v>317411.676575961</c:v>
                </c:pt>
                <c:pt idx="10548">
                  <c:v>347618.050390231</c:v>
                </c:pt>
                <c:pt idx="10549">
                  <c:v>352558.678183364</c:v>
                </c:pt>
                <c:pt idx="10550">
                  <c:v>345603.981335496</c:v>
                </c:pt>
                <c:pt idx="10551">
                  <c:v>554854.241281965</c:v>
                </c:pt>
                <c:pt idx="10552">
                  <c:v>420068.883363485</c:v>
                </c:pt>
                <c:pt idx="10553">
                  <c:v>340074.944233521</c:v>
                </c:pt>
                <c:pt idx="10554">
                  <c:v>352876.526362242</c:v>
                </c:pt>
                <c:pt idx="10555">
                  <c:v>345485.9162546378</c:v>
                </c:pt>
                <c:pt idx="10556">
                  <c:v>345949.567484542</c:v>
                </c:pt>
                <c:pt idx="10557">
                  <c:v>403245.391533906</c:v>
                </c:pt>
                <c:pt idx="10558">
                  <c:v>337652.156361175</c:v>
                </c:pt>
                <c:pt idx="10559">
                  <c:v>368404.590211076</c:v>
                </c:pt>
                <c:pt idx="10560">
                  <c:v>320688.804417239</c:v>
                </c:pt>
                <c:pt idx="10561">
                  <c:v>386871.347183115</c:v>
                </c:pt>
                <c:pt idx="10562">
                  <c:v>388225.520200492</c:v>
                </c:pt>
                <c:pt idx="10563">
                  <c:v>328881.591028657</c:v>
                </c:pt>
                <c:pt idx="10564">
                  <c:v>348271.826457667</c:v>
                </c:pt>
                <c:pt idx="10565">
                  <c:v>334330.75974683</c:v>
                </c:pt>
                <c:pt idx="10566">
                  <c:v>335168.933153265</c:v>
                </c:pt>
                <c:pt idx="10567">
                  <c:v>282059.136661176</c:v>
                </c:pt>
                <c:pt idx="10568">
                  <c:v>354934.968625419</c:v>
                </c:pt>
                <c:pt idx="10569">
                  <c:v>283424.2014773</c:v>
                </c:pt>
                <c:pt idx="10570">
                  <c:v>253477.00959923</c:v>
                </c:pt>
                <c:pt idx="10571">
                  <c:v>332942.773799439</c:v>
                </c:pt>
                <c:pt idx="10572">
                  <c:v>280341.649023615</c:v>
                </c:pt>
                <c:pt idx="10573">
                  <c:v>290469.364454214</c:v>
                </c:pt>
                <c:pt idx="10574">
                  <c:v>282415.580818627</c:v>
                </c:pt>
                <c:pt idx="10575">
                  <c:v>266078.363315241</c:v>
                </c:pt>
                <c:pt idx="10576">
                  <c:v>336159.801713576</c:v>
                </c:pt>
                <c:pt idx="10577">
                  <c:v>275698.006282605</c:v>
                </c:pt>
                <c:pt idx="10578">
                  <c:v>358592.189029554</c:v>
                </c:pt>
                <c:pt idx="10579">
                  <c:v>283372.24605362</c:v>
                </c:pt>
                <c:pt idx="10580">
                  <c:v>266750.95057494</c:v>
                </c:pt>
                <c:pt idx="10581">
                  <c:v>335431.979074138</c:v>
                </c:pt>
                <c:pt idx="10582">
                  <c:v>258505.29668482</c:v>
                </c:pt>
                <c:pt idx="10583">
                  <c:v>294197.892973599</c:v>
                </c:pt>
                <c:pt idx="10584">
                  <c:v>302907.283349937</c:v>
                </c:pt>
                <c:pt idx="10585">
                  <c:v>298463.549333588</c:v>
                </c:pt>
                <c:pt idx="10586">
                  <c:v>270075.195329346</c:v>
                </c:pt>
                <c:pt idx="10587">
                  <c:v>289887.367791477</c:v>
                </c:pt>
                <c:pt idx="10588">
                  <c:v>360342.949590465</c:v>
                </c:pt>
                <c:pt idx="10589">
                  <c:v>255080.377441644</c:v>
                </c:pt>
                <c:pt idx="10590">
                  <c:v>292394.6626546808</c:v>
                </c:pt>
                <c:pt idx="10591">
                  <c:v>315775.283967867</c:v>
                </c:pt>
                <c:pt idx="10592">
                  <c:v>280594.537096575</c:v>
                </c:pt>
                <c:pt idx="10593">
                  <c:v>360571.831346437</c:v>
                </c:pt>
                <c:pt idx="10594">
                  <c:v>305754.442842408</c:v>
                </c:pt>
                <c:pt idx="10595">
                  <c:v>249485.916870068</c:v>
                </c:pt>
                <c:pt idx="10596">
                  <c:v>279192.461996007</c:v>
                </c:pt>
                <c:pt idx="10597">
                  <c:v>303649.729117015</c:v>
                </c:pt>
                <c:pt idx="10598">
                  <c:v>347287.949942327</c:v>
                </c:pt>
                <c:pt idx="10599">
                  <c:v>268812.8457053838</c:v>
                </c:pt>
                <c:pt idx="10600">
                  <c:v>301011.547376369</c:v>
                </c:pt>
                <c:pt idx="10601">
                  <c:v>335669.739012726</c:v>
                </c:pt>
                <c:pt idx="10602">
                  <c:v>272133.225910295</c:v>
                </c:pt>
                <c:pt idx="10603">
                  <c:v>325977.535133575</c:v>
                </c:pt>
                <c:pt idx="10604">
                  <c:v>289564.560135521</c:v>
                </c:pt>
                <c:pt idx="10605">
                  <c:v>281051.684997876</c:v>
                </c:pt>
                <c:pt idx="10606">
                  <c:v>259544.104583871</c:v>
                </c:pt>
                <c:pt idx="10607">
                  <c:v>357779.563995108</c:v>
                </c:pt>
                <c:pt idx="10608">
                  <c:v>313149.702491035</c:v>
                </c:pt>
                <c:pt idx="10609">
                  <c:v>277756.303620086</c:v>
                </c:pt>
                <c:pt idx="10610">
                  <c:v>340124.326563461</c:v>
                </c:pt>
                <c:pt idx="10611">
                  <c:v>295052.6172452968</c:v>
                </c:pt>
                <c:pt idx="10612">
                  <c:v>298713.761071931</c:v>
                </c:pt>
                <c:pt idx="10613">
                  <c:v>256660.301394942</c:v>
                </c:pt>
                <c:pt idx="10614">
                  <c:v>258599.709017317</c:v>
                </c:pt>
                <c:pt idx="10615">
                  <c:v>338351.866686839</c:v>
                </c:pt>
                <c:pt idx="10616">
                  <c:v>252083.313317246</c:v>
                </c:pt>
                <c:pt idx="10617">
                  <c:v>487177.032315154</c:v>
                </c:pt>
                <c:pt idx="10618">
                  <c:v>428222.267788137</c:v>
                </c:pt>
                <c:pt idx="10619">
                  <c:v>293055.571399573</c:v>
                </c:pt>
                <c:pt idx="10620">
                  <c:v>293685.931771821</c:v>
                </c:pt>
                <c:pt idx="10621">
                  <c:v>314464.812146071</c:v>
                </c:pt>
                <c:pt idx="10622">
                  <c:v>261448.018593195</c:v>
                </c:pt>
                <c:pt idx="10623">
                  <c:v>736460.253645462</c:v>
                </c:pt>
                <c:pt idx="10624">
                  <c:v>1.1614125658669E6</c:v>
                </c:pt>
                <c:pt idx="10625">
                  <c:v>1.13241919423837E6</c:v>
                </c:pt>
                <c:pt idx="10626">
                  <c:v>1.13138699731997E6</c:v>
                </c:pt>
                <c:pt idx="10627">
                  <c:v>352591.0151655</c:v>
                </c:pt>
                <c:pt idx="10628">
                  <c:v>296835.581916629</c:v>
                </c:pt>
                <c:pt idx="10629">
                  <c:v>253490.023908822</c:v>
                </c:pt>
                <c:pt idx="10630">
                  <c:v>333327.796577555</c:v>
                </c:pt>
                <c:pt idx="10631">
                  <c:v>299602.194850762</c:v>
                </c:pt>
                <c:pt idx="10632">
                  <c:v>259682.170983275</c:v>
                </c:pt>
                <c:pt idx="10633">
                  <c:v>278645.776973475</c:v>
                </c:pt>
                <c:pt idx="10634">
                  <c:v>249419.728935285</c:v>
                </c:pt>
                <c:pt idx="10635">
                  <c:v>316381.271703845</c:v>
                </c:pt>
                <c:pt idx="10636">
                  <c:v>268333.684722478</c:v>
                </c:pt>
                <c:pt idx="10637">
                  <c:v>368941.705808094</c:v>
                </c:pt>
                <c:pt idx="10638">
                  <c:v>485600.675186032</c:v>
                </c:pt>
                <c:pt idx="10639">
                  <c:v>257525.728432515</c:v>
                </c:pt>
                <c:pt idx="10640">
                  <c:v>341153.19840897</c:v>
                </c:pt>
                <c:pt idx="10641">
                  <c:v>282146.622457339</c:v>
                </c:pt>
                <c:pt idx="10642">
                  <c:v>307688.802473321</c:v>
                </c:pt>
                <c:pt idx="10643">
                  <c:v>281204.725007494</c:v>
                </c:pt>
                <c:pt idx="10644">
                  <c:v>252002.448155884</c:v>
                </c:pt>
                <c:pt idx="10645">
                  <c:v>279087.397188824</c:v>
                </c:pt>
                <c:pt idx="10646">
                  <c:v>263310.520194485</c:v>
                </c:pt>
                <c:pt idx="10647">
                  <c:v>355911.924588874</c:v>
                </c:pt>
                <c:pt idx="10648">
                  <c:v>283606.203506424</c:v>
                </c:pt>
                <c:pt idx="10649">
                  <c:v>295736.8573954908</c:v>
                </c:pt>
                <c:pt idx="10650">
                  <c:v>379832.5628563648</c:v>
                </c:pt>
                <c:pt idx="10651">
                  <c:v>255766.253475198</c:v>
                </c:pt>
                <c:pt idx="10652">
                  <c:v>288731.943191343</c:v>
                </c:pt>
                <c:pt idx="10653">
                  <c:v>284722.239649779</c:v>
                </c:pt>
                <c:pt idx="10654">
                  <c:v>309094.081550796</c:v>
                </c:pt>
                <c:pt idx="10655">
                  <c:v>266156.719006786</c:v>
                </c:pt>
                <c:pt idx="10656">
                  <c:v>275673.917259783</c:v>
                </c:pt>
                <c:pt idx="10657">
                  <c:v>340610.671285914</c:v>
                </c:pt>
                <c:pt idx="10658">
                  <c:v>270733.5297556808</c:v>
                </c:pt>
                <c:pt idx="10659">
                  <c:v>282189.82332491</c:v>
                </c:pt>
                <c:pt idx="10660">
                  <c:v>309836.1822566898</c:v>
                </c:pt>
                <c:pt idx="10661">
                  <c:v>333858.843131328</c:v>
                </c:pt>
                <c:pt idx="10662">
                  <c:v>397444.127499466</c:v>
                </c:pt>
                <c:pt idx="10663">
                  <c:v>294918.894789055</c:v>
                </c:pt>
                <c:pt idx="10664">
                  <c:v>251249.90753809</c:v>
                </c:pt>
                <c:pt idx="10665">
                  <c:v>278258.55777207</c:v>
                </c:pt>
                <c:pt idx="10666">
                  <c:v>265603.074097546</c:v>
                </c:pt>
                <c:pt idx="10667">
                  <c:v>391002.986338448</c:v>
                </c:pt>
                <c:pt idx="10668">
                  <c:v>298461.159615344</c:v>
                </c:pt>
                <c:pt idx="10669">
                  <c:v>304800.534209111</c:v>
                </c:pt>
                <c:pt idx="10670">
                  <c:v>328432.699747453</c:v>
                </c:pt>
                <c:pt idx="10671">
                  <c:v>270028.8719563718</c:v>
                </c:pt>
                <c:pt idx="10672">
                  <c:v>338985.916720719</c:v>
                </c:pt>
                <c:pt idx="10673">
                  <c:v>254220.104115023</c:v>
                </c:pt>
                <c:pt idx="10674">
                  <c:v>286181.90453272</c:v>
                </c:pt>
                <c:pt idx="10675">
                  <c:v>277195.378819358</c:v>
                </c:pt>
                <c:pt idx="10676">
                  <c:v>359888.427045516</c:v>
                </c:pt>
                <c:pt idx="10677">
                  <c:v>253374.452137129</c:v>
                </c:pt>
                <c:pt idx="10678">
                  <c:v>283683.309368045</c:v>
                </c:pt>
                <c:pt idx="10679">
                  <c:v>326683.980495773</c:v>
                </c:pt>
                <c:pt idx="10680">
                  <c:v>307996.035628879</c:v>
                </c:pt>
                <c:pt idx="10681">
                  <c:v>286859.770819116</c:v>
                </c:pt>
                <c:pt idx="10682">
                  <c:v>279402.945124343</c:v>
                </c:pt>
                <c:pt idx="10683">
                  <c:v>254718.920020209</c:v>
                </c:pt>
                <c:pt idx="10684">
                  <c:v>301136.909652979</c:v>
                </c:pt>
                <c:pt idx="10685">
                  <c:v>263003.5666949318</c:v>
                </c:pt>
                <c:pt idx="10686">
                  <c:v>359999.523994227</c:v>
                </c:pt>
                <c:pt idx="10687">
                  <c:v>310120.49678471</c:v>
                </c:pt>
                <c:pt idx="10688">
                  <c:v>269820.986037562</c:v>
                </c:pt>
                <c:pt idx="10689">
                  <c:v>292350.1413172868</c:v>
                </c:pt>
                <c:pt idx="10690">
                  <c:v>329463.446092795</c:v>
                </c:pt>
                <c:pt idx="10691">
                  <c:v>251474.042486292</c:v>
                </c:pt>
                <c:pt idx="10692">
                  <c:v>320861.550499585</c:v>
                </c:pt>
                <c:pt idx="10693">
                  <c:v>279420.3434651</c:v>
                </c:pt>
                <c:pt idx="10694">
                  <c:v>250465.505987979</c:v>
                </c:pt>
                <c:pt idx="10695">
                  <c:v>251026.665512942</c:v>
                </c:pt>
                <c:pt idx="10696">
                  <c:v>366453.372478311</c:v>
                </c:pt>
                <c:pt idx="10697">
                  <c:v>287382.512299706</c:v>
                </c:pt>
                <c:pt idx="10698">
                  <c:v>288673.232015765</c:v>
                </c:pt>
                <c:pt idx="10699">
                  <c:v>366783.848571904</c:v>
                </c:pt>
                <c:pt idx="10700">
                  <c:v>305600.559761753</c:v>
                </c:pt>
                <c:pt idx="10701">
                  <c:v>271654.7421283458</c:v>
                </c:pt>
                <c:pt idx="10702">
                  <c:v>297577.608782455</c:v>
                </c:pt>
                <c:pt idx="10703">
                  <c:v>286693.853775293</c:v>
                </c:pt>
                <c:pt idx="10704">
                  <c:v>329206.168586328</c:v>
                </c:pt>
                <c:pt idx="10705">
                  <c:v>273480.24389456</c:v>
                </c:pt>
                <c:pt idx="10706">
                  <c:v>393549.02548568</c:v>
                </c:pt>
                <c:pt idx="10707">
                  <c:v>295134.223904574</c:v>
                </c:pt>
                <c:pt idx="10708">
                  <c:v>266421.5510373818</c:v>
                </c:pt>
                <c:pt idx="10709">
                  <c:v>337956.010087055</c:v>
                </c:pt>
                <c:pt idx="10710">
                  <c:v>281282.965237191</c:v>
                </c:pt>
                <c:pt idx="10711">
                  <c:v>293754.151404939</c:v>
                </c:pt>
                <c:pt idx="10712">
                  <c:v>292081.598391339</c:v>
                </c:pt>
                <c:pt idx="10713">
                  <c:v>261223.156070413</c:v>
                </c:pt>
                <c:pt idx="10714">
                  <c:v>274870.18859809</c:v>
                </c:pt>
                <c:pt idx="10715">
                  <c:v>288879.9888647518</c:v>
                </c:pt>
                <c:pt idx="10716">
                  <c:v>380379.128742239</c:v>
                </c:pt>
                <c:pt idx="10717">
                  <c:v>298402.212718764</c:v>
                </c:pt>
                <c:pt idx="10718">
                  <c:v>265400.995405334</c:v>
                </c:pt>
                <c:pt idx="10719">
                  <c:v>591902.4949740819</c:v>
                </c:pt>
                <c:pt idx="10720">
                  <c:v>566632.434770725</c:v>
                </c:pt>
                <c:pt idx="10721">
                  <c:v>536419.113835777</c:v>
                </c:pt>
                <c:pt idx="10722">
                  <c:v>514599.454432639</c:v>
                </c:pt>
                <c:pt idx="10723">
                  <c:v>560020.304626335</c:v>
                </c:pt>
                <c:pt idx="10724">
                  <c:v>487622.045485239</c:v>
                </c:pt>
                <c:pt idx="10725">
                  <c:v>518835.48893041</c:v>
                </c:pt>
                <c:pt idx="10726">
                  <c:v>577832.967532094</c:v>
                </c:pt>
                <c:pt idx="10727">
                  <c:v>508400.272267265</c:v>
                </c:pt>
                <c:pt idx="10728">
                  <c:v>512641.912951918</c:v>
                </c:pt>
                <c:pt idx="10729">
                  <c:v>559875.865202786</c:v>
                </c:pt>
                <c:pt idx="10730">
                  <c:v>519382.988150514</c:v>
                </c:pt>
                <c:pt idx="10731">
                  <c:v>518276.315383374</c:v>
                </c:pt>
                <c:pt idx="10732">
                  <c:v>490623.934195735</c:v>
                </c:pt>
                <c:pt idx="10733">
                  <c:v>489522.24513779</c:v>
                </c:pt>
                <c:pt idx="10734">
                  <c:v>518277.031460003</c:v>
                </c:pt>
                <c:pt idx="10735">
                  <c:v>488769.938497787</c:v>
                </c:pt>
                <c:pt idx="10736">
                  <c:v>590649.563043319</c:v>
                </c:pt>
                <c:pt idx="10737">
                  <c:v>499769.812325211</c:v>
                </c:pt>
                <c:pt idx="10738">
                  <c:v>499402.544001554</c:v>
                </c:pt>
                <c:pt idx="10739">
                  <c:v>311627.082547403</c:v>
                </c:pt>
                <c:pt idx="10740">
                  <c:v>257871.42842147</c:v>
                </c:pt>
                <c:pt idx="10741">
                  <c:v>286385.693397579</c:v>
                </c:pt>
                <c:pt idx="10742">
                  <c:v>330918.020681736</c:v>
                </c:pt>
                <c:pt idx="10743">
                  <c:v>302785.005328579</c:v>
                </c:pt>
                <c:pt idx="10744">
                  <c:v>305449.123710668</c:v>
                </c:pt>
                <c:pt idx="10745">
                  <c:v>332901.581619724</c:v>
                </c:pt>
                <c:pt idx="10746">
                  <c:v>341919.297810553</c:v>
                </c:pt>
                <c:pt idx="10747">
                  <c:v>292217.553148725</c:v>
                </c:pt>
                <c:pt idx="10748">
                  <c:v>346558.288090308</c:v>
                </c:pt>
                <c:pt idx="10749">
                  <c:v>308433.297055621</c:v>
                </c:pt>
                <c:pt idx="10750">
                  <c:v>297870.2029214799</c:v>
                </c:pt>
                <c:pt idx="10751">
                  <c:v>329028.074307774</c:v>
                </c:pt>
                <c:pt idx="10752">
                  <c:v>300806.098920751</c:v>
                </c:pt>
                <c:pt idx="10753">
                  <c:v>286514.012173355</c:v>
                </c:pt>
                <c:pt idx="10754">
                  <c:v>267143.414104633</c:v>
                </c:pt>
                <c:pt idx="10755">
                  <c:v>273019.731727047</c:v>
                </c:pt>
                <c:pt idx="10756">
                  <c:v>299154.512462544</c:v>
                </c:pt>
                <c:pt idx="10757">
                  <c:v>282515.304297161</c:v>
                </c:pt>
                <c:pt idx="10758">
                  <c:v>343321.912398612</c:v>
                </c:pt>
                <c:pt idx="10759">
                  <c:v>291964.028288433</c:v>
                </c:pt>
                <c:pt idx="10760">
                  <c:v>306096.80086422</c:v>
                </c:pt>
                <c:pt idx="10761">
                  <c:v>345999.225686195</c:v>
                </c:pt>
                <c:pt idx="10762">
                  <c:v>318566.399302825</c:v>
                </c:pt>
                <c:pt idx="10763">
                  <c:v>259618.640583548</c:v>
                </c:pt>
                <c:pt idx="10764">
                  <c:v>298904.634315348</c:v>
                </c:pt>
                <c:pt idx="10765">
                  <c:v>267385.675327474</c:v>
                </c:pt>
                <c:pt idx="10766">
                  <c:v>256950.49835655</c:v>
                </c:pt>
                <c:pt idx="10767">
                  <c:v>358255.81061858</c:v>
                </c:pt>
                <c:pt idx="10768">
                  <c:v>287133.46089006</c:v>
                </c:pt>
                <c:pt idx="10769">
                  <c:v>256717.596405927</c:v>
                </c:pt>
                <c:pt idx="10770">
                  <c:v>339103.381527034</c:v>
                </c:pt>
                <c:pt idx="10771">
                  <c:v>299017.450949076</c:v>
                </c:pt>
                <c:pt idx="10772">
                  <c:v>284231.938189255</c:v>
                </c:pt>
                <c:pt idx="10773">
                  <c:v>282003.275874424</c:v>
                </c:pt>
                <c:pt idx="10774">
                  <c:v>252852.572053332</c:v>
                </c:pt>
                <c:pt idx="10775">
                  <c:v>252920.0115920739</c:v>
                </c:pt>
                <c:pt idx="10776">
                  <c:v>253606.876164035</c:v>
                </c:pt>
                <c:pt idx="10777">
                  <c:v>355170.8845388</c:v>
                </c:pt>
                <c:pt idx="10778">
                  <c:v>298540.76730972</c:v>
                </c:pt>
                <c:pt idx="10779">
                  <c:v>321631.757259075</c:v>
                </c:pt>
                <c:pt idx="10780">
                  <c:v>280424.339338231</c:v>
                </c:pt>
                <c:pt idx="10781">
                  <c:v>303905.531310051</c:v>
                </c:pt>
                <c:pt idx="10782">
                  <c:v>313624.471673835</c:v>
                </c:pt>
                <c:pt idx="10783">
                  <c:v>274633.374280028</c:v>
                </c:pt>
                <c:pt idx="10784">
                  <c:v>266849.617085463</c:v>
                </c:pt>
                <c:pt idx="10785">
                  <c:v>310733.455716464</c:v>
                </c:pt>
                <c:pt idx="10786">
                  <c:v>256014.839341113</c:v>
                </c:pt>
                <c:pt idx="10787">
                  <c:v>340241.595072529</c:v>
                </c:pt>
                <c:pt idx="10788">
                  <c:v>696418.247320006</c:v>
                </c:pt>
                <c:pt idx="10789">
                  <c:v>1.20538912245428E6</c:v>
                </c:pt>
                <c:pt idx="10790">
                  <c:v>1.21893227043114E6</c:v>
                </c:pt>
                <c:pt idx="10791">
                  <c:v>1.24549236461546E6</c:v>
                </c:pt>
                <c:pt idx="10792">
                  <c:v>1.64188938090356E6</c:v>
                </c:pt>
                <c:pt idx="10793">
                  <c:v>1.95719983361005E6</c:v>
                </c:pt>
                <c:pt idx="10794">
                  <c:v>1.99705296515575E6</c:v>
                </c:pt>
                <c:pt idx="10795">
                  <c:v>1.70279458147496E6</c:v>
                </c:pt>
                <c:pt idx="10796">
                  <c:v>1.20632836343772E6</c:v>
                </c:pt>
                <c:pt idx="10797">
                  <c:v>526450.724424097</c:v>
                </c:pt>
                <c:pt idx="10798">
                  <c:v>283384.531001673</c:v>
                </c:pt>
                <c:pt idx="10799">
                  <c:v>256238.229139289</c:v>
                </c:pt>
                <c:pt idx="10800">
                  <c:v>355363.326319412</c:v>
                </c:pt>
                <c:pt idx="10801">
                  <c:v>448555.008499271</c:v>
                </c:pt>
                <c:pt idx="10802">
                  <c:v>384061.255184353</c:v>
                </c:pt>
                <c:pt idx="10803">
                  <c:v>300433.464973102</c:v>
                </c:pt>
                <c:pt idx="10804">
                  <c:v>258935.053068117</c:v>
                </c:pt>
                <c:pt idx="10805">
                  <c:v>261427.286255933</c:v>
                </c:pt>
                <c:pt idx="10806">
                  <c:v>259063.367509897</c:v>
                </c:pt>
                <c:pt idx="10807">
                  <c:v>361416.571164435</c:v>
                </c:pt>
                <c:pt idx="10808">
                  <c:v>255026.784525531</c:v>
                </c:pt>
                <c:pt idx="10809">
                  <c:v>298665.219731153</c:v>
                </c:pt>
                <c:pt idx="10810">
                  <c:v>265286.192748959</c:v>
                </c:pt>
                <c:pt idx="10811">
                  <c:v>302939.799877898</c:v>
                </c:pt>
                <c:pt idx="10812">
                  <c:v>316367.735617045</c:v>
                </c:pt>
                <c:pt idx="10813">
                  <c:v>294691.656507826</c:v>
                </c:pt>
                <c:pt idx="10814">
                  <c:v>312685.234140397</c:v>
                </c:pt>
                <c:pt idx="10815">
                  <c:v>284491.324464898</c:v>
                </c:pt>
                <c:pt idx="10816">
                  <c:v>254555.675327327</c:v>
                </c:pt>
                <c:pt idx="10817">
                  <c:v>325455.36042074</c:v>
                </c:pt>
                <c:pt idx="10818">
                  <c:v>298379.619817305</c:v>
                </c:pt>
                <c:pt idx="10819">
                  <c:v>262691.132227254</c:v>
                </c:pt>
                <c:pt idx="10820">
                  <c:v>317727.671413003</c:v>
                </c:pt>
                <c:pt idx="10821">
                  <c:v>269396.899450049</c:v>
                </c:pt>
                <c:pt idx="10822">
                  <c:v>343824.003520727</c:v>
                </c:pt>
                <c:pt idx="10823">
                  <c:v>332422.310877507</c:v>
                </c:pt>
                <c:pt idx="10824">
                  <c:v>309231.344079628</c:v>
                </c:pt>
                <c:pt idx="10825">
                  <c:v>267530.207011853</c:v>
                </c:pt>
                <c:pt idx="10826">
                  <c:v>282947.6724248658</c:v>
                </c:pt>
                <c:pt idx="10827">
                  <c:v>356351.599621912</c:v>
                </c:pt>
                <c:pt idx="10828">
                  <c:v>295517.195918647</c:v>
                </c:pt>
                <c:pt idx="10829">
                  <c:v>304747.001617622</c:v>
                </c:pt>
                <c:pt idx="10830">
                  <c:v>268888.300474796</c:v>
                </c:pt>
                <c:pt idx="10831">
                  <c:v>311150.35343583</c:v>
                </c:pt>
                <c:pt idx="10832">
                  <c:v>299775.949614254</c:v>
                </c:pt>
                <c:pt idx="10833">
                  <c:v>370595.539015247</c:v>
                </c:pt>
                <c:pt idx="10834">
                  <c:v>301739.956404485</c:v>
                </c:pt>
                <c:pt idx="10835">
                  <c:v>512585.490892468</c:v>
                </c:pt>
                <c:pt idx="10836">
                  <c:v>500697.473500695</c:v>
                </c:pt>
                <c:pt idx="10837">
                  <c:v>465938.926882647</c:v>
                </c:pt>
                <c:pt idx="10838">
                  <c:v>396647.474961183</c:v>
                </c:pt>
                <c:pt idx="10839">
                  <c:v>317527.364949467</c:v>
                </c:pt>
                <c:pt idx="10840">
                  <c:v>317770.040479593</c:v>
                </c:pt>
                <c:pt idx="10841">
                  <c:v>345026.2488509998</c:v>
                </c:pt>
                <c:pt idx="10842">
                  <c:v>379777.418876044</c:v>
                </c:pt>
                <c:pt idx="10843">
                  <c:v>323232.312893852</c:v>
                </c:pt>
                <c:pt idx="10844">
                  <c:v>314575.196746535</c:v>
                </c:pt>
                <c:pt idx="10845">
                  <c:v>275203.385453995</c:v>
                </c:pt>
                <c:pt idx="10846">
                  <c:v>295491.860651712</c:v>
                </c:pt>
                <c:pt idx="10847">
                  <c:v>256833.00716144</c:v>
                </c:pt>
                <c:pt idx="10848">
                  <c:v>306260.561511752</c:v>
                </c:pt>
                <c:pt idx="10849">
                  <c:v>365375.760333153</c:v>
                </c:pt>
                <c:pt idx="10850">
                  <c:v>261910.781659754</c:v>
                </c:pt>
                <c:pt idx="10851">
                  <c:v>318457.1517299498</c:v>
                </c:pt>
                <c:pt idx="10852">
                  <c:v>311257.82075179</c:v>
                </c:pt>
                <c:pt idx="10853">
                  <c:v>274214.14238915</c:v>
                </c:pt>
                <c:pt idx="10854">
                  <c:v>290629.517735327</c:v>
                </c:pt>
                <c:pt idx="10855">
                  <c:v>259541.817211181</c:v>
                </c:pt>
                <c:pt idx="10856">
                  <c:v>289192.155315372</c:v>
                </c:pt>
                <c:pt idx="10857">
                  <c:v>284228.202989469</c:v>
                </c:pt>
                <c:pt idx="10858">
                  <c:v>357026.821673923</c:v>
                </c:pt>
                <c:pt idx="10859">
                  <c:v>258365.945311515</c:v>
                </c:pt>
                <c:pt idx="10860">
                  <c:v>316720.613991649</c:v>
                </c:pt>
                <c:pt idx="10861">
                  <c:v>315896.569806642</c:v>
                </c:pt>
                <c:pt idx="10862">
                  <c:v>271112.005742827</c:v>
                </c:pt>
                <c:pt idx="10863">
                  <c:v>297310.409695956</c:v>
                </c:pt>
                <c:pt idx="10864">
                  <c:v>267573.379627404</c:v>
                </c:pt>
                <c:pt idx="10865">
                  <c:v>329585.1720071348</c:v>
                </c:pt>
                <c:pt idx="10866">
                  <c:v>278392.872092606</c:v>
                </c:pt>
                <c:pt idx="10867">
                  <c:v>312303.359930329</c:v>
                </c:pt>
                <c:pt idx="10868">
                  <c:v>331404.374860773</c:v>
                </c:pt>
                <c:pt idx="10869">
                  <c:v>343832.669312931</c:v>
                </c:pt>
                <c:pt idx="10870">
                  <c:v>304884.44641452</c:v>
                </c:pt>
                <c:pt idx="10871">
                  <c:v>294360.6478575218</c:v>
                </c:pt>
                <c:pt idx="10872">
                  <c:v>258444.98142293</c:v>
                </c:pt>
                <c:pt idx="10873">
                  <c:v>260516.640349178</c:v>
                </c:pt>
                <c:pt idx="10874">
                  <c:v>276599.364708413</c:v>
                </c:pt>
                <c:pt idx="10875">
                  <c:v>320760.631294766</c:v>
                </c:pt>
                <c:pt idx="10876">
                  <c:v>263315.231682883</c:v>
                </c:pt>
                <c:pt idx="10877">
                  <c:v>266868.239560348</c:v>
                </c:pt>
                <c:pt idx="10878">
                  <c:v>332028.234725871</c:v>
                </c:pt>
                <c:pt idx="10879">
                  <c:v>294143.339444226</c:v>
                </c:pt>
                <c:pt idx="10880">
                  <c:v>336940.427953878</c:v>
                </c:pt>
                <c:pt idx="10881">
                  <c:v>285086.849619035</c:v>
                </c:pt>
                <c:pt idx="10882">
                  <c:v>295148.419344571</c:v>
                </c:pt>
                <c:pt idx="10883">
                  <c:v>316042.059059008</c:v>
                </c:pt>
                <c:pt idx="10884">
                  <c:v>280160.688858414</c:v>
                </c:pt>
                <c:pt idx="10885">
                  <c:v>290853.748281163</c:v>
                </c:pt>
                <c:pt idx="10886">
                  <c:v>260816.195391888</c:v>
                </c:pt>
                <c:pt idx="10887">
                  <c:v>324701.086729712</c:v>
                </c:pt>
                <c:pt idx="10888">
                  <c:v>339486.54166252</c:v>
                </c:pt>
                <c:pt idx="10889">
                  <c:v>282883.692601297</c:v>
                </c:pt>
                <c:pt idx="10890">
                  <c:v>323050.836488309</c:v>
                </c:pt>
                <c:pt idx="10891">
                  <c:v>268405.534665128</c:v>
                </c:pt>
                <c:pt idx="10892">
                  <c:v>333018.415440478</c:v>
                </c:pt>
                <c:pt idx="10893">
                  <c:v>278754.689539184</c:v>
                </c:pt>
                <c:pt idx="10894">
                  <c:v>260776.919482319</c:v>
                </c:pt>
                <c:pt idx="10895">
                  <c:v>265954.323333908</c:v>
                </c:pt>
                <c:pt idx="10896">
                  <c:v>302690.86171348</c:v>
                </c:pt>
                <c:pt idx="10897">
                  <c:v>363733.369089189</c:v>
                </c:pt>
                <c:pt idx="10898">
                  <c:v>277636.210324946</c:v>
                </c:pt>
                <c:pt idx="10899">
                  <c:v>348392.198211939</c:v>
                </c:pt>
                <c:pt idx="10900">
                  <c:v>314640.907655923</c:v>
                </c:pt>
                <c:pt idx="10901">
                  <c:v>379976.548408164</c:v>
                </c:pt>
                <c:pt idx="10902">
                  <c:v>409709.90796749</c:v>
                </c:pt>
                <c:pt idx="10903">
                  <c:v>256438.906494164</c:v>
                </c:pt>
                <c:pt idx="10904">
                  <c:v>287085.259599901</c:v>
                </c:pt>
                <c:pt idx="10905">
                  <c:v>287438.455406348</c:v>
                </c:pt>
                <c:pt idx="10906">
                  <c:v>266629.495444016</c:v>
                </c:pt>
                <c:pt idx="10907">
                  <c:v>359130.56139849</c:v>
                </c:pt>
                <c:pt idx="10908">
                  <c:v>258688.275883445</c:v>
                </c:pt>
                <c:pt idx="10909">
                  <c:v>368627.188677786</c:v>
                </c:pt>
                <c:pt idx="10910">
                  <c:v>275812.130396854</c:v>
                </c:pt>
                <c:pt idx="10911">
                  <c:v>287757.472339612</c:v>
                </c:pt>
                <c:pt idx="10912">
                  <c:v>262253.315861742</c:v>
                </c:pt>
                <c:pt idx="10913">
                  <c:v>283841.066721469</c:v>
                </c:pt>
                <c:pt idx="10914">
                  <c:v>270907.428083784</c:v>
                </c:pt>
                <c:pt idx="10915">
                  <c:v>288352.959121906</c:v>
                </c:pt>
                <c:pt idx="10916">
                  <c:v>260518.709966118</c:v>
                </c:pt>
                <c:pt idx="10917">
                  <c:v>298715.348201506</c:v>
                </c:pt>
                <c:pt idx="10918">
                  <c:v>356421.356616649</c:v>
                </c:pt>
                <c:pt idx="10919">
                  <c:v>289287.5577697308</c:v>
                </c:pt>
                <c:pt idx="10920">
                  <c:v>306319.775747372</c:v>
                </c:pt>
                <c:pt idx="10921">
                  <c:v>311439.746203403</c:v>
                </c:pt>
                <c:pt idx="10922">
                  <c:v>284129.650628073</c:v>
                </c:pt>
                <c:pt idx="10923">
                  <c:v>288946.432998668</c:v>
                </c:pt>
                <c:pt idx="10924">
                  <c:v>258496.718788664</c:v>
                </c:pt>
                <c:pt idx="10925">
                  <c:v>258791.219961316</c:v>
                </c:pt>
                <c:pt idx="10926">
                  <c:v>292247.582917839</c:v>
                </c:pt>
                <c:pt idx="10927">
                  <c:v>333245.096070623</c:v>
                </c:pt>
                <c:pt idx="10928">
                  <c:v>316259.242240957</c:v>
                </c:pt>
                <c:pt idx="10929">
                  <c:v>257253.569615361</c:v>
                </c:pt>
                <c:pt idx="10930">
                  <c:v>322680.114652159</c:v>
                </c:pt>
                <c:pt idx="10931">
                  <c:v>316091.176253679</c:v>
                </c:pt>
                <c:pt idx="10932">
                  <c:v>256624.650318588</c:v>
                </c:pt>
                <c:pt idx="10933">
                  <c:v>286183.5877667898</c:v>
                </c:pt>
                <c:pt idx="10934">
                  <c:v>294706.255213161</c:v>
                </c:pt>
                <c:pt idx="10935">
                  <c:v>299908.248547324</c:v>
                </c:pt>
                <c:pt idx="10936">
                  <c:v>286752.883867773</c:v>
                </c:pt>
                <c:pt idx="10937">
                  <c:v>365881.130695153</c:v>
                </c:pt>
                <c:pt idx="10938">
                  <c:v>266394.160882173</c:v>
                </c:pt>
                <c:pt idx="10939">
                  <c:v>314424.687102525</c:v>
                </c:pt>
                <c:pt idx="10940">
                  <c:v>411025.307008554</c:v>
                </c:pt>
                <c:pt idx="10941">
                  <c:v>324852.340437368</c:v>
                </c:pt>
                <c:pt idx="10942">
                  <c:v>325164.360241474</c:v>
                </c:pt>
                <c:pt idx="10943">
                  <c:v>581739.929040888</c:v>
                </c:pt>
                <c:pt idx="10944">
                  <c:v>270322.945886425</c:v>
                </c:pt>
                <c:pt idx="10945">
                  <c:v>297809.521012302</c:v>
                </c:pt>
                <c:pt idx="10946">
                  <c:v>265745.266983325</c:v>
                </c:pt>
                <c:pt idx="10947">
                  <c:v>407798.81128173</c:v>
                </c:pt>
                <c:pt idx="10948">
                  <c:v>387644.744558522</c:v>
                </c:pt>
                <c:pt idx="10949">
                  <c:v>467797.946525465</c:v>
                </c:pt>
                <c:pt idx="10950">
                  <c:v>389605.568447509</c:v>
                </c:pt>
                <c:pt idx="10951">
                  <c:v>440578.8628529478</c:v>
                </c:pt>
                <c:pt idx="10952">
                  <c:v>407937.331247203</c:v>
                </c:pt>
                <c:pt idx="10953">
                  <c:v>404178.978179904</c:v>
                </c:pt>
                <c:pt idx="10954">
                  <c:v>414557.990248588</c:v>
                </c:pt>
                <c:pt idx="10955">
                  <c:v>297993.555134373</c:v>
                </c:pt>
                <c:pt idx="10956">
                  <c:v>265976.659314665</c:v>
                </c:pt>
                <c:pt idx="10957">
                  <c:v>349122.23370552</c:v>
                </c:pt>
                <c:pt idx="10958">
                  <c:v>346125.689181819</c:v>
                </c:pt>
                <c:pt idx="10959">
                  <c:v>288672.761822741</c:v>
                </c:pt>
                <c:pt idx="10960">
                  <c:v>290995.783769805</c:v>
                </c:pt>
                <c:pt idx="10961">
                  <c:v>788693.551191794</c:v>
                </c:pt>
                <c:pt idx="10962">
                  <c:v>1.13882146208589E6</c:v>
                </c:pt>
                <c:pt idx="10963">
                  <c:v>1.14030429887514E6</c:v>
                </c:pt>
                <c:pt idx="10964">
                  <c:v>1.07234172056465E6</c:v>
                </c:pt>
                <c:pt idx="10965">
                  <c:v>260368.077165614</c:v>
                </c:pt>
                <c:pt idx="10966">
                  <c:v>330929.364987972</c:v>
                </c:pt>
                <c:pt idx="10967">
                  <c:v>285373.205689847</c:v>
                </c:pt>
                <c:pt idx="10968">
                  <c:v>319432.243946332</c:v>
                </c:pt>
                <c:pt idx="10969">
                  <c:v>307655.6788507498</c:v>
                </c:pt>
                <c:pt idx="10970">
                  <c:v>279287.026570296</c:v>
                </c:pt>
                <c:pt idx="10971">
                  <c:v>307982.1654841</c:v>
                </c:pt>
                <c:pt idx="10972">
                  <c:v>262091.665285812</c:v>
                </c:pt>
                <c:pt idx="10973">
                  <c:v>291614.1758476368</c:v>
                </c:pt>
                <c:pt idx="10974">
                  <c:v>330526.230001333</c:v>
                </c:pt>
                <c:pt idx="10975">
                  <c:v>262294.730658788</c:v>
                </c:pt>
                <c:pt idx="10976">
                  <c:v>330538.60303629</c:v>
                </c:pt>
                <c:pt idx="10977">
                  <c:v>325638.61700854</c:v>
                </c:pt>
                <c:pt idx="10978">
                  <c:v>305748.953752661</c:v>
                </c:pt>
                <c:pt idx="10979">
                  <c:v>271065.1594259968</c:v>
                </c:pt>
                <c:pt idx="10980">
                  <c:v>508830.996176263</c:v>
                </c:pt>
                <c:pt idx="10981">
                  <c:v>279217.247289282</c:v>
                </c:pt>
                <c:pt idx="10982">
                  <c:v>285806.599736942</c:v>
                </c:pt>
                <c:pt idx="10983">
                  <c:v>289021.8510247578</c:v>
                </c:pt>
                <c:pt idx="10984">
                  <c:v>339268.8328620808</c:v>
                </c:pt>
                <c:pt idx="10985">
                  <c:v>267772.613021811</c:v>
                </c:pt>
                <c:pt idx="10986">
                  <c:v>338510.599758402</c:v>
                </c:pt>
                <c:pt idx="10987">
                  <c:v>348761.624860734</c:v>
                </c:pt>
                <c:pt idx="10988">
                  <c:v>387127.297620679</c:v>
                </c:pt>
                <c:pt idx="10989">
                  <c:v>261961.402914399</c:v>
                </c:pt>
                <c:pt idx="10990">
                  <c:v>306639.60993274</c:v>
                </c:pt>
                <c:pt idx="10991">
                  <c:v>290662.703673888</c:v>
                </c:pt>
                <c:pt idx="10992">
                  <c:v>342476.281096768</c:v>
                </c:pt>
                <c:pt idx="10993">
                  <c:v>274668.484771089</c:v>
                </c:pt>
                <c:pt idx="10994">
                  <c:v>287456.085861956</c:v>
                </c:pt>
                <c:pt idx="10995">
                  <c:v>305499.70918441</c:v>
                </c:pt>
                <c:pt idx="10996">
                  <c:v>365501.500153827</c:v>
                </c:pt>
                <c:pt idx="10997">
                  <c:v>377654.464338495</c:v>
                </c:pt>
                <c:pt idx="10998">
                  <c:v>331844.599401945</c:v>
                </c:pt>
                <c:pt idx="10999">
                  <c:v>311541.466064894</c:v>
                </c:pt>
                <c:pt idx="11000">
                  <c:v>272290.456162841</c:v>
                </c:pt>
                <c:pt idx="11001">
                  <c:v>296641.838457702</c:v>
                </c:pt>
                <c:pt idx="11002">
                  <c:v>300737.582461993</c:v>
                </c:pt>
                <c:pt idx="11003">
                  <c:v>305218.294103322</c:v>
                </c:pt>
                <c:pt idx="11004">
                  <c:v>269458.12228476</c:v>
                </c:pt>
                <c:pt idx="11005">
                  <c:v>343392.729045908</c:v>
                </c:pt>
                <c:pt idx="11006">
                  <c:v>291431.948803163</c:v>
                </c:pt>
                <c:pt idx="11007">
                  <c:v>306884.887701723</c:v>
                </c:pt>
                <c:pt idx="11008">
                  <c:v>321276.575329279</c:v>
                </c:pt>
                <c:pt idx="11009">
                  <c:v>285680.36137475</c:v>
                </c:pt>
                <c:pt idx="11010">
                  <c:v>334386.961382663</c:v>
                </c:pt>
                <c:pt idx="11011">
                  <c:v>289690.202282794</c:v>
                </c:pt>
                <c:pt idx="11012">
                  <c:v>259769.532800342</c:v>
                </c:pt>
                <c:pt idx="11013">
                  <c:v>260510.027675923</c:v>
                </c:pt>
                <c:pt idx="11014">
                  <c:v>264653.6557955098</c:v>
                </c:pt>
                <c:pt idx="11015">
                  <c:v>368478.988635145</c:v>
                </c:pt>
                <c:pt idx="11016">
                  <c:v>297328.981984662</c:v>
                </c:pt>
                <c:pt idx="11017">
                  <c:v>266965.253286983</c:v>
                </c:pt>
                <c:pt idx="11018">
                  <c:v>360843.1349045418</c:v>
                </c:pt>
                <c:pt idx="11019">
                  <c:v>269445.706565514</c:v>
                </c:pt>
                <c:pt idx="11020">
                  <c:v>322484.702373367</c:v>
                </c:pt>
                <c:pt idx="11021">
                  <c:v>298952.504589382</c:v>
                </c:pt>
                <c:pt idx="11022">
                  <c:v>275887.745159101</c:v>
                </c:pt>
                <c:pt idx="11023">
                  <c:v>261503.993326653</c:v>
                </c:pt>
                <c:pt idx="11024">
                  <c:v>261769.967013299</c:v>
                </c:pt>
                <c:pt idx="11025">
                  <c:v>371522.800637205</c:v>
                </c:pt>
                <c:pt idx="11026">
                  <c:v>287894.083645041</c:v>
                </c:pt>
                <c:pt idx="11027">
                  <c:v>453557.362484767</c:v>
                </c:pt>
                <c:pt idx="11028">
                  <c:v>259626.393010383</c:v>
                </c:pt>
                <c:pt idx="11029">
                  <c:v>312414.312080193</c:v>
                </c:pt>
                <c:pt idx="11030">
                  <c:v>327251.577491157</c:v>
                </c:pt>
                <c:pt idx="11031">
                  <c:v>262637.202290648</c:v>
                </c:pt>
                <c:pt idx="11032">
                  <c:v>314590.001650501</c:v>
                </c:pt>
                <c:pt idx="11033">
                  <c:v>260687.091624726</c:v>
                </c:pt>
                <c:pt idx="11034">
                  <c:v>279078.283681261</c:v>
                </c:pt>
                <c:pt idx="11035">
                  <c:v>345598.732356814</c:v>
                </c:pt>
                <c:pt idx="11036">
                  <c:v>290275.419979431</c:v>
                </c:pt>
                <c:pt idx="11037">
                  <c:v>260732.685982235</c:v>
                </c:pt>
                <c:pt idx="11038">
                  <c:v>260738.598173846</c:v>
                </c:pt>
                <c:pt idx="11039">
                  <c:v>315057.267577848</c:v>
                </c:pt>
                <c:pt idx="11040">
                  <c:v>308214.016998665</c:v>
                </c:pt>
                <c:pt idx="11041">
                  <c:v>289820.290132591</c:v>
                </c:pt>
                <c:pt idx="11042">
                  <c:v>288427.154039746</c:v>
                </c:pt>
                <c:pt idx="11043">
                  <c:v>298648.1376439</c:v>
                </c:pt>
                <c:pt idx="11044">
                  <c:v>288657.845426349</c:v>
                </c:pt>
                <c:pt idx="11045">
                  <c:v>286872.566277331</c:v>
                </c:pt>
                <c:pt idx="11046">
                  <c:v>331566.6617575887</c:v>
                </c:pt>
                <c:pt idx="11047">
                  <c:v>307445.817659979</c:v>
                </c:pt>
                <c:pt idx="11048">
                  <c:v>271713.988726243</c:v>
                </c:pt>
                <c:pt idx="11049">
                  <c:v>310413.932642805</c:v>
                </c:pt>
                <c:pt idx="11050">
                  <c:v>321029.977139954</c:v>
                </c:pt>
                <c:pt idx="11051">
                  <c:v>298946.512804115</c:v>
                </c:pt>
                <c:pt idx="11052">
                  <c:v>280431.765309181</c:v>
                </c:pt>
                <c:pt idx="11053">
                  <c:v>261426.059032266</c:v>
                </c:pt>
                <c:pt idx="11054">
                  <c:v>263335.181138211</c:v>
                </c:pt>
                <c:pt idx="11055">
                  <c:v>262073.069465626</c:v>
                </c:pt>
                <c:pt idx="11056">
                  <c:v>362829.676042593</c:v>
                </c:pt>
                <c:pt idx="11057">
                  <c:v>315510.291945527</c:v>
                </c:pt>
                <c:pt idx="11058">
                  <c:v>260487.963774569</c:v>
                </c:pt>
                <c:pt idx="11059">
                  <c:v>320085.060931973</c:v>
                </c:pt>
                <c:pt idx="11060">
                  <c:v>317717.187505703</c:v>
                </c:pt>
                <c:pt idx="11061">
                  <c:v>286395.891229624</c:v>
                </c:pt>
                <c:pt idx="11062">
                  <c:v>356248.6116066</c:v>
                </c:pt>
                <c:pt idx="11063">
                  <c:v>295186.675418405</c:v>
                </c:pt>
                <c:pt idx="11064">
                  <c:v>329218.385387664</c:v>
                </c:pt>
                <c:pt idx="11065">
                  <c:v>357512.058176324</c:v>
                </c:pt>
                <c:pt idx="11066">
                  <c:v>404237.501585016</c:v>
                </c:pt>
                <c:pt idx="11067">
                  <c:v>322096.664769672</c:v>
                </c:pt>
                <c:pt idx="11068">
                  <c:v>325281.913386433</c:v>
                </c:pt>
                <c:pt idx="11069">
                  <c:v>418015.357159965</c:v>
                </c:pt>
                <c:pt idx="11070">
                  <c:v>330208.05145907</c:v>
                </c:pt>
                <c:pt idx="11071">
                  <c:v>291154.750229298</c:v>
                </c:pt>
                <c:pt idx="11072">
                  <c:v>260491.690225544</c:v>
                </c:pt>
                <c:pt idx="11073">
                  <c:v>260478.043813845</c:v>
                </c:pt>
                <c:pt idx="11074">
                  <c:v>260338.860528386</c:v>
                </c:pt>
                <c:pt idx="11075">
                  <c:v>361486.938972332</c:v>
                </c:pt>
                <c:pt idx="11076">
                  <c:v>291854.439282788</c:v>
                </c:pt>
                <c:pt idx="11077">
                  <c:v>299896.853214789</c:v>
                </c:pt>
                <c:pt idx="11078">
                  <c:v>275411.582309175</c:v>
                </c:pt>
                <c:pt idx="11079">
                  <c:v>310103.002271393</c:v>
                </c:pt>
                <c:pt idx="11080">
                  <c:v>337940.184025904</c:v>
                </c:pt>
                <c:pt idx="11081">
                  <c:v>286893.362977503</c:v>
                </c:pt>
                <c:pt idx="11082">
                  <c:v>326631.3719509668</c:v>
                </c:pt>
                <c:pt idx="11083">
                  <c:v>301695.6021454408</c:v>
                </c:pt>
                <c:pt idx="11084">
                  <c:v>265075.795645455</c:v>
                </c:pt>
                <c:pt idx="11085">
                  <c:v>336012.983247019</c:v>
                </c:pt>
                <c:pt idx="11086">
                  <c:v>292378.6039682878</c:v>
                </c:pt>
                <c:pt idx="11087">
                  <c:v>292905.943583318</c:v>
                </c:pt>
                <c:pt idx="11088">
                  <c:v>262894.30998006</c:v>
                </c:pt>
                <c:pt idx="11089">
                  <c:v>293209.247480078</c:v>
                </c:pt>
                <c:pt idx="11090">
                  <c:v>333171.938018308</c:v>
                </c:pt>
                <c:pt idx="11091">
                  <c:v>308495.748505456</c:v>
                </c:pt>
                <c:pt idx="11092">
                  <c:v>279431.07822091</c:v>
                </c:pt>
                <c:pt idx="11093">
                  <c:v>308210.768811356</c:v>
                </c:pt>
                <c:pt idx="11094">
                  <c:v>277409.350521341</c:v>
                </c:pt>
                <c:pt idx="11095">
                  <c:v>341546.901113511</c:v>
                </c:pt>
                <c:pt idx="11096">
                  <c:v>310069.4408040918</c:v>
                </c:pt>
                <c:pt idx="11097">
                  <c:v>386580.0887906478</c:v>
                </c:pt>
                <c:pt idx="11098">
                  <c:v>313253.126118727</c:v>
                </c:pt>
                <c:pt idx="11099">
                  <c:v>279938.253344598</c:v>
                </c:pt>
                <c:pt idx="11100">
                  <c:v>348274.301558913</c:v>
                </c:pt>
                <c:pt idx="11101">
                  <c:v>293833.416309586</c:v>
                </c:pt>
                <c:pt idx="11102">
                  <c:v>301857.872038226</c:v>
                </c:pt>
                <c:pt idx="11103">
                  <c:v>304495.945082163</c:v>
                </c:pt>
                <c:pt idx="11104">
                  <c:v>273540.241431465</c:v>
                </c:pt>
                <c:pt idx="11105">
                  <c:v>297860.5429338478</c:v>
                </c:pt>
                <c:pt idx="11106">
                  <c:v>268403.80459163</c:v>
                </c:pt>
                <c:pt idx="11107">
                  <c:v>365067.8550568968</c:v>
                </c:pt>
                <c:pt idx="11108">
                  <c:v>291732.59904841</c:v>
                </c:pt>
                <c:pt idx="11109">
                  <c:v>277192.445748993</c:v>
                </c:pt>
                <c:pt idx="11110">
                  <c:v>332728.707584156</c:v>
                </c:pt>
                <c:pt idx="11111">
                  <c:v>257224.741849674</c:v>
                </c:pt>
                <c:pt idx="11112">
                  <c:v>295118.742899265</c:v>
                </c:pt>
                <c:pt idx="11113">
                  <c:v>312556.443774552</c:v>
                </c:pt>
                <c:pt idx="11114">
                  <c:v>291448.233331958</c:v>
                </c:pt>
                <c:pt idx="11115">
                  <c:v>257026.099403216</c:v>
                </c:pt>
                <c:pt idx="11116">
                  <c:v>302760.830891805</c:v>
                </c:pt>
                <c:pt idx="11117">
                  <c:v>357709.262604523</c:v>
                </c:pt>
                <c:pt idx="11118">
                  <c:v>261598.523451991</c:v>
                </c:pt>
                <c:pt idx="11119">
                  <c:v>302582.197046173</c:v>
                </c:pt>
                <c:pt idx="11120">
                  <c:v>307616.8727349458</c:v>
                </c:pt>
                <c:pt idx="11121">
                  <c:v>287863.949142387</c:v>
                </c:pt>
                <c:pt idx="11122">
                  <c:v>285735.694357225</c:v>
                </c:pt>
                <c:pt idx="11123">
                  <c:v>256185.663346246</c:v>
                </c:pt>
                <c:pt idx="11124">
                  <c:v>256609.01008812</c:v>
                </c:pt>
                <c:pt idx="11125">
                  <c:v>287253.436467149</c:v>
                </c:pt>
                <c:pt idx="11126">
                  <c:v>308235.888466163</c:v>
                </c:pt>
                <c:pt idx="11127">
                  <c:v>335172.232554763</c:v>
                </c:pt>
                <c:pt idx="11128">
                  <c:v>258313.25055385</c:v>
                </c:pt>
                <c:pt idx="11129">
                  <c:v>331462.590015395</c:v>
                </c:pt>
                <c:pt idx="11130">
                  <c:v>791737.786282011</c:v>
                </c:pt>
                <c:pt idx="11131">
                  <c:v>891927.6747447837</c:v>
                </c:pt>
                <c:pt idx="11132">
                  <c:v>951680.418101005</c:v>
                </c:pt>
                <c:pt idx="11133">
                  <c:v>729240.945408137</c:v>
                </c:pt>
                <c:pt idx="11134">
                  <c:v>294895.381824179</c:v>
                </c:pt>
                <c:pt idx="11135">
                  <c:v>311517.757901544</c:v>
                </c:pt>
                <c:pt idx="11136">
                  <c:v>361795.224691456</c:v>
                </c:pt>
                <c:pt idx="11137">
                  <c:v>257509.029103724</c:v>
                </c:pt>
                <c:pt idx="11138">
                  <c:v>283297.098489105</c:v>
                </c:pt>
                <c:pt idx="11139">
                  <c:v>349604.0779516958</c:v>
                </c:pt>
                <c:pt idx="11140">
                  <c:v>331654.1558312508</c:v>
                </c:pt>
                <c:pt idx="11141">
                  <c:v>286261.47146495</c:v>
                </c:pt>
                <c:pt idx="11142">
                  <c:v>288061.637432554</c:v>
                </c:pt>
                <c:pt idx="11143">
                  <c:v>294151.713710575</c:v>
                </c:pt>
                <c:pt idx="11144">
                  <c:v>291106.8087947377</c:v>
                </c:pt>
                <c:pt idx="11145">
                  <c:v>273904.516788052</c:v>
                </c:pt>
                <c:pt idx="11146">
                  <c:v>397993.40882907</c:v>
                </c:pt>
                <c:pt idx="11147">
                  <c:v>270410.382162728</c:v>
                </c:pt>
                <c:pt idx="11148">
                  <c:v>307497.083046775</c:v>
                </c:pt>
                <c:pt idx="11149">
                  <c:v>335797.263097648</c:v>
                </c:pt>
                <c:pt idx="11150">
                  <c:v>287101.408728124</c:v>
                </c:pt>
                <c:pt idx="11151">
                  <c:v>276550.928850194</c:v>
                </c:pt>
                <c:pt idx="11152">
                  <c:v>297395.044678929</c:v>
                </c:pt>
                <c:pt idx="11153">
                  <c:v>297005.579246366</c:v>
                </c:pt>
                <c:pt idx="11154">
                  <c:v>297072.583357338</c:v>
                </c:pt>
                <c:pt idx="11155">
                  <c:v>273313.328105671</c:v>
                </c:pt>
                <c:pt idx="11156">
                  <c:v>357841.290705932</c:v>
                </c:pt>
                <c:pt idx="11157">
                  <c:v>281896.677601162</c:v>
                </c:pt>
                <c:pt idx="11158">
                  <c:v>361689.152717771</c:v>
                </c:pt>
                <c:pt idx="11159">
                  <c:v>260857.316581726</c:v>
                </c:pt>
                <c:pt idx="11160">
                  <c:v>290262.210945231</c:v>
                </c:pt>
                <c:pt idx="11161">
                  <c:v>263014.476493856</c:v>
                </c:pt>
                <c:pt idx="11162">
                  <c:v>344740.3718302468</c:v>
                </c:pt>
                <c:pt idx="11163">
                  <c:v>272763.168015705</c:v>
                </c:pt>
                <c:pt idx="11164">
                  <c:v>336641.6467249648</c:v>
                </c:pt>
                <c:pt idx="11165">
                  <c:v>273894.387801379</c:v>
                </c:pt>
                <c:pt idx="11166">
                  <c:v>330701.566328412</c:v>
                </c:pt>
                <c:pt idx="11167">
                  <c:v>305365.742668991</c:v>
                </c:pt>
                <c:pt idx="11168">
                  <c:v>342134.978042566</c:v>
                </c:pt>
                <c:pt idx="11169">
                  <c:v>291776.607610889</c:v>
                </c:pt>
                <c:pt idx="11170">
                  <c:v>259449.389302409</c:v>
                </c:pt>
                <c:pt idx="11171">
                  <c:v>259436.687317001</c:v>
                </c:pt>
                <c:pt idx="11172">
                  <c:v>289054.37539315</c:v>
                </c:pt>
                <c:pt idx="11173">
                  <c:v>307753.354102466</c:v>
                </c:pt>
                <c:pt idx="11174">
                  <c:v>289963.029456365</c:v>
                </c:pt>
                <c:pt idx="11175">
                  <c:v>258036.632315365</c:v>
                </c:pt>
                <c:pt idx="11176">
                  <c:v>340281.157605465</c:v>
                </c:pt>
                <c:pt idx="11177">
                  <c:v>327836.309247246</c:v>
                </c:pt>
                <c:pt idx="11178">
                  <c:v>312699.333608509</c:v>
                </c:pt>
                <c:pt idx="11179">
                  <c:v>258018.378958083</c:v>
                </c:pt>
                <c:pt idx="11180">
                  <c:v>292305.310271032</c:v>
                </c:pt>
                <c:pt idx="11181">
                  <c:v>299874.131074354</c:v>
                </c:pt>
                <c:pt idx="11182">
                  <c:v>301987.154132851</c:v>
                </c:pt>
                <c:pt idx="11183">
                  <c:v>286911.617460161</c:v>
                </c:pt>
                <c:pt idx="11184">
                  <c:v>335082.006066666</c:v>
                </c:pt>
                <c:pt idx="11185">
                  <c:v>261345.585751045</c:v>
                </c:pt>
                <c:pt idx="11186">
                  <c:v>367537.020763548</c:v>
                </c:pt>
                <c:pt idx="11187">
                  <c:v>396283.673452884</c:v>
                </c:pt>
                <c:pt idx="11188">
                  <c:v>347338.955202055</c:v>
                </c:pt>
                <c:pt idx="11189">
                  <c:v>308948.573390187</c:v>
                </c:pt>
                <c:pt idx="11190">
                  <c:v>470956.673948662</c:v>
                </c:pt>
                <c:pt idx="11191">
                  <c:v>430318.3888257378</c:v>
                </c:pt>
                <c:pt idx="11192">
                  <c:v>432424.199229522</c:v>
                </c:pt>
                <c:pt idx="11193">
                  <c:v>270727.690721263</c:v>
                </c:pt>
                <c:pt idx="11194">
                  <c:v>338278.1658205308</c:v>
                </c:pt>
                <c:pt idx="11195">
                  <c:v>278261.075159727</c:v>
                </c:pt>
                <c:pt idx="11196">
                  <c:v>356274.278328521</c:v>
                </c:pt>
                <c:pt idx="11197">
                  <c:v>312272.802672345</c:v>
                </c:pt>
                <c:pt idx="11198">
                  <c:v>317289.6457307958</c:v>
                </c:pt>
                <c:pt idx="11199">
                  <c:v>296877.446905054</c:v>
                </c:pt>
                <c:pt idx="11200">
                  <c:v>305742.011403203</c:v>
                </c:pt>
                <c:pt idx="11201">
                  <c:v>267854.717383134</c:v>
                </c:pt>
                <c:pt idx="11202">
                  <c:v>327886.061980816</c:v>
                </c:pt>
                <c:pt idx="11203">
                  <c:v>301402.114598439</c:v>
                </c:pt>
                <c:pt idx="11204">
                  <c:v>281456.830804361</c:v>
                </c:pt>
                <c:pt idx="11205">
                  <c:v>294145.475218476</c:v>
                </c:pt>
                <c:pt idx="11206">
                  <c:v>363142.596114954</c:v>
                </c:pt>
                <c:pt idx="11207">
                  <c:v>315396.24951375</c:v>
                </c:pt>
                <c:pt idx="11208">
                  <c:v>390539.670010736</c:v>
                </c:pt>
                <c:pt idx="11209">
                  <c:v>357142.951394661</c:v>
                </c:pt>
                <c:pt idx="11210">
                  <c:v>321091.580332647</c:v>
                </c:pt>
                <c:pt idx="11211">
                  <c:v>284734.786295197</c:v>
                </c:pt>
                <c:pt idx="11212">
                  <c:v>273881.177433134</c:v>
                </c:pt>
                <c:pt idx="11213">
                  <c:v>312922.526711341</c:v>
                </c:pt>
                <c:pt idx="11214">
                  <c:v>307441.259336846</c:v>
                </c:pt>
                <c:pt idx="11215">
                  <c:v>270109.120321715</c:v>
                </c:pt>
                <c:pt idx="11216">
                  <c:v>347194.6977648048</c:v>
                </c:pt>
                <c:pt idx="11217">
                  <c:v>352772.453795755</c:v>
                </c:pt>
                <c:pt idx="11218">
                  <c:v>316373.385875625</c:v>
                </c:pt>
                <c:pt idx="11219">
                  <c:v>268564.254055171</c:v>
                </c:pt>
                <c:pt idx="11220">
                  <c:v>298616.179120216</c:v>
                </c:pt>
                <c:pt idx="11221">
                  <c:v>335903.662987263</c:v>
                </c:pt>
                <c:pt idx="11222">
                  <c:v>256892.560346814</c:v>
                </c:pt>
                <c:pt idx="11223">
                  <c:v>259738.142955422</c:v>
                </c:pt>
                <c:pt idx="11224">
                  <c:v>263595.521086153</c:v>
                </c:pt>
                <c:pt idx="11225">
                  <c:v>289119.537050645</c:v>
                </c:pt>
                <c:pt idx="11226">
                  <c:v>331280.1689999438</c:v>
                </c:pt>
                <c:pt idx="11227">
                  <c:v>293910.985689764</c:v>
                </c:pt>
                <c:pt idx="11228">
                  <c:v>315295.445690829</c:v>
                </c:pt>
                <c:pt idx="11229">
                  <c:v>300987.225449209</c:v>
                </c:pt>
                <c:pt idx="11230">
                  <c:v>269132.3487068158</c:v>
                </c:pt>
                <c:pt idx="11231">
                  <c:v>255274.779407186</c:v>
                </c:pt>
                <c:pt idx="11232">
                  <c:v>280959.728417103</c:v>
                </c:pt>
                <c:pt idx="11233">
                  <c:v>291726.062275334</c:v>
                </c:pt>
                <c:pt idx="11234">
                  <c:v>317232.454520895</c:v>
                </c:pt>
                <c:pt idx="11235">
                  <c:v>255542.028785128</c:v>
                </c:pt>
                <c:pt idx="11236">
                  <c:v>284819.978791102</c:v>
                </c:pt>
                <c:pt idx="11237">
                  <c:v>332911.970381504</c:v>
                </c:pt>
                <c:pt idx="11238">
                  <c:v>328543.318527946</c:v>
                </c:pt>
                <c:pt idx="11239">
                  <c:v>303625.940214469</c:v>
                </c:pt>
                <c:pt idx="11240">
                  <c:v>285689.1581206118</c:v>
                </c:pt>
                <c:pt idx="11241">
                  <c:v>255469.977144931</c:v>
                </c:pt>
                <c:pt idx="11242">
                  <c:v>255414.800719257</c:v>
                </c:pt>
                <c:pt idx="11243">
                  <c:v>311569.539589652</c:v>
                </c:pt>
                <c:pt idx="11244">
                  <c:v>287636.76843529</c:v>
                </c:pt>
                <c:pt idx="11245">
                  <c:v>258370.773672764</c:v>
                </c:pt>
                <c:pt idx="11246">
                  <c:v>259091.63145729</c:v>
                </c:pt>
                <c:pt idx="11247">
                  <c:v>342957.213592645</c:v>
                </c:pt>
                <c:pt idx="11248">
                  <c:v>352389.393260977</c:v>
                </c:pt>
                <c:pt idx="11249">
                  <c:v>304264.717129758</c:v>
                </c:pt>
                <c:pt idx="11250">
                  <c:v>293285.60388073</c:v>
                </c:pt>
                <c:pt idx="11251">
                  <c:v>291033.449099176</c:v>
                </c:pt>
                <c:pt idx="11252">
                  <c:v>267630.486390035</c:v>
                </c:pt>
                <c:pt idx="11253">
                  <c:v>287999.125596486</c:v>
                </c:pt>
                <c:pt idx="11254">
                  <c:v>314354.396579962</c:v>
                </c:pt>
                <c:pt idx="11255">
                  <c:v>285759.874808451</c:v>
                </c:pt>
                <c:pt idx="11256">
                  <c:v>303213.792996834</c:v>
                </c:pt>
                <c:pt idx="11257">
                  <c:v>303211.059767413</c:v>
                </c:pt>
                <c:pt idx="11258">
                  <c:v>330138.553077638</c:v>
                </c:pt>
                <c:pt idx="11259">
                  <c:v>283595.585253541</c:v>
                </c:pt>
                <c:pt idx="11260">
                  <c:v>285156.557120899</c:v>
                </c:pt>
                <c:pt idx="11261">
                  <c:v>254627.924190988</c:v>
                </c:pt>
                <c:pt idx="11262">
                  <c:v>259820.482500598</c:v>
                </c:pt>
                <c:pt idx="11263">
                  <c:v>300707.917770177</c:v>
                </c:pt>
                <c:pt idx="11264">
                  <c:v>282046.610374417</c:v>
                </c:pt>
                <c:pt idx="11265">
                  <c:v>287522.70776687</c:v>
                </c:pt>
                <c:pt idx="11266">
                  <c:v>330833.474813776</c:v>
                </c:pt>
                <c:pt idx="11267">
                  <c:v>306659.1429581618</c:v>
                </c:pt>
                <c:pt idx="11268">
                  <c:v>325600.6989702918</c:v>
                </c:pt>
                <c:pt idx="11269">
                  <c:v>276723.59338669</c:v>
                </c:pt>
                <c:pt idx="11270">
                  <c:v>313669.265051383</c:v>
                </c:pt>
                <c:pt idx="11271">
                  <c:v>269399.61601821</c:v>
                </c:pt>
                <c:pt idx="11272">
                  <c:v>329194.631226073</c:v>
                </c:pt>
                <c:pt idx="11273">
                  <c:v>307658.743759858</c:v>
                </c:pt>
                <c:pt idx="11274">
                  <c:v>415003.545901362</c:v>
                </c:pt>
                <c:pt idx="11275">
                  <c:v>440267.374718113</c:v>
                </c:pt>
                <c:pt idx="11276">
                  <c:v>485266.634413813</c:v>
                </c:pt>
                <c:pt idx="11277">
                  <c:v>343952.515191543</c:v>
                </c:pt>
                <c:pt idx="11278">
                  <c:v>319476.999706586</c:v>
                </c:pt>
                <c:pt idx="11279">
                  <c:v>289213.57796032</c:v>
                </c:pt>
                <c:pt idx="11280">
                  <c:v>256478.675807222</c:v>
                </c:pt>
                <c:pt idx="11281">
                  <c:v>257267.606096073</c:v>
                </c:pt>
                <c:pt idx="11282">
                  <c:v>288412.382885378</c:v>
                </c:pt>
                <c:pt idx="11283">
                  <c:v>294553.080968453</c:v>
                </c:pt>
                <c:pt idx="11284">
                  <c:v>258826.40278579</c:v>
                </c:pt>
                <c:pt idx="11285">
                  <c:v>263965.633922705</c:v>
                </c:pt>
                <c:pt idx="11286">
                  <c:v>341637.258578192</c:v>
                </c:pt>
                <c:pt idx="11287">
                  <c:v>297410.726426154</c:v>
                </c:pt>
                <c:pt idx="11288">
                  <c:v>326183.275769688</c:v>
                </c:pt>
                <c:pt idx="11289">
                  <c:v>292474.729568034</c:v>
                </c:pt>
                <c:pt idx="11290">
                  <c:v>279546.346420189</c:v>
                </c:pt>
                <c:pt idx="11291">
                  <c:v>317211.057293455</c:v>
                </c:pt>
                <c:pt idx="11292">
                  <c:v>246809.957732695</c:v>
                </c:pt>
                <c:pt idx="11293">
                  <c:v>297873.5400259008</c:v>
                </c:pt>
                <c:pt idx="11294">
                  <c:v>271840.340674067</c:v>
                </c:pt>
                <c:pt idx="11295">
                  <c:v>323290.133855124</c:v>
                </c:pt>
                <c:pt idx="11296">
                  <c:v>323774.077339725</c:v>
                </c:pt>
                <c:pt idx="11297">
                  <c:v>247840.289686479</c:v>
                </c:pt>
                <c:pt idx="11298">
                  <c:v>316637.558949571</c:v>
                </c:pt>
                <c:pt idx="11299">
                  <c:v>853698.385788425</c:v>
                </c:pt>
                <c:pt idx="11300">
                  <c:v>1.11587969560516E6</c:v>
                </c:pt>
                <c:pt idx="11301">
                  <c:v>1.03735460789197E6</c:v>
                </c:pt>
                <c:pt idx="11302">
                  <c:v>1.0825771211334E6</c:v>
                </c:pt>
                <c:pt idx="11303">
                  <c:v>367783.219349553</c:v>
                </c:pt>
                <c:pt idx="11304">
                  <c:v>259488.641602612</c:v>
                </c:pt>
                <c:pt idx="11305">
                  <c:v>351362.732402259</c:v>
                </c:pt>
                <c:pt idx="11306">
                  <c:v>310661.818080974</c:v>
                </c:pt>
                <c:pt idx="11307">
                  <c:v>267426.735787263</c:v>
                </c:pt>
                <c:pt idx="11308">
                  <c:v>287903.696961743</c:v>
                </c:pt>
                <c:pt idx="11309">
                  <c:v>271586.217067239</c:v>
                </c:pt>
                <c:pt idx="11310">
                  <c:v>322837.583213269</c:v>
                </c:pt>
                <c:pt idx="11311">
                  <c:v>277861.346159043</c:v>
                </c:pt>
                <c:pt idx="11312">
                  <c:v>266732.66060312</c:v>
                </c:pt>
                <c:pt idx="11313">
                  <c:v>297083.012464664</c:v>
                </c:pt>
                <c:pt idx="11314">
                  <c:v>243206.123312636</c:v>
                </c:pt>
                <c:pt idx="11315">
                  <c:v>331679.799231925</c:v>
                </c:pt>
                <c:pt idx="11316">
                  <c:v>285040.445280443</c:v>
                </c:pt>
                <c:pt idx="11317">
                  <c:v>271385.859259126</c:v>
                </c:pt>
                <c:pt idx="11318">
                  <c:v>242263.061119376</c:v>
                </c:pt>
                <c:pt idx="11319">
                  <c:v>291160.668110374</c:v>
                </c:pt>
                <c:pt idx="11320">
                  <c:v>297959.037021632</c:v>
                </c:pt>
                <c:pt idx="11321">
                  <c:v>274253.477791735</c:v>
                </c:pt>
                <c:pt idx="11322">
                  <c:v>279801.580634113</c:v>
                </c:pt>
                <c:pt idx="11323">
                  <c:v>308317.895323057</c:v>
                </c:pt>
                <c:pt idx="11324">
                  <c:v>272633.142545021</c:v>
                </c:pt>
                <c:pt idx="11325">
                  <c:v>310943.967627218</c:v>
                </c:pt>
                <c:pt idx="11326">
                  <c:v>391860.540370161</c:v>
                </c:pt>
                <c:pt idx="11327">
                  <c:v>300099.66768048</c:v>
                </c:pt>
                <c:pt idx="11328">
                  <c:v>271276.870131543</c:v>
                </c:pt>
                <c:pt idx="11329">
                  <c:v>346166.697796165</c:v>
                </c:pt>
                <c:pt idx="11330">
                  <c:v>291949.3169368808</c:v>
                </c:pt>
                <c:pt idx="11331">
                  <c:v>303144.377047263</c:v>
                </c:pt>
                <c:pt idx="11332">
                  <c:v>300817.498841216</c:v>
                </c:pt>
                <c:pt idx="11333">
                  <c:v>271166.094463513</c:v>
                </c:pt>
                <c:pt idx="11334">
                  <c:v>272937.831744094</c:v>
                </c:pt>
                <c:pt idx="11335">
                  <c:v>271263.558885305</c:v>
                </c:pt>
                <c:pt idx="11336">
                  <c:v>372869.317380632</c:v>
                </c:pt>
                <c:pt idx="11337">
                  <c:v>276768.548276976</c:v>
                </c:pt>
                <c:pt idx="11338">
                  <c:v>318947.438249018</c:v>
                </c:pt>
                <c:pt idx="11339">
                  <c:v>259303.461513373</c:v>
                </c:pt>
                <c:pt idx="11340">
                  <c:v>299627.338848091</c:v>
                </c:pt>
                <c:pt idx="11341">
                  <c:v>272686.6007471968</c:v>
                </c:pt>
                <c:pt idx="11342">
                  <c:v>269224.166157604</c:v>
                </c:pt>
                <c:pt idx="11343">
                  <c:v>250845.628840649</c:v>
                </c:pt>
                <c:pt idx="11344">
                  <c:v>301206.587921799</c:v>
                </c:pt>
                <c:pt idx="11345">
                  <c:v>270780.290338211</c:v>
                </c:pt>
                <c:pt idx="11346">
                  <c:v>242096.306346137</c:v>
                </c:pt>
                <c:pt idx="11347">
                  <c:v>312707.89002046</c:v>
                </c:pt>
                <c:pt idx="11348">
                  <c:v>267039.89710661</c:v>
                </c:pt>
                <c:pt idx="11349">
                  <c:v>301708.2037776</c:v>
                </c:pt>
                <c:pt idx="11350">
                  <c:v>779670.882653038</c:v>
                </c:pt>
                <c:pt idx="11351">
                  <c:v>1.66960081151742E6</c:v>
                </c:pt>
                <c:pt idx="11352">
                  <c:v>486765.573812198</c:v>
                </c:pt>
                <c:pt idx="11353">
                  <c:v>241644.518153389</c:v>
                </c:pt>
                <c:pt idx="11354">
                  <c:v>241709.186804808</c:v>
                </c:pt>
                <c:pt idx="11355">
                  <c:v>272044.849734169</c:v>
                </c:pt>
                <c:pt idx="11356">
                  <c:v>341914.736978066</c:v>
                </c:pt>
                <c:pt idx="11357">
                  <c:v>239561.679675059</c:v>
                </c:pt>
                <c:pt idx="11358">
                  <c:v>291152.566781381</c:v>
                </c:pt>
                <c:pt idx="11359">
                  <c:v>281335.459580517</c:v>
                </c:pt>
                <c:pt idx="11360">
                  <c:v>300391.656973118</c:v>
                </c:pt>
                <c:pt idx="11361">
                  <c:v>248290.386857864</c:v>
                </c:pt>
                <c:pt idx="11362">
                  <c:v>301160.399593292</c:v>
                </c:pt>
                <c:pt idx="11363">
                  <c:v>244477.247348003</c:v>
                </c:pt>
                <c:pt idx="11364">
                  <c:v>260675.17419786</c:v>
                </c:pt>
                <c:pt idx="11365">
                  <c:v>238354.311600768</c:v>
                </c:pt>
                <c:pt idx="11366">
                  <c:v>347409.512202328</c:v>
                </c:pt>
                <c:pt idx="11367">
                  <c:v>235524.76090913</c:v>
                </c:pt>
                <c:pt idx="11368">
                  <c:v>333870.432306745</c:v>
                </c:pt>
                <c:pt idx="11369">
                  <c:v>259003.464579039</c:v>
                </c:pt>
                <c:pt idx="11370">
                  <c:v>266405.0420754848</c:v>
                </c:pt>
                <c:pt idx="11371">
                  <c:v>235509.614699185</c:v>
                </c:pt>
                <c:pt idx="11372">
                  <c:v>283934.580877918</c:v>
                </c:pt>
                <c:pt idx="11373">
                  <c:v>253155.283310752</c:v>
                </c:pt>
                <c:pt idx="11374">
                  <c:v>269086.328292027</c:v>
                </c:pt>
                <c:pt idx="11375">
                  <c:v>238886.693223568</c:v>
                </c:pt>
                <c:pt idx="11376">
                  <c:v>310420.922276833</c:v>
                </c:pt>
                <c:pt idx="11377">
                  <c:v>321240.948465104</c:v>
                </c:pt>
                <c:pt idx="11378">
                  <c:v>307551.806426761</c:v>
                </c:pt>
                <c:pt idx="11379">
                  <c:v>254072.207082414</c:v>
                </c:pt>
                <c:pt idx="11380">
                  <c:v>296225.246505148</c:v>
                </c:pt>
                <c:pt idx="11381">
                  <c:v>268504.410642807</c:v>
                </c:pt>
                <c:pt idx="11382">
                  <c:v>246310.55253029</c:v>
                </c:pt>
                <c:pt idx="11383">
                  <c:v>279007.895815423</c:v>
                </c:pt>
                <c:pt idx="11384">
                  <c:v>280552.431799018</c:v>
                </c:pt>
                <c:pt idx="11385">
                  <c:v>257149.21811628</c:v>
                </c:pt>
                <c:pt idx="11386">
                  <c:v>323648.457901048</c:v>
                </c:pt>
                <c:pt idx="11387">
                  <c:v>268525.1581966088</c:v>
                </c:pt>
                <c:pt idx="11388">
                  <c:v>312341.124096036</c:v>
                </c:pt>
                <c:pt idx="11389">
                  <c:v>275294.078869924</c:v>
                </c:pt>
                <c:pt idx="11390">
                  <c:v>277705.678717604</c:v>
                </c:pt>
                <c:pt idx="11391">
                  <c:v>247397.866004889</c:v>
                </c:pt>
                <c:pt idx="11392">
                  <c:v>248300.510071065</c:v>
                </c:pt>
                <c:pt idx="11393">
                  <c:v>276494.633442535</c:v>
                </c:pt>
                <c:pt idx="11394">
                  <c:v>271452.488435749</c:v>
                </c:pt>
                <c:pt idx="11395">
                  <c:v>282016.61588461</c:v>
                </c:pt>
                <c:pt idx="11396">
                  <c:v>270668.6368245708</c:v>
                </c:pt>
                <c:pt idx="11397">
                  <c:v>341483.592695332</c:v>
                </c:pt>
                <c:pt idx="11398">
                  <c:v>241767.143605184</c:v>
                </c:pt>
                <c:pt idx="11399">
                  <c:v>332582.717182199</c:v>
                </c:pt>
                <c:pt idx="11400">
                  <c:v>273787.402928763</c:v>
                </c:pt>
                <c:pt idx="11401">
                  <c:v>246229.458008615</c:v>
                </c:pt>
                <c:pt idx="11402">
                  <c:v>273466.081997309</c:v>
                </c:pt>
                <c:pt idx="11403">
                  <c:v>324439.67347302</c:v>
                </c:pt>
                <c:pt idx="11404">
                  <c:v>276186.16668785</c:v>
                </c:pt>
                <c:pt idx="11405">
                  <c:v>251746.737134291</c:v>
                </c:pt>
                <c:pt idx="11406">
                  <c:v>274813.610208333</c:v>
                </c:pt>
                <c:pt idx="11407">
                  <c:v>347081.564908734</c:v>
                </c:pt>
                <c:pt idx="11408">
                  <c:v>265245.435170733</c:v>
                </c:pt>
                <c:pt idx="11409">
                  <c:v>391829.37628125</c:v>
                </c:pt>
                <c:pt idx="11410">
                  <c:v>467544.388058799</c:v>
                </c:pt>
                <c:pt idx="11411">
                  <c:v>452710.15351748</c:v>
                </c:pt>
                <c:pt idx="11412">
                  <c:v>455639.705000651</c:v>
                </c:pt>
                <c:pt idx="11413">
                  <c:v>495391.936217922</c:v>
                </c:pt>
                <c:pt idx="11414">
                  <c:v>465516.046780369</c:v>
                </c:pt>
                <c:pt idx="11415">
                  <c:v>433177.163362564</c:v>
                </c:pt>
                <c:pt idx="11416">
                  <c:v>451436.018523264</c:v>
                </c:pt>
                <c:pt idx="11417">
                  <c:v>512388.80443097</c:v>
                </c:pt>
                <c:pt idx="11418">
                  <c:v>472402.15126837</c:v>
                </c:pt>
                <c:pt idx="11419">
                  <c:v>488819.939228976</c:v>
                </c:pt>
                <c:pt idx="11420">
                  <c:v>489877.861378723</c:v>
                </c:pt>
                <c:pt idx="11421">
                  <c:v>445167.332662726</c:v>
                </c:pt>
                <c:pt idx="11422">
                  <c:v>549055.343365235</c:v>
                </c:pt>
                <c:pt idx="11423">
                  <c:v>650248.389365504</c:v>
                </c:pt>
                <c:pt idx="11424">
                  <c:v>655404.415668351</c:v>
                </c:pt>
                <c:pt idx="11425">
                  <c:v>603517.551492924</c:v>
                </c:pt>
                <c:pt idx="11426">
                  <c:v>654372.455390952</c:v>
                </c:pt>
                <c:pt idx="11427">
                  <c:v>626930.920276382</c:v>
                </c:pt>
                <c:pt idx="11428">
                  <c:v>633260.434434139</c:v>
                </c:pt>
                <c:pt idx="11429">
                  <c:v>629394.2291917526</c:v>
                </c:pt>
                <c:pt idx="11430">
                  <c:v>604284.999264496</c:v>
                </c:pt>
                <c:pt idx="11431">
                  <c:v>647083.558271732</c:v>
                </c:pt>
                <c:pt idx="11432">
                  <c:v>616424.441940518</c:v>
                </c:pt>
                <c:pt idx="11433">
                  <c:v>547754.624614017</c:v>
                </c:pt>
                <c:pt idx="11434">
                  <c:v>390934.176110529</c:v>
                </c:pt>
                <c:pt idx="11435">
                  <c:v>390200.84369744</c:v>
                </c:pt>
                <c:pt idx="11436">
                  <c:v>493917.758014467</c:v>
                </c:pt>
                <c:pt idx="11437">
                  <c:v>391288.595922763</c:v>
                </c:pt>
                <c:pt idx="11438">
                  <c:v>472522.335461451</c:v>
                </c:pt>
                <c:pt idx="11439">
                  <c:v>435506.635365607</c:v>
                </c:pt>
                <c:pt idx="11440">
                  <c:v>397460.710493341</c:v>
                </c:pt>
                <c:pt idx="11441">
                  <c:v>460160.988255402</c:v>
                </c:pt>
                <c:pt idx="11442">
                  <c:v>441943.497558128</c:v>
                </c:pt>
                <c:pt idx="11443">
                  <c:v>520488.893201812</c:v>
                </c:pt>
                <c:pt idx="11444">
                  <c:v>515618.704501298</c:v>
                </c:pt>
                <c:pt idx="11445">
                  <c:v>438315.731623239</c:v>
                </c:pt>
                <c:pt idx="11446">
                  <c:v>492999.746508319</c:v>
                </c:pt>
                <c:pt idx="11447">
                  <c:v>373354.564226866</c:v>
                </c:pt>
                <c:pt idx="11448">
                  <c:v>392787.630757694</c:v>
                </c:pt>
                <c:pt idx="11449">
                  <c:v>373865.113560822</c:v>
                </c:pt>
                <c:pt idx="11450">
                  <c:v>310908.979072791</c:v>
                </c:pt>
                <c:pt idx="11451">
                  <c:v>307945.139298725</c:v>
                </c:pt>
                <c:pt idx="11452">
                  <c:v>309656.983054517</c:v>
                </c:pt>
                <c:pt idx="11453">
                  <c:v>282218.590211686</c:v>
                </c:pt>
                <c:pt idx="11454">
                  <c:v>307071.263719896</c:v>
                </c:pt>
                <c:pt idx="11455">
                  <c:v>326864.697113742</c:v>
                </c:pt>
                <c:pt idx="11456">
                  <c:v>377619.657645361</c:v>
                </c:pt>
                <c:pt idx="11457">
                  <c:v>295117.7274199</c:v>
                </c:pt>
                <c:pt idx="11458">
                  <c:v>346864.1519295538</c:v>
                </c:pt>
                <c:pt idx="11459">
                  <c:v>338589.799598887</c:v>
                </c:pt>
                <c:pt idx="11460">
                  <c:v>325800.205931161</c:v>
                </c:pt>
                <c:pt idx="11461">
                  <c:v>328078.721477106</c:v>
                </c:pt>
                <c:pt idx="11462">
                  <c:v>345745.922935149</c:v>
                </c:pt>
                <c:pt idx="11463">
                  <c:v>293790.226716675</c:v>
                </c:pt>
                <c:pt idx="11464">
                  <c:v>348175.455308277</c:v>
                </c:pt>
                <c:pt idx="11465">
                  <c:v>405180.779753875</c:v>
                </c:pt>
                <c:pt idx="11466">
                  <c:v>301803.0488262858</c:v>
                </c:pt>
                <c:pt idx="11467">
                  <c:v>270562.924951293</c:v>
                </c:pt>
                <c:pt idx="11468">
                  <c:v>927165.181098342</c:v>
                </c:pt>
                <c:pt idx="11469">
                  <c:v>1.02150403949302E6</c:v>
                </c:pt>
                <c:pt idx="11470">
                  <c:v>1.01146890566641E6</c:v>
                </c:pt>
                <c:pt idx="11471">
                  <c:v>973165.601690922</c:v>
                </c:pt>
                <c:pt idx="11472">
                  <c:v>471819.511467808</c:v>
                </c:pt>
                <c:pt idx="11473">
                  <c:v>291093.662537826</c:v>
                </c:pt>
                <c:pt idx="11474">
                  <c:v>264484.1684988458</c:v>
                </c:pt>
                <c:pt idx="11475">
                  <c:v>351861.837646417</c:v>
                </c:pt>
                <c:pt idx="11476">
                  <c:v>248566.716120783</c:v>
                </c:pt>
                <c:pt idx="11477">
                  <c:v>330038.342521826</c:v>
                </c:pt>
                <c:pt idx="11478">
                  <c:v>282803.262576186</c:v>
                </c:pt>
                <c:pt idx="11479">
                  <c:v>342439.0522651008</c:v>
                </c:pt>
                <c:pt idx="11480">
                  <c:v>286959.189465518</c:v>
                </c:pt>
                <c:pt idx="11481">
                  <c:v>289871.090442734</c:v>
                </c:pt>
                <c:pt idx="11482">
                  <c:v>279265.865917735</c:v>
                </c:pt>
                <c:pt idx="11483">
                  <c:v>296457.231209191</c:v>
                </c:pt>
                <c:pt idx="11484">
                  <c:v>249625.922353896</c:v>
                </c:pt>
                <c:pt idx="11485">
                  <c:v>343198.220342707</c:v>
                </c:pt>
                <c:pt idx="11486">
                  <c:v>254923.559059135</c:v>
                </c:pt>
                <c:pt idx="11487">
                  <c:v>285092.447304717</c:v>
                </c:pt>
                <c:pt idx="11488">
                  <c:v>338760.974786226</c:v>
                </c:pt>
                <c:pt idx="11489">
                  <c:v>288945.290838803</c:v>
                </c:pt>
                <c:pt idx="11490">
                  <c:v>287443.655565639</c:v>
                </c:pt>
                <c:pt idx="11491">
                  <c:v>268448.377481626</c:v>
                </c:pt>
                <c:pt idx="11492">
                  <c:v>287222.741456875</c:v>
                </c:pt>
                <c:pt idx="11493">
                  <c:v>244884.533202416</c:v>
                </c:pt>
                <c:pt idx="11494">
                  <c:v>297393.0476574678</c:v>
                </c:pt>
                <c:pt idx="11495">
                  <c:v>334817.928237491</c:v>
                </c:pt>
                <c:pt idx="11496">
                  <c:v>241846.763151899</c:v>
                </c:pt>
                <c:pt idx="11497">
                  <c:v>305287.308109594</c:v>
                </c:pt>
                <c:pt idx="11498">
                  <c:v>248730.674864078</c:v>
                </c:pt>
                <c:pt idx="11499">
                  <c:v>337974.418773168</c:v>
                </c:pt>
                <c:pt idx="11500">
                  <c:v>309183.828863165</c:v>
                </c:pt>
                <c:pt idx="11501">
                  <c:v>248576.517046684</c:v>
                </c:pt>
                <c:pt idx="11502">
                  <c:v>278377.436450904</c:v>
                </c:pt>
                <c:pt idx="11503">
                  <c:v>248966.603194094</c:v>
                </c:pt>
                <c:pt idx="11504">
                  <c:v>354791.239535226</c:v>
                </c:pt>
                <c:pt idx="11505">
                  <c:v>334491.877268666</c:v>
                </c:pt>
                <c:pt idx="11506">
                  <c:v>370866.296749774</c:v>
                </c:pt>
                <c:pt idx="11507">
                  <c:v>383236.194135608</c:v>
                </c:pt>
                <c:pt idx="11508">
                  <c:v>431168.087134969</c:v>
                </c:pt>
                <c:pt idx="11509">
                  <c:v>372240.138640232</c:v>
                </c:pt>
                <c:pt idx="11510">
                  <c:v>341315.617301121</c:v>
                </c:pt>
                <c:pt idx="11511">
                  <c:v>394140.400199927</c:v>
                </c:pt>
                <c:pt idx="11512">
                  <c:v>394136.727588274</c:v>
                </c:pt>
                <c:pt idx="11513">
                  <c:v>282369.193302403</c:v>
                </c:pt>
                <c:pt idx="11514">
                  <c:v>311495.025006047</c:v>
                </c:pt>
                <c:pt idx="11515">
                  <c:v>398726.553400232</c:v>
                </c:pt>
                <c:pt idx="11516">
                  <c:v>293003.536045635</c:v>
                </c:pt>
                <c:pt idx="11517">
                  <c:v>303771.558267669</c:v>
                </c:pt>
                <c:pt idx="11518">
                  <c:v>349221.068810503</c:v>
                </c:pt>
                <c:pt idx="11519">
                  <c:v>286028.861647548</c:v>
                </c:pt>
                <c:pt idx="11520">
                  <c:v>329639.816621687</c:v>
                </c:pt>
                <c:pt idx="11521">
                  <c:v>275660.6987279388</c:v>
                </c:pt>
                <c:pt idx="11522">
                  <c:v>275677.20321775</c:v>
                </c:pt>
                <c:pt idx="11523">
                  <c:v>302946.831650463</c:v>
                </c:pt>
                <c:pt idx="11524">
                  <c:v>302418.8320542168</c:v>
                </c:pt>
                <c:pt idx="11525">
                  <c:v>389773.763282427</c:v>
                </c:pt>
                <c:pt idx="11526">
                  <c:v>277291.216555166</c:v>
                </c:pt>
                <c:pt idx="11527">
                  <c:v>328111.724935424</c:v>
                </c:pt>
                <c:pt idx="11528">
                  <c:v>318202.739314056</c:v>
                </c:pt>
                <c:pt idx="11529">
                  <c:v>328911.1452050378</c:v>
                </c:pt>
                <c:pt idx="11530">
                  <c:v>276100.008523531</c:v>
                </c:pt>
                <c:pt idx="11531">
                  <c:v>340587.463080965</c:v>
                </c:pt>
                <c:pt idx="11532">
                  <c:v>308935.040088167</c:v>
                </c:pt>
                <c:pt idx="11533">
                  <c:v>285383.901353115</c:v>
                </c:pt>
                <c:pt idx="11534">
                  <c:v>369118.880573846</c:v>
                </c:pt>
                <c:pt idx="11535">
                  <c:v>285411.262499676</c:v>
                </c:pt>
                <c:pt idx="11536">
                  <c:v>290471.198447207</c:v>
                </c:pt>
                <c:pt idx="11537">
                  <c:v>290970.812852479</c:v>
                </c:pt>
                <c:pt idx="11538">
                  <c:v>286026.193911635</c:v>
                </c:pt>
                <c:pt idx="11539">
                  <c:v>309412.327217237</c:v>
                </c:pt>
                <c:pt idx="11540">
                  <c:v>340258.212650123</c:v>
                </c:pt>
                <c:pt idx="11541">
                  <c:v>307013.723643489</c:v>
                </c:pt>
                <c:pt idx="11542">
                  <c:v>313868.745092316</c:v>
                </c:pt>
                <c:pt idx="11543">
                  <c:v>285266.1418224108</c:v>
                </c:pt>
                <c:pt idx="11544">
                  <c:v>349707.221674557</c:v>
                </c:pt>
                <c:pt idx="11545">
                  <c:v>339290.359316676</c:v>
                </c:pt>
                <c:pt idx="11546">
                  <c:v>309376.601603791</c:v>
                </c:pt>
                <c:pt idx="11547">
                  <c:v>340467.707652484</c:v>
                </c:pt>
                <c:pt idx="11548">
                  <c:v>278382.467550214</c:v>
                </c:pt>
                <c:pt idx="11549">
                  <c:v>341299.856236394</c:v>
                </c:pt>
                <c:pt idx="11550">
                  <c:v>333954.762845224</c:v>
                </c:pt>
                <c:pt idx="11551">
                  <c:v>286844.065629463</c:v>
                </c:pt>
                <c:pt idx="11552">
                  <c:v>310001.115185423</c:v>
                </c:pt>
                <c:pt idx="11553">
                  <c:v>279184.009865023</c:v>
                </c:pt>
                <c:pt idx="11554">
                  <c:v>377974.863816651</c:v>
                </c:pt>
                <c:pt idx="11555">
                  <c:v>323290.629973057</c:v>
                </c:pt>
                <c:pt idx="11556">
                  <c:v>379526.395240504</c:v>
                </c:pt>
                <c:pt idx="11557">
                  <c:v>304387.558381441</c:v>
                </c:pt>
                <c:pt idx="11558">
                  <c:v>372968.788580434</c:v>
                </c:pt>
                <c:pt idx="11559">
                  <c:v>359908.396029313</c:v>
                </c:pt>
                <c:pt idx="11560">
                  <c:v>304529.038948656</c:v>
                </c:pt>
                <c:pt idx="11561">
                  <c:v>336440.159003686</c:v>
                </c:pt>
                <c:pt idx="11562">
                  <c:v>343937.644184177</c:v>
                </c:pt>
                <c:pt idx="11563">
                  <c:v>308351.29525256</c:v>
                </c:pt>
                <c:pt idx="11564">
                  <c:v>432694.411872535</c:v>
                </c:pt>
                <c:pt idx="11565">
                  <c:v>351906.562476831</c:v>
                </c:pt>
                <c:pt idx="11566">
                  <c:v>305141.238474513</c:v>
                </c:pt>
                <c:pt idx="11567">
                  <c:v>330588.870232919</c:v>
                </c:pt>
                <c:pt idx="11568">
                  <c:v>384797.1180570518</c:v>
                </c:pt>
                <c:pt idx="11569">
                  <c:v>301099.585955443</c:v>
                </c:pt>
                <c:pt idx="11570">
                  <c:v>342193.807986869</c:v>
                </c:pt>
                <c:pt idx="11571">
                  <c:v>338018.003311073</c:v>
                </c:pt>
                <c:pt idx="11572">
                  <c:v>294000.745585448</c:v>
                </c:pt>
                <c:pt idx="11573">
                  <c:v>292256.043257754</c:v>
                </c:pt>
                <c:pt idx="11574">
                  <c:v>392290.470049251</c:v>
                </c:pt>
                <c:pt idx="11575">
                  <c:v>323996.291814993</c:v>
                </c:pt>
                <c:pt idx="11576">
                  <c:v>295694.476654428</c:v>
                </c:pt>
                <c:pt idx="11577">
                  <c:v>375007.686691342</c:v>
                </c:pt>
                <c:pt idx="11578">
                  <c:v>310391.188280965</c:v>
                </c:pt>
                <c:pt idx="11579">
                  <c:v>320790.27426478</c:v>
                </c:pt>
                <c:pt idx="11580">
                  <c:v>332554.564953934</c:v>
                </c:pt>
                <c:pt idx="11581">
                  <c:v>344026.766627678</c:v>
                </c:pt>
                <c:pt idx="11582">
                  <c:v>333170.1584544538</c:v>
                </c:pt>
                <c:pt idx="11583">
                  <c:v>293163.5521288848</c:v>
                </c:pt>
                <c:pt idx="11584">
                  <c:v>369010.226733603</c:v>
                </c:pt>
                <c:pt idx="11585">
                  <c:v>354029.5679440668</c:v>
                </c:pt>
                <c:pt idx="11586">
                  <c:v>447115.703642249</c:v>
                </c:pt>
                <c:pt idx="11587">
                  <c:v>400091.732950727</c:v>
                </c:pt>
                <c:pt idx="11588">
                  <c:v>390085.195601613</c:v>
                </c:pt>
                <c:pt idx="11589">
                  <c:v>314588.544908497</c:v>
                </c:pt>
                <c:pt idx="11590">
                  <c:v>345277.532709668</c:v>
                </c:pt>
                <c:pt idx="11591">
                  <c:v>350260.767019531</c:v>
                </c:pt>
                <c:pt idx="11592">
                  <c:v>350574.093876001</c:v>
                </c:pt>
                <c:pt idx="11593">
                  <c:v>324142.156877599</c:v>
                </c:pt>
                <c:pt idx="11594">
                  <c:v>396075.313775904</c:v>
                </c:pt>
                <c:pt idx="11595">
                  <c:v>394927.461507529</c:v>
                </c:pt>
                <c:pt idx="11596">
                  <c:v>1.78401424128939E6</c:v>
                </c:pt>
                <c:pt idx="11597">
                  <c:v>2.05686415654065E6</c:v>
                </c:pt>
                <c:pt idx="11598">
                  <c:v>525170.253172047</c:v>
                </c:pt>
                <c:pt idx="11599">
                  <c:v>331168.6794625</c:v>
                </c:pt>
                <c:pt idx="11600">
                  <c:v>335935.221738732</c:v>
                </c:pt>
                <c:pt idx="11601">
                  <c:v>325048.712113396</c:v>
                </c:pt>
                <c:pt idx="11602">
                  <c:v>329761.914162344</c:v>
                </c:pt>
                <c:pt idx="11603">
                  <c:v>400448.9289254478</c:v>
                </c:pt>
                <c:pt idx="11604">
                  <c:v>310294.826064361</c:v>
                </c:pt>
                <c:pt idx="11605">
                  <c:v>356855.9487593498</c:v>
                </c:pt>
                <c:pt idx="11606">
                  <c:v>364564.736039618</c:v>
                </c:pt>
                <c:pt idx="11607">
                  <c:v>320351.6068395908</c:v>
                </c:pt>
                <c:pt idx="11608">
                  <c:v>369282.116296123</c:v>
                </c:pt>
                <c:pt idx="11609">
                  <c:v>318094.957676768</c:v>
                </c:pt>
                <c:pt idx="11610">
                  <c:v>317569.721020333</c:v>
                </c:pt>
                <c:pt idx="11611">
                  <c:v>328014.4915845</c:v>
                </c:pt>
                <c:pt idx="11612">
                  <c:v>359511.095955161</c:v>
                </c:pt>
                <c:pt idx="11613">
                  <c:v>393945.131566304</c:v>
                </c:pt>
                <c:pt idx="11614">
                  <c:v>326665.454482809</c:v>
                </c:pt>
                <c:pt idx="11615">
                  <c:v>286917.990724054</c:v>
                </c:pt>
                <c:pt idx="11616">
                  <c:v>330459.301130779</c:v>
                </c:pt>
                <c:pt idx="11617">
                  <c:v>363771.0128520908</c:v>
                </c:pt>
                <c:pt idx="11618">
                  <c:v>314324.665231434</c:v>
                </c:pt>
                <c:pt idx="11619">
                  <c:v>299510.957557996</c:v>
                </c:pt>
                <c:pt idx="11620">
                  <c:v>302013.494464576</c:v>
                </c:pt>
                <c:pt idx="11621">
                  <c:v>285826.482902356</c:v>
                </c:pt>
                <c:pt idx="11622">
                  <c:v>289189.374403296</c:v>
                </c:pt>
                <c:pt idx="11623">
                  <c:v>396525.696665246</c:v>
                </c:pt>
                <c:pt idx="11624">
                  <c:v>340582.422230038</c:v>
                </c:pt>
                <c:pt idx="11625">
                  <c:v>322045.449915767</c:v>
                </c:pt>
                <c:pt idx="11626">
                  <c:v>331471.30811794</c:v>
                </c:pt>
                <c:pt idx="11627">
                  <c:v>347414.571380742</c:v>
                </c:pt>
                <c:pt idx="11628">
                  <c:v>346153.733523326</c:v>
                </c:pt>
                <c:pt idx="11629">
                  <c:v>335555.262618542</c:v>
                </c:pt>
                <c:pt idx="11630">
                  <c:v>290580.211908471</c:v>
                </c:pt>
                <c:pt idx="11631">
                  <c:v>320235.40468172</c:v>
                </c:pt>
                <c:pt idx="11632">
                  <c:v>304867.431281095</c:v>
                </c:pt>
                <c:pt idx="11633">
                  <c:v>439621.599452391</c:v>
                </c:pt>
                <c:pt idx="11634">
                  <c:v>302451.533134386</c:v>
                </c:pt>
                <c:pt idx="11635">
                  <c:v>329637.437593826</c:v>
                </c:pt>
                <c:pt idx="11636">
                  <c:v>314374.472435408</c:v>
                </c:pt>
                <c:pt idx="11637">
                  <c:v>893656.1909945777</c:v>
                </c:pt>
                <c:pt idx="11638">
                  <c:v>1.06208133234688E6</c:v>
                </c:pt>
                <c:pt idx="11639">
                  <c:v>1.02371564056524E6</c:v>
                </c:pt>
                <c:pt idx="11640">
                  <c:v>983828.226349146</c:v>
                </c:pt>
                <c:pt idx="11641">
                  <c:v>277765.865659141</c:v>
                </c:pt>
                <c:pt idx="11642">
                  <c:v>333075.811531455</c:v>
                </c:pt>
                <c:pt idx="11643">
                  <c:v>237674.05281785</c:v>
                </c:pt>
                <c:pt idx="11644">
                  <c:v>263870.030538218</c:v>
                </c:pt>
                <c:pt idx="11645">
                  <c:v>233215.704333063</c:v>
                </c:pt>
                <c:pt idx="11646">
                  <c:v>268269.921936546</c:v>
                </c:pt>
                <c:pt idx="11647">
                  <c:v>321607.8547258798</c:v>
                </c:pt>
                <c:pt idx="11648">
                  <c:v>277359.445993679</c:v>
                </c:pt>
                <c:pt idx="11649">
                  <c:v>244563.529016915</c:v>
                </c:pt>
                <c:pt idx="11650">
                  <c:v>320805.1523672058</c:v>
                </c:pt>
                <c:pt idx="11651">
                  <c:v>234814.648639066</c:v>
                </c:pt>
                <c:pt idx="11652">
                  <c:v>235091.230334137</c:v>
                </c:pt>
                <c:pt idx="11653">
                  <c:v>317106.740494515</c:v>
                </c:pt>
                <c:pt idx="11654">
                  <c:v>304531.727977571</c:v>
                </c:pt>
                <c:pt idx="11655">
                  <c:v>245058.34204055</c:v>
                </c:pt>
                <c:pt idx="11656">
                  <c:v>270549.414314455</c:v>
                </c:pt>
                <c:pt idx="11657">
                  <c:v>298809.749577657</c:v>
                </c:pt>
                <c:pt idx="11658">
                  <c:v>253225.024353822</c:v>
                </c:pt>
                <c:pt idx="11659">
                  <c:v>313234.226153285</c:v>
                </c:pt>
                <c:pt idx="11660">
                  <c:v>240070.139504537</c:v>
                </c:pt>
                <c:pt idx="11661">
                  <c:v>235995.531717079</c:v>
                </c:pt>
                <c:pt idx="11662">
                  <c:v>240634.501314662</c:v>
                </c:pt>
                <c:pt idx="11663">
                  <c:v>363280.871863378</c:v>
                </c:pt>
                <c:pt idx="11664">
                  <c:v>273022.000623114</c:v>
                </c:pt>
                <c:pt idx="11665">
                  <c:v>247067.99378857</c:v>
                </c:pt>
                <c:pt idx="11666">
                  <c:v>340984.671040985</c:v>
                </c:pt>
                <c:pt idx="11667">
                  <c:v>415789.0483407868</c:v>
                </c:pt>
                <c:pt idx="11668">
                  <c:v>388129.798836958</c:v>
                </c:pt>
                <c:pt idx="11669">
                  <c:v>380087.682623197</c:v>
                </c:pt>
                <c:pt idx="11670">
                  <c:v>387641.557189507</c:v>
                </c:pt>
                <c:pt idx="11671">
                  <c:v>385793.285122439</c:v>
                </c:pt>
                <c:pt idx="11672">
                  <c:v>480253.518353921</c:v>
                </c:pt>
                <c:pt idx="11673">
                  <c:v>447641.668748629</c:v>
                </c:pt>
                <c:pt idx="11674">
                  <c:v>376398.6408362038</c:v>
                </c:pt>
                <c:pt idx="11675">
                  <c:v>336731.043932261</c:v>
                </c:pt>
                <c:pt idx="11676">
                  <c:v>418734.520113024</c:v>
                </c:pt>
                <c:pt idx="11677">
                  <c:v>379535.3117543278</c:v>
                </c:pt>
                <c:pt idx="11678">
                  <c:v>367574.9689264978</c:v>
                </c:pt>
                <c:pt idx="11679">
                  <c:v>344136.952536529</c:v>
                </c:pt>
                <c:pt idx="11680">
                  <c:v>376611.01367284</c:v>
                </c:pt>
                <c:pt idx="11681">
                  <c:v>371674.9118252898</c:v>
                </c:pt>
                <c:pt idx="11682">
                  <c:v>442720.502399099</c:v>
                </c:pt>
                <c:pt idx="11683">
                  <c:v>342021.039478009</c:v>
                </c:pt>
                <c:pt idx="11684">
                  <c:v>400156.81197782</c:v>
                </c:pt>
                <c:pt idx="11685">
                  <c:v>351495.373688191</c:v>
                </c:pt>
                <c:pt idx="11686">
                  <c:v>427195.76881038</c:v>
                </c:pt>
                <c:pt idx="11687">
                  <c:v>370089.396318345</c:v>
                </c:pt>
                <c:pt idx="11688">
                  <c:v>375729.453258854</c:v>
                </c:pt>
                <c:pt idx="11689">
                  <c:v>368998.65657129</c:v>
                </c:pt>
                <c:pt idx="11690">
                  <c:v>338109.991509724</c:v>
                </c:pt>
                <c:pt idx="11691">
                  <c:v>337997.851911871</c:v>
                </c:pt>
                <c:pt idx="11692">
                  <c:v>446822.789919165</c:v>
                </c:pt>
                <c:pt idx="11693">
                  <c:v>373527.749164468</c:v>
                </c:pt>
                <c:pt idx="11694">
                  <c:v>369012.239481269</c:v>
                </c:pt>
                <c:pt idx="11695">
                  <c:v>380114.845150895</c:v>
                </c:pt>
                <c:pt idx="11696">
                  <c:v>397276.019054854</c:v>
                </c:pt>
                <c:pt idx="11697">
                  <c:v>354770.709035686</c:v>
                </c:pt>
                <c:pt idx="11698">
                  <c:v>358884.734298422</c:v>
                </c:pt>
                <c:pt idx="11699">
                  <c:v>395118.985979182</c:v>
                </c:pt>
                <c:pt idx="11700">
                  <c:v>365727.379120468</c:v>
                </c:pt>
                <c:pt idx="11701">
                  <c:v>338757.721930504</c:v>
                </c:pt>
                <c:pt idx="11702">
                  <c:v>413349.549108575</c:v>
                </c:pt>
                <c:pt idx="11703">
                  <c:v>368182.6720079478</c:v>
                </c:pt>
                <c:pt idx="11704">
                  <c:v>337763.063519405</c:v>
                </c:pt>
                <c:pt idx="11705">
                  <c:v>401643.907325517</c:v>
                </c:pt>
                <c:pt idx="11706">
                  <c:v>417945.01839241</c:v>
                </c:pt>
                <c:pt idx="11707">
                  <c:v>368380.310153479</c:v>
                </c:pt>
                <c:pt idx="11708">
                  <c:v>397713.997905171</c:v>
                </c:pt>
                <c:pt idx="11709">
                  <c:v>400909.958585301</c:v>
                </c:pt>
                <c:pt idx="11710">
                  <c:v>360066.151158521</c:v>
                </c:pt>
                <c:pt idx="11711">
                  <c:v>432293.955225607</c:v>
                </c:pt>
                <c:pt idx="11712">
                  <c:v>427703.614209516</c:v>
                </c:pt>
                <c:pt idx="11713">
                  <c:v>390678.573004668</c:v>
                </c:pt>
                <c:pt idx="11714">
                  <c:v>357922.471268101</c:v>
                </c:pt>
                <c:pt idx="11715">
                  <c:v>444717.37920719</c:v>
                </c:pt>
                <c:pt idx="11716">
                  <c:v>406695.436185725</c:v>
                </c:pt>
                <c:pt idx="11717">
                  <c:v>360048.370112918</c:v>
                </c:pt>
                <c:pt idx="11718">
                  <c:v>415050.3683540548</c:v>
                </c:pt>
                <c:pt idx="11719">
                  <c:v>343824.899849023</c:v>
                </c:pt>
                <c:pt idx="11720">
                  <c:v>329269.913746648</c:v>
                </c:pt>
                <c:pt idx="11721">
                  <c:v>347587.012517293</c:v>
                </c:pt>
                <c:pt idx="11722">
                  <c:v>431154.616071668</c:v>
                </c:pt>
                <c:pt idx="11723">
                  <c:v>327396.505184106</c:v>
                </c:pt>
                <c:pt idx="11724">
                  <c:v>415002.374431244</c:v>
                </c:pt>
                <c:pt idx="11725">
                  <c:v>357188.319765371</c:v>
                </c:pt>
                <c:pt idx="11726">
                  <c:v>357164.761264268</c:v>
                </c:pt>
                <c:pt idx="11727">
                  <c:v>324922.005914145</c:v>
                </c:pt>
                <c:pt idx="11728">
                  <c:v>354460.296552212</c:v>
                </c:pt>
                <c:pt idx="11729">
                  <c:v>343154.994863757</c:v>
                </c:pt>
                <c:pt idx="11730">
                  <c:v>356291.583185508</c:v>
                </c:pt>
                <c:pt idx="11731">
                  <c:v>324710.622065626</c:v>
                </c:pt>
                <c:pt idx="11732">
                  <c:v>429565.312061889</c:v>
                </c:pt>
                <c:pt idx="11733">
                  <c:v>472653.899441449</c:v>
                </c:pt>
                <c:pt idx="11734">
                  <c:v>483990.484631804</c:v>
                </c:pt>
                <c:pt idx="11735">
                  <c:v>489494.714058712</c:v>
                </c:pt>
                <c:pt idx="11736">
                  <c:v>392474.6421239318</c:v>
                </c:pt>
                <c:pt idx="11737">
                  <c:v>424466.819927803</c:v>
                </c:pt>
                <c:pt idx="11738">
                  <c:v>360742.953011192</c:v>
                </c:pt>
                <c:pt idx="11739">
                  <c:v>372565.513323438</c:v>
                </c:pt>
                <c:pt idx="11740">
                  <c:v>377419.432257656</c:v>
                </c:pt>
                <c:pt idx="11741">
                  <c:v>398298.853865109</c:v>
                </c:pt>
                <c:pt idx="11742">
                  <c:v>454109.749067254</c:v>
                </c:pt>
                <c:pt idx="11743">
                  <c:v>361376.44038552</c:v>
                </c:pt>
                <c:pt idx="11744">
                  <c:v>399610.1561473858</c:v>
                </c:pt>
                <c:pt idx="11745">
                  <c:v>370502.479002928</c:v>
                </c:pt>
                <c:pt idx="11746">
                  <c:v>400548.764499847</c:v>
                </c:pt>
                <c:pt idx="11747">
                  <c:v>345436.626038164</c:v>
                </c:pt>
                <c:pt idx="11748">
                  <c:v>368992.639577902</c:v>
                </c:pt>
                <c:pt idx="11749">
                  <c:v>335145.294822111</c:v>
                </c:pt>
                <c:pt idx="11750">
                  <c:v>334949.773638798</c:v>
                </c:pt>
                <c:pt idx="11751">
                  <c:v>429534.884032965</c:v>
                </c:pt>
                <c:pt idx="11752">
                  <c:v>369897.3487857768</c:v>
                </c:pt>
                <c:pt idx="11753">
                  <c:v>336244.51459135</c:v>
                </c:pt>
                <c:pt idx="11754">
                  <c:v>385735.029959583</c:v>
                </c:pt>
                <c:pt idx="11755">
                  <c:v>353738.109696775</c:v>
                </c:pt>
                <c:pt idx="11756">
                  <c:v>404219.261945409</c:v>
                </c:pt>
                <c:pt idx="11757">
                  <c:v>331188.014134841</c:v>
                </c:pt>
                <c:pt idx="11758">
                  <c:v>355874.827511177</c:v>
                </c:pt>
                <c:pt idx="11759">
                  <c:v>383334.550416251</c:v>
                </c:pt>
                <c:pt idx="11760">
                  <c:v>328225.3819556608</c:v>
                </c:pt>
                <c:pt idx="11761">
                  <c:v>406992.284224127</c:v>
                </c:pt>
                <c:pt idx="11762">
                  <c:v>405176.409786854</c:v>
                </c:pt>
                <c:pt idx="11763">
                  <c:v>355003.717760864</c:v>
                </c:pt>
                <c:pt idx="11764">
                  <c:v>446626.504127292</c:v>
                </c:pt>
                <c:pt idx="11765">
                  <c:v>511444.071015557</c:v>
                </c:pt>
                <c:pt idx="11766">
                  <c:v>517724.10380275</c:v>
                </c:pt>
                <c:pt idx="11767">
                  <c:v>497968.8017014878</c:v>
                </c:pt>
                <c:pt idx="11768">
                  <c:v>524912.137851935</c:v>
                </c:pt>
                <c:pt idx="11769">
                  <c:v>511461.335328538</c:v>
                </c:pt>
                <c:pt idx="11770">
                  <c:v>519464.2677069518</c:v>
                </c:pt>
                <c:pt idx="11771">
                  <c:v>584412.693121634</c:v>
                </c:pt>
                <c:pt idx="11772">
                  <c:v>732830.5275720558</c:v>
                </c:pt>
                <c:pt idx="11773">
                  <c:v>648535.7728116389</c:v>
                </c:pt>
                <c:pt idx="11774">
                  <c:v>611917.227265293</c:v>
                </c:pt>
                <c:pt idx="11775">
                  <c:v>631632.290317637</c:v>
                </c:pt>
                <c:pt idx="11776">
                  <c:v>639306.0137189737</c:v>
                </c:pt>
                <c:pt idx="11777">
                  <c:v>639124.252507182</c:v>
                </c:pt>
                <c:pt idx="11778">
                  <c:v>639775.715019538</c:v>
                </c:pt>
                <c:pt idx="11779">
                  <c:v>623550.468037711</c:v>
                </c:pt>
                <c:pt idx="11780">
                  <c:v>672865.1423872</c:v>
                </c:pt>
                <c:pt idx="11781">
                  <c:v>636198.343788858</c:v>
                </c:pt>
                <c:pt idx="11782">
                  <c:v>897425.468643422</c:v>
                </c:pt>
                <c:pt idx="11783">
                  <c:v>875260.364276963</c:v>
                </c:pt>
                <c:pt idx="11784">
                  <c:v>953068.422913546</c:v>
                </c:pt>
                <c:pt idx="11785">
                  <c:v>903905.584649941</c:v>
                </c:pt>
                <c:pt idx="11786">
                  <c:v>892077.854620925</c:v>
                </c:pt>
                <c:pt idx="11787">
                  <c:v>849458.453193828</c:v>
                </c:pt>
                <c:pt idx="11788">
                  <c:v>895456.2701038098</c:v>
                </c:pt>
                <c:pt idx="11789">
                  <c:v>899555.631292669</c:v>
                </c:pt>
                <c:pt idx="11790">
                  <c:v>788857.831777111</c:v>
                </c:pt>
                <c:pt idx="11791">
                  <c:v>755680.925132547</c:v>
                </c:pt>
                <c:pt idx="11792">
                  <c:v>826942.120104341</c:v>
                </c:pt>
                <c:pt idx="11793">
                  <c:v>872579.676132147</c:v>
                </c:pt>
                <c:pt idx="11794">
                  <c:v>834350.544034224</c:v>
                </c:pt>
                <c:pt idx="11795">
                  <c:v>803560.739064441</c:v>
                </c:pt>
                <c:pt idx="11796">
                  <c:v>860512.437970361</c:v>
                </c:pt>
                <c:pt idx="11797">
                  <c:v>623788.481300511</c:v>
                </c:pt>
                <c:pt idx="11798">
                  <c:v>596560.877920618</c:v>
                </c:pt>
                <c:pt idx="11799">
                  <c:v>568714.692295417</c:v>
                </c:pt>
                <c:pt idx="11800">
                  <c:v>598978.922282621</c:v>
                </c:pt>
                <c:pt idx="11801">
                  <c:v>581976.8925203891</c:v>
                </c:pt>
                <c:pt idx="11802">
                  <c:v>643603.816950591</c:v>
                </c:pt>
                <c:pt idx="11803">
                  <c:v>757288.958371078</c:v>
                </c:pt>
                <c:pt idx="11804">
                  <c:v>708453.123084102</c:v>
                </c:pt>
                <c:pt idx="11805">
                  <c:v>959393.09093484</c:v>
                </c:pt>
                <c:pt idx="11806">
                  <c:v>1.39780270767988E6</c:v>
                </c:pt>
                <c:pt idx="11807">
                  <c:v>1.43971693779014E6</c:v>
                </c:pt>
                <c:pt idx="11808">
                  <c:v>1.43673154424281E6</c:v>
                </c:pt>
                <c:pt idx="11809">
                  <c:v>1.11573994162375E6</c:v>
                </c:pt>
                <c:pt idx="11810">
                  <c:v>603560.518565625</c:v>
                </c:pt>
                <c:pt idx="11811">
                  <c:v>556885.069387148</c:v>
                </c:pt>
                <c:pt idx="11812">
                  <c:v>469369.8088677658</c:v>
                </c:pt>
                <c:pt idx="11813">
                  <c:v>487946.990754106</c:v>
                </c:pt>
                <c:pt idx="11814">
                  <c:v>467070.420262695</c:v>
                </c:pt>
                <c:pt idx="11815">
                  <c:v>446491.566896994</c:v>
                </c:pt>
                <c:pt idx="11816">
                  <c:v>430568.245486563</c:v>
                </c:pt>
                <c:pt idx="11817">
                  <c:v>426803.925713038</c:v>
                </c:pt>
                <c:pt idx="11818">
                  <c:v>456395.1328051948</c:v>
                </c:pt>
                <c:pt idx="11819">
                  <c:v>462497.234351104</c:v>
                </c:pt>
                <c:pt idx="11820">
                  <c:v>486446.060115014</c:v>
                </c:pt>
                <c:pt idx="11821">
                  <c:v>428959.527730773</c:v>
                </c:pt>
                <c:pt idx="11822">
                  <c:v>456281.39291738</c:v>
                </c:pt>
                <c:pt idx="11823">
                  <c:v>495964.385076828</c:v>
                </c:pt>
                <c:pt idx="11824">
                  <c:v>517120.08124694</c:v>
                </c:pt>
                <c:pt idx="11825">
                  <c:v>472413.6228362558</c:v>
                </c:pt>
                <c:pt idx="11826">
                  <c:v>476726.874003094</c:v>
                </c:pt>
                <c:pt idx="11827">
                  <c:v>426525.583036681</c:v>
                </c:pt>
                <c:pt idx="11828">
                  <c:v>454259.6280906898</c:v>
                </c:pt>
                <c:pt idx="11829">
                  <c:v>428195.094095601</c:v>
                </c:pt>
                <c:pt idx="11830">
                  <c:v>481343.395356831</c:v>
                </c:pt>
                <c:pt idx="11831">
                  <c:v>424796.721328347</c:v>
                </c:pt>
                <c:pt idx="11832">
                  <c:v>433976.463803091</c:v>
                </c:pt>
                <c:pt idx="11833">
                  <c:v>506202.394434716</c:v>
                </c:pt>
                <c:pt idx="11834">
                  <c:v>498847.1509271118</c:v>
                </c:pt>
                <c:pt idx="11835">
                  <c:v>453029.215057112</c:v>
                </c:pt>
                <c:pt idx="11836">
                  <c:v>446352.5107202378</c:v>
                </c:pt>
                <c:pt idx="11837">
                  <c:v>470816.207616424</c:v>
                </c:pt>
                <c:pt idx="11838">
                  <c:v>423835.725942136</c:v>
                </c:pt>
                <c:pt idx="11839">
                  <c:v>504607.632421463</c:v>
                </c:pt>
                <c:pt idx="11840">
                  <c:v>438231.64088685</c:v>
                </c:pt>
                <c:pt idx="11841">
                  <c:v>468422.717210523</c:v>
                </c:pt>
                <c:pt idx="11842">
                  <c:v>495436.5082266858</c:v>
                </c:pt>
                <c:pt idx="11843">
                  <c:v>469781.522712269</c:v>
                </c:pt>
                <c:pt idx="11844">
                  <c:v>476222.8778058898</c:v>
                </c:pt>
                <c:pt idx="11845">
                  <c:v>450620.029393612</c:v>
                </c:pt>
                <c:pt idx="11846">
                  <c:v>458763.591435212</c:v>
                </c:pt>
                <c:pt idx="11847">
                  <c:v>428081.426812087</c:v>
                </c:pt>
                <c:pt idx="11848">
                  <c:v>427781.011294928</c:v>
                </c:pt>
                <c:pt idx="11849">
                  <c:v>457266.781052143</c:v>
                </c:pt>
                <c:pt idx="11850">
                  <c:v>467296.43858737</c:v>
                </c:pt>
                <c:pt idx="11851">
                  <c:v>427082.734070282</c:v>
                </c:pt>
                <c:pt idx="11852">
                  <c:v>451277.288506168</c:v>
                </c:pt>
                <c:pt idx="11853">
                  <c:v>496047.436482953</c:v>
                </c:pt>
                <c:pt idx="11854">
                  <c:v>512935.025268977</c:v>
                </c:pt>
                <c:pt idx="11855">
                  <c:v>472943.732072541</c:v>
                </c:pt>
                <c:pt idx="11856">
                  <c:v>430228.372470172</c:v>
                </c:pt>
                <c:pt idx="11857">
                  <c:v>474263.53418944</c:v>
                </c:pt>
                <c:pt idx="11858">
                  <c:v>478568.007063539</c:v>
                </c:pt>
                <c:pt idx="11859">
                  <c:v>490403.0517664299</c:v>
                </c:pt>
                <c:pt idx="11860">
                  <c:v>436414.8088668448</c:v>
                </c:pt>
                <c:pt idx="11861">
                  <c:v>441366.912895924</c:v>
                </c:pt>
                <c:pt idx="11862">
                  <c:v>443012.558201089</c:v>
                </c:pt>
                <c:pt idx="11863">
                  <c:v>535149.1042381778</c:v>
                </c:pt>
                <c:pt idx="11864">
                  <c:v>471132.406578021</c:v>
                </c:pt>
                <c:pt idx="11865">
                  <c:v>509480.065169195</c:v>
                </c:pt>
                <c:pt idx="11866">
                  <c:v>306312.088441945</c:v>
                </c:pt>
                <c:pt idx="11867">
                  <c:v>438780.585356634</c:v>
                </c:pt>
                <c:pt idx="11868">
                  <c:v>361383.931408029</c:v>
                </c:pt>
                <c:pt idx="11869">
                  <c:v>359643.894970521</c:v>
                </c:pt>
                <c:pt idx="11870">
                  <c:v>406132.713190074</c:v>
                </c:pt>
                <c:pt idx="11871">
                  <c:v>387105.472246074</c:v>
                </c:pt>
                <c:pt idx="11872">
                  <c:v>446866.517620423</c:v>
                </c:pt>
                <c:pt idx="11873">
                  <c:v>408931.540646283</c:v>
                </c:pt>
                <c:pt idx="11874">
                  <c:v>427372.418517476</c:v>
                </c:pt>
                <c:pt idx="11875">
                  <c:v>364962.723281677</c:v>
                </c:pt>
                <c:pt idx="11876">
                  <c:v>369550.694908784</c:v>
                </c:pt>
                <c:pt idx="11877">
                  <c:v>395354.56187855</c:v>
                </c:pt>
                <c:pt idx="11878">
                  <c:v>375669.739021708</c:v>
                </c:pt>
                <c:pt idx="11879">
                  <c:v>345041.513177521</c:v>
                </c:pt>
                <c:pt idx="11880">
                  <c:v>344899.841211023</c:v>
                </c:pt>
                <c:pt idx="11881">
                  <c:v>343272.346477553</c:v>
                </c:pt>
                <c:pt idx="11882">
                  <c:v>450604.409423382</c:v>
                </c:pt>
                <c:pt idx="11883">
                  <c:v>350989.292449699</c:v>
                </c:pt>
                <c:pt idx="11884">
                  <c:v>640747.443741439</c:v>
                </c:pt>
                <c:pt idx="11885">
                  <c:v>396871.629434748</c:v>
                </c:pt>
                <c:pt idx="11886">
                  <c:v>387525.617296475</c:v>
                </c:pt>
                <c:pt idx="11887">
                  <c:v>347285.6026661958</c:v>
                </c:pt>
                <c:pt idx="11888">
                  <c:v>347372.482844689</c:v>
                </c:pt>
                <c:pt idx="11889">
                  <c:v>427626.313948635</c:v>
                </c:pt>
                <c:pt idx="11890">
                  <c:v>389742.492666475</c:v>
                </c:pt>
                <c:pt idx="11891">
                  <c:v>392736.5787659168</c:v>
                </c:pt>
                <c:pt idx="11892">
                  <c:v>363852.371536141</c:v>
                </c:pt>
                <c:pt idx="11893">
                  <c:v>432251.510527675</c:v>
                </c:pt>
                <c:pt idx="11894">
                  <c:v>446685.7689391368</c:v>
                </c:pt>
                <c:pt idx="11895">
                  <c:v>451895.992492703</c:v>
                </c:pt>
                <c:pt idx="11896">
                  <c:v>399912.446408419</c:v>
                </c:pt>
                <c:pt idx="11897">
                  <c:v>393083.137967711</c:v>
                </c:pt>
                <c:pt idx="11898">
                  <c:v>360365.3457747268</c:v>
                </c:pt>
                <c:pt idx="11899">
                  <c:v>409404.029901465</c:v>
                </c:pt>
                <c:pt idx="11900">
                  <c:v>365726.215234413</c:v>
                </c:pt>
                <c:pt idx="11901">
                  <c:v>454963.570638573</c:v>
                </c:pt>
                <c:pt idx="11902">
                  <c:v>389615.579246017</c:v>
                </c:pt>
                <c:pt idx="11903">
                  <c:v>435705.733670662</c:v>
                </c:pt>
                <c:pt idx="11904">
                  <c:v>413225.551489639</c:v>
                </c:pt>
                <c:pt idx="11905">
                  <c:v>439646.899780705</c:v>
                </c:pt>
                <c:pt idx="11906">
                  <c:v>408851.093960398</c:v>
                </c:pt>
                <c:pt idx="11907">
                  <c:v>332570.1668264378</c:v>
                </c:pt>
                <c:pt idx="11908">
                  <c:v>368691.07381435</c:v>
                </c:pt>
                <c:pt idx="11909">
                  <c:v>333108.223919179</c:v>
                </c:pt>
                <c:pt idx="11910">
                  <c:v>397315.264193477</c:v>
                </c:pt>
                <c:pt idx="11911">
                  <c:v>423925.540215842</c:v>
                </c:pt>
                <c:pt idx="11912">
                  <c:v>332624.494575424</c:v>
                </c:pt>
                <c:pt idx="11913">
                  <c:v>398598.769574477</c:v>
                </c:pt>
                <c:pt idx="11914">
                  <c:v>415093.690744106</c:v>
                </c:pt>
                <c:pt idx="11915">
                  <c:v>342992.403567949</c:v>
                </c:pt>
                <c:pt idx="11916">
                  <c:v>356797.077556089</c:v>
                </c:pt>
                <c:pt idx="11917">
                  <c:v>318492.260029936</c:v>
                </c:pt>
                <c:pt idx="11918">
                  <c:v>330555.521218901</c:v>
                </c:pt>
                <c:pt idx="11919">
                  <c:v>338961.331081779</c:v>
                </c:pt>
                <c:pt idx="11920">
                  <c:v>357830.488220099</c:v>
                </c:pt>
                <c:pt idx="11921">
                  <c:v>318788.936312593</c:v>
                </c:pt>
                <c:pt idx="11922">
                  <c:v>343084.812967854</c:v>
                </c:pt>
                <c:pt idx="11923">
                  <c:v>388200.516219693</c:v>
                </c:pt>
                <c:pt idx="11924">
                  <c:v>423437.357417036</c:v>
                </c:pt>
                <c:pt idx="11925">
                  <c:v>333282.358748833</c:v>
                </c:pt>
                <c:pt idx="11926">
                  <c:v>354268.427182259</c:v>
                </c:pt>
                <c:pt idx="11927">
                  <c:v>336421.649688624</c:v>
                </c:pt>
                <c:pt idx="11928">
                  <c:v>382884.6680349178</c:v>
                </c:pt>
                <c:pt idx="11929">
                  <c:v>315141.719758407</c:v>
                </c:pt>
                <c:pt idx="11930">
                  <c:v>318659.31944885</c:v>
                </c:pt>
                <c:pt idx="11931">
                  <c:v>316154.805882861</c:v>
                </c:pt>
                <c:pt idx="11932">
                  <c:v>379621.5574252948</c:v>
                </c:pt>
                <c:pt idx="11933">
                  <c:v>351731.7817046878</c:v>
                </c:pt>
                <c:pt idx="11934">
                  <c:v>341759.369893987</c:v>
                </c:pt>
                <c:pt idx="11935">
                  <c:v>365165.661787223</c:v>
                </c:pt>
                <c:pt idx="11936">
                  <c:v>386212.032685338</c:v>
                </c:pt>
                <c:pt idx="11937">
                  <c:v>345609.539214864</c:v>
                </c:pt>
                <c:pt idx="11938">
                  <c:v>319463.402579931</c:v>
                </c:pt>
                <c:pt idx="11939">
                  <c:v>384822.43166295</c:v>
                </c:pt>
                <c:pt idx="11940">
                  <c:v>403734.012035278</c:v>
                </c:pt>
                <c:pt idx="11941">
                  <c:v>434041.875286185</c:v>
                </c:pt>
                <c:pt idx="11942">
                  <c:v>543080.897366688</c:v>
                </c:pt>
                <c:pt idx="11943">
                  <c:v>472041.594677858</c:v>
                </c:pt>
                <c:pt idx="11944">
                  <c:v>444888.030234119</c:v>
                </c:pt>
                <c:pt idx="11945">
                  <c:v>1.59029098031584E6</c:v>
                </c:pt>
                <c:pt idx="11946">
                  <c:v>1.60719043794699E6</c:v>
                </c:pt>
                <c:pt idx="11947">
                  <c:v>1.53363763925169E6</c:v>
                </c:pt>
                <c:pt idx="11948">
                  <c:v>1.49392020865071E6</c:v>
                </c:pt>
                <c:pt idx="11949">
                  <c:v>1.54385754764121E6</c:v>
                </c:pt>
                <c:pt idx="11950">
                  <c:v>1.48840179438903E6</c:v>
                </c:pt>
                <c:pt idx="11951">
                  <c:v>1.48799657722495E6</c:v>
                </c:pt>
                <c:pt idx="11952">
                  <c:v>1.37446027710718E6</c:v>
                </c:pt>
                <c:pt idx="11953">
                  <c:v>397940.207321401</c:v>
                </c:pt>
                <c:pt idx="11954">
                  <c:v>380454.800378132</c:v>
                </c:pt>
                <c:pt idx="11955">
                  <c:v>400596.861549041</c:v>
                </c:pt>
                <c:pt idx="11956">
                  <c:v>434121.031189387</c:v>
                </c:pt>
                <c:pt idx="11957">
                  <c:v>409348.16117836</c:v>
                </c:pt>
                <c:pt idx="11958">
                  <c:v>347014.2489071568</c:v>
                </c:pt>
                <c:pt idx="11959">
                  <c:v>391576.522393933</c:v>
                </c:pt>
                <c:pt idx="11960">
                  <c:v>398486.68960178</c:v>
                </c:pt>
                <c:pt idx="11961">
                  <c:v>334192.807082584</c:v>
                </c:pt>
                <c:pt idx="11962">
                  <c:v>400500.79093756</c:v>
                </c:pt>
                <c:pt idx="11963">
                  <c:v>429619.056496515</c:v>
                </c:pt>
                <c:pt idx="11964">
                  <c:v>321233.7559942068</c:v>
                </c:pt>
                <c:pt idx="11965">
                  <c:v>355473.71765415</c:v>
                </c:pt>
                <c:pt idx="11966">
                  <c:v>340335.20664421</c:v>
                </c:pt>
                <c:pt idx="11967">
                  <c:v>339531.339476359</c:v>
                </c:pt>
                <c:pt idx="11968">
                  <c:v>332209.3688904448</c:v>
                </c:pt>
                <c:pt idx="11969">
                  <c:v>299155.025576634</c:v>
                </c:pt>
                <c:pt idx="11970">
                  <c:v>298882.068561672</c:v>
                </c:pt>
                <c:pt idx="11971">
                  <c:v>324353.001232538</c:v>
                </c:pt>
                <c:pt idx="11972">
                  <c:v>399856.6758954568</c:v>
                </c:pt>
                <c:pt idx="11973">
                  <c:v>331715.203930016</c:v>
                </c:pt>
                <c:pt idx="11974">
                  <c:v>302689.6174286878</c:v>
                </c:pt>
                <c:pt idx="11975">
                  <c:v>1.02477808898817E6</c:v>
                </c:pt>
                <c:pt idx="11976">
                  <c:v>1.46313306872162E6</c:v>
                </c:pt>
                <c:pt idx="11977">
                  <c:v>1.02182604398351E6</c:v>
                </c:pt>
                <c:pt idx="11978">
                  <c:v>842405.49215744</c:v>
                </c:pt>
                <c:pt idx="11979">
                  <c:v>396798.309030244</c:v>
                </c:pt>
                <c:pt idx="11980">
                  <c:v>312825.926410949</c:v>
                </c:pt>
                <c:pt idx="11981">
                  <c:v>325636.330474803</c:v>
                </c:pt>
                <c:pt idx="11982">
                  <c:v>370798.516974357</c:v>
                </c:pt>
                <c:pt idx="11983">
                  <c:v>329440.954484653</c:v>
                </c:pt>
                <c:pt idx="11984">
                  <c:v>307640.492597104</c:v>
                </c:pt>
                <c:pt idx="11985">
                  <c:v>387704.842672266</c:v>
                </c:pt>
                <c:pt idx="11986">
                  <c:v>330776.389795389</c:v>
                </c:pt>
                <c:pt idx="11987">
                  <c:v>301827.125520863</c:v>
                </c:pt>
                <c:pt idx="11988">
                  <c:v>340166.496257334</c:v>
                </c:pt>
                <c:pt idx="11989">
                  <c:v>326077.163052072</c:v>
                </c:pt>
                <c:pt idx="11990">
                  <c:v>350747.8077854318</c:v>
                </c:pt>
                <c:pt idx="11991">
                  <c:v>301235.3778810818</c:v>
                </c:pt>
                <c:pt idx="11992">
                  <c:v>392189.199415727</c:v>
                </c:pt>
                <c:pt idx="11993">
                  <c:v>337311.948609431</c:v>
                </c:pt>
                <c:pt idx="11994">
                  <c:v>333119.555777667</c:v>
                </c:pt>
                <c:pt idx="11995">
                  <c:v>391574.375408934</c:v>
                </c:pt>
                <c:pt idx="11996">
                  <c:v>341233.635993218</c:v>
                </c:pt>
                <c:pt idx="11997">
                  <c:v>348744.446371593</c:v>
                </c:pt>
                <c:pt idx="11998">
                  <c:v>330461.599413962</c:v>
                </c:pt>
                <c:pt idx="11999">
                  <c:v>333614.035820582</c:v>
                </c:pt>
                <c:pt idx="12000">
                  <c:v>311126.5387645368</c:v>
                </c:pt>
                <c:pt idx="12001">
                  <c:v>316832.3441549958</c:v>
                </c:pt>
                <c:pt idx="12002">
                  <c:v>391238.319752777</c:v>
                </c:pt>
                <c:pt idx="12003">
                  <c:v>408540.421177571</c:v>
                </c:pt>
                <c:pt idx="12004">
                  <c:v>673231.988845696</c:v>
                </c:pt>
                <c:pt idx="12005">
                  <c:v>672463.326081072</c:v>
                </c:pt>
                <c:pt idx="12006">
                  <c:v>1.00786941909231E6</c:v>
                </c:pt>
                <c:pt idx="12007">
                  <c:v>1.26163532316655E6</c:v>
                </c:pt>
                <c:pt idx="12008">
                  <c:v>1.13681097993503E6</c:v>
                </c:pt>
                <c:pt idx="12009">
                  <c:v>335966.400006829</c:v>
                </c:pt>
                <c:pt idx="12010">
                  <c:v>342191.882334375</c:v>
                </c:pt>
                <c:pt idx="12011">
                  <c:v>433219.335514883</c:v>
                </c:pt>
                <c:pt idx="12012">
                  <c:v>372313.68955417</c:v>
                </c:pt>
                <c:pt idx="12013">
                  <c:v>328847.477456339</c:v>
                </c:pt>
                <c:pt idx="12014">
                  <c:v>357856.420223183</c:v>
                </c:pt>
                <c:pt idx="12015">
                  <c:v>405401.091637751</c:v>
                </c:pt>
                <c:pt idx="12016">
                  <c:v>344684.757774643</c:v>
                </c:pt>
                <c:pt idx="12017">
                  <c:v>429359.067822619</c:v>
                </c:pt>
                <c:pt idx="12018">
                  <c:v>403476.435898973</c:v>
                </c:pt>
                <c:pt idx="12019">
                  <c:v>326095.0917449818</c:v>
                </c:pt>
                <c:pt idx="12020">
                  <c:v>327851.1837560898</c:v>
                </c:pt>
                <c:pt idx="12021">
                  <c:v>417940.476310433</c:v>
                </c:pt>
                <c:pt idx="12022">
                  <c:v>308737.774402477</c:v>
                </c:pt>
                <c:pt idx="12023">
                  <c:v>306520.0440505078</c:v>
                </c:pt>
                <c:pt idx="12024">
                  <c:v>272471.843302138</c:v>
                </c:pt>
                <c:pt idx="12025">
                  <c:v>322817.6408909168</c:v>
                </c:pt>
                <c:pt idx="12026">
                  <c:v>273627.907902315</c:v>
                </c:pt>
                <c:pt idx="12027">
                  <c:v>268808.451706476</c:v>
                </c:pt>
                <c:pt idx="12028">
                  <c:v>239747.64434357</c:v>
                </c:pt>
                <c:pt idx="12029">
                  <c:v>302715.990774651</c:v>
                </c:pt>
                <c:pt idx="12030">
                  <c:v>239285.386348688</c:v>
                </c:pt>
                <c:pt idx="12031">
                  <c:v>288478.233866578</c:v>
                </c:pt>
                <c:pt idx="12032">
                  <c:v>350688.306237967</c:v>
                </c:pt>
                <c:pt idx="12033">
                  <c:v>242648.015740835</c:v>
                </c:pt>
                <c:pt idx="12034">
                  <c:v>281642.781083114</c:v>
                </c:pt>
                <c:pt idx="12035">
                  <c:v>297498.364742889</c:v>
                </c:pt>
                <c:pt idx="12036">
                  <c:v>273643.786769404</c:v>
                </c:pt>
                <c:pt idx="12037">
                  <c:v>277829.167076909</c:v>
                </c:pt>
                <c:pt idx="12038">
                  <c:v>250659.0694962399</c:v>
                </c:pt>
                <c:pt idx="12039">
                  <c:v>245769.85069594</c:v>
                </c:pt>
                <c:pt idx="12040">
                  <c:v>278780.10420434</c:v>
                </c:pt>
                <c:pt idx="12041">
                  <c:v>369959.130879633</c:v>
                </c:pt>
                <c:pt idx="12042">
                  <c:v>342417.416525977</c:v>
                </c:pt>
                <c:pt idx="12043">
                  <c:v>265328.050326169</c:v>
                </c:pt>
                <c:pt idx="12044">
                  <c:v>346412.752373717</c:v>
                </c:pt>
                <c:pt idx="12045">
                  <c:v>287352.742232058</c:v>
                </c:pt>
                <c:pt idx="12046">
                  <c:v>305041.717079889</c:v>
                </c:pt>
                <c:pt idx="12047">
                  <c:v>254594.639705854</c:v>
                </c:pt>
                <c:pt idx="12048">
                  <c:v>316716.052946126</c:v>
                </c:pt>
                <c:pt idx="12049">
                  <c:v>266639.587472532</c:v>
                </c:pt>
                <c:pt idx="12050">
                  <c:v>287479.486152137</c:v>
                </c:pt>
                <c:pt idx="12051">
                  <c:v>317548.481862767</c:v>
                </c:pt>
                <c:pt idx="12052">
                  <c:v>274664.764668634</c:v>
                </c:pt>
                <c:pt idx="12053">
                  <c:v>247161.188929852</c:v>
                </c:pt>
                <c:pt idx="12054">
                  <c:v>339185.700344129</c:v>
                </c:pt>
                <c:pt idx="12055">
                  <c:v>300726.832925725</c:v>
                </c:pt>
                <c:pt idx="12056">
                  <c:v>246049.306006155</c:v>
                </c:pt>
                <c:pt idx="12057">
                  <c:v>273711.183108067</c:v>
                </c:pt>
                <c:pt idx="12058">
                  <c:v>245844.879378546</c:v>
                </c:pt>
                <c:pt idx="12059">
                  <c:v>276792.408800579</c:v>
                </c:pt>
                <c:pt idx="12060">
                  <c:v>245953.716274108</c:v>
                </c:pt>
                <c:pt idx="12061">
                  <c:v>328105.107603369</c:v>
                </c:pt>
                <c:pt idx="12062">
                  <c:v>290407.671162962</c:v>
                </c:pt>
                <c:pt idx="12063">
                  <c:v>272694.796862938</c:v>
                </c:pt>
                <c:pt idx="12064">
                  <c:v>319425.69081972</c:v>
                </c:pt>
                <c:pt idx="12065">
                  <c:v>298189.279890146</c:v>
                </c:pt>
                <c:pt idx="12066">
                  <c:v>276636.964346944</c:v>
                </c:pt>
                <c:pt idx="12067">
                  <c:v>268687.847197553</c:v>
                </c:pt>
                <c:pt idx="12068">
                  <c:v>270411.907811125</c:v>
                </c:pt>
                <c:pt idx="12069">
                  <c:v>240650.375581843</c:v>
                </c:pt>
                <c:pt idx="12070">
                  <c:v>262110.207504634</c:v>
                </c:pt>
                <c:pt idx="12071">
                  <c:v>327627.765817734</c:v>
                </c:pt>
                <c:pt idx="12072">
                  <c:v>269453.539834326</c:v>
                </c:pt>
                <c:pt idx="12073">
                  <c:v>287565.7481518678</c:v>
                </c:pt>
                <c:pt idx="12074">
                  <c:v>300505.700187298</c:v>
                </c:pt>
                <c:pt idx="12075">
                  <c:v>290051.450368384</c:v>
                </c:pt>
                <c:pt idx="12076">
                  <c:v>242097.553908904</c:v>
                </c:pt>
                <c:pt idx="12077">
                  <c:v>241040.410741243</c:v>
                </c:pt>
                <c:pt idx="12078">
                  <c:v>241475.330155999</c:v>
                </c:pt>
                <c:pt idx="12079">
                  <c:v>266683.277160473</c:v>
                </c:pt>
                <c:pt idx="12080">
                  <c:v>341101.743443051</c:v>
                </c:pt>
                <c:pt idx="12081">
                  <c:v>277474.91852093</c:v>
                </c:pt>
                <c:pt idx="12082">
                  <c:v>240201.927776058</c:v>
                </c:pt>
                <c:pt idx="12083">
                  <c:v>269322.694161544</c:v>
                </c:pt>
                <c:pt idx="12084">
                  <c:v>335588.162608202</c:v>
                </c:pt>
                <c:pt idx="12085">
                  <c:v>246187.99736938</c:v>
                </c:pt>
                <c:pt idx="12086">
                  <c:v>296921.765279511</c:v>
                </c:pt>
                <c:pt idx="12087">
                  <c:v>266598.99024531</c:v>
                </c:pt>
                <c:pt idx="12088">
                  <c:v>261029.913801113</c:v>
                </c:pt>
                <c:pt idx="12089">
                  <c:v>239787.445017217</c:v>
                </c:pt>
                <c:pt idx="12090">
                  <c:v>343180.189791045</c:v>
                </c:pt>
                <c:pt idx="12091">
                  <c:v>251261.042419641</c:v>
                </c:pt>
                <c:pt idx="12092">
                  <c:v>271306.234922651</c:v>
                </c:pt>
                <c:pt idx="12093">
                  <c:v>261477.582961122</c:v>
                </c:pt>
                <c:pt idx="12094">
                  <c:v>316014.20004994</c:v>
                </c:pt>
                <c:pt idx="12095">
                  <c:v>281475.997627798</c:v>
                </c:pt>
                <c:pt idx="12096">
                  <c:v>265450.664066521</c:v>
                </c:pt>
                <c:pt idx="12097">
                  <c:v>268237.481275589</c:v>
                </c:pt>
                <c:pt idx="12098">
                  <c:v>321299.628773315</c:v>
                </c:pt>
                <c:pt idx="12099">
                  <c:v>255220.283611456</c:v>
                </c:pt>
                <c:pt idx="12100">
                  <c:v>280978.8682251208</c:v>
                </c:pt>
                <c:pt idx="12101">
                  <c:v>390530.63323482</c:v>
                </c:pt>
                <c:pt idx="12102">
                  <c:v>253595.726949365</c:v>
                </c:pt>
                <c:pt idx="12103">
                  <c:v>299922.503843883</c:v>
                </c:pt>
                <c:pt idx="12104">
                  <c:v>592748.962943753</c:v>
                </c:pt>
                <c:pt idx="12105">
                  <c:v>280945.1887596378</c:v>
                </c:pt>
                <c:pt idx="12106">
                  <c:v>286586.371552853</c:v>
                </c:pt>
                <c:pt idx="12107">
                  <c:v>252487.937546737</c:v>
                </c:pt>
                <c:pt idx="12108">
                  <c:v>251521.173082737</c:v>
                </c:pt>
                <c:pt idx="12109">
                  <c:v>280090.735973421</c:v>
                </c:pt>
                <c:pt idx="12110">
                  <c:v>347585.701445683</c:v>
                </c:pt>
                <c:pt idx="12111">
                  <c:v>311349.135732624</c:v>
                </c:pt>
                <c:pt idx="12112">
                  <c:v>272899.006191201</c:v>
                </c:pt>
                <c:pt idx="12113">
                  <c:v>353508.723053219</c:v>
                </c:pt>
                <c:pt idx="12114">
                  <c:v>279919.231696246</c:v>
                </c:pt>
                <c:pt idx="12115">
                  <c:v>290344.3870670358</c:v>
                </c:pt>
                <c:pt idx="12116">
                  <c:v>255823.169582189</c:v>
                </c:pt>
                <c:pt idx="12117">
                  <c:v>316858.18119768</c:v>
                </c:pt>
                <c:pt idx="12118">
                  <c:v>279994.052566634</c:v>
                </c:pt>
                <c:pt idx="12119">
                  <c:v>276511.952175763</c:v>
                </c:pt>
                <c:pt idx="12120">
                  <c:v>322326.527149864</c:v>
                </c:pt>
                <c:pt idx="12121">
                  <c:v>283928.846250729</c:v>
                </c:pt>
                <c:pt idx="12122">
                  <c:v>255384.312997099</c:v>
                </c:pt>
                <c:pt idx="12123">
                  <c:v>330171.7487282068</c:v>
                </c:pt>
                <c:pt idx="12124">
                  <c:v>303826.575400074</c:v>
                </c:pt>
                <c:pt idx="12125">
                  <c:v>254534.3584195</c:v>
                </c:pt>
                <c:pt idx="12126">
                  <c:v>283886.425922998</c:v>
                </c:pt>
                <c:pt idx="12127">
                  <c:v>254248.99227807</c:v>
                </c:pt>
                <c:pt idx="12128">
                  <c:v>284712.571085889</c:v>
                </c:pt>
                <c:pt idx="12129">
                  <c:v>256698.454437905</c:v>
                </c:pt>
                <c:pt idx="12130">
                  <c:v>339922.01984181</c:v>
                </c:pt>
                <c:pt idx="12131">
                  <c:v>307787.660467862</c:v>
                </c:pt>
                <c:pt idx="12132">
                  <c:v>268694.918443198</c:v>
                </c:pt>
                <c:pt idx="12133">
                  <c:v>326452.34399266</c:v>
                </c:pt>
                <c:pt idx="12134">
                  <c:v>288093.424815521</c:v>
                </c:pt>
                <c:pt idx="12135">
                  <c:v>269987.078101871</c:v>
                </c:pt>
                <c:pt idx="12136">
                  <c:v>290501.555585426</c:v>
                </c:pt>
                <c:pt idx="12137">
                  <c:v>279204.917900865</c:v>
                </c:pt>
                <c:pt idx="12138">
                  <c:v>250218.598598776</c:v>
                </c:pt>
                <c:pt idx="12139">
                  <c:v>261820.22546621</c:v>
                </c:pt>
                <c:pt idx="12140">
                  <c:v>373060.302281849</c:v>
                </c:pt>
                <c:pt idx="12141">
                  <c:v>311099.8229507358</c:v>
                </c:pt>
                <c:pt idx="12142">
                  <c:v>283539.737819631</c:v>
                </c:pt>
                <c:pt idx="12143">
                  <c:v>297375.489279636</c:v>
                </c:pt>
                <c:pt idx="12144">
                  <c:v>877797.19242903</c:v>
                </c:pt>
                <c:pt idx="12145">
                  <c:v>854773.486301294</c:v>
                </c:pt>
                <c:pt idx="12146">
                  <c:v>854270.7875460448</c:v>
                </c:pt>
                <c:pt idx="12147">
                  <c:v>782077.434867095</c:v>
                </c:pt>
                <c:pt idx="12148">
                  <c:v>268147.787898914</c:v>
                </c:pt>
                <c:pt idx="12149">
                  <c:v>326150.8621286678</c:v>
                </c:pt>
                <c:pt idx="12150">
                  <c:v>292664.522551534</c:v>
                </c:pt>
                <c:pt idx="12151">
                  <c:v>242417.352048602</c:v>
                </c:pt>
                <c:pt idx="12152">
                  <c:v>272040.911186223</c:v>
                </c:pt>
                <c:pt idx="12153">
                  <c:v>331396.573842449</c:v>
                </c:pt>
                <c:pt idx="12154">
                  <c:v>247626.531309484</c:v>
                </c:pt>
                <c:pt idx="12155">
                  <c:v>299770.6499929818</c:v>
                </c:pt>
                <c:pt idx="12156">
                  <c:v>245902.422185217</c:v>
                </c:pt>
                <c:pt idx="12157">
                  <c:v>273871.0387989078</c:v>
                </c:pt>
                <c:pt idx="12158">
                  <c:v>244227.764250937</c:v>
                </c:pt>
                <c:pt idx="12159">
                  <c:v>345698.275924216</c:v>
                </c:pt>
                <c:pt idx="12160">
                  <c:v>252180.842611013</c:v>
                </c:pt>
                <c:pt idx="12161">
                  <c:v>282796.590067675</c:v>
                </c:pt>
                <c:pt idx="12162">
                  <c:v>264035.075752423</c:v>
                </c:pt>
                <c:pt idx="12163">
                  <c:v>334118.232588831</c:v>
                </c:pt>
                <c:pt idx="12164">
                  <c:v>281436.6722251548</c:v>
                </c:pt>
                <c:pt idx="12165">
                  <c:v>262994.6473377568</c:v>
                </c:pt>
                <c:pt idx="12166">
                  <c:v>272469.696935824</c:v>
                </c:pt>
                <c:pt idx="12167">
                  <c:v>315962.501465733</c:v>
                </c:pt>
                <c:pt idx="12168">
                  <c:v>268885.095281568</c:v>
                </c:pt>
                <c:pt idx="12169">
                  <c:v>299446.616577185</c:v>
                </c:pt>
                <c:pt idx="12170">
                  <c:v>389119.384129497</c:v>
                </c:pt>
                <c:pt idx="12171">
                  <c:v>272627.696338771</c:v>
                </c:pt>
                <c:pt idx="12172">
                  <c:v>297920.948474854</c:v>
                </c:pt>
                <c:pt idx="12173">
                  <c:v>308500.687194744</c:v>
                </c:pt>
                <c:pt idx="12174">
                  <c:v>267584.800408911</c:v>
                </c:pt>
                <c:pt idx="12175">
                  <c:v>282990.281638014</c:v>
                </c:pt>
                <c:pt idx="12176">
                  <c:v>242529.046329063</c:v>
                </c:pt>
                <c:pt idx="12177">
                  <c:v>242089.374512457</c:v>
                </c:pt>
                <c:pt idx="12178">
                  <c:v>282084.454155561</c:v>
                </c:pt>
                <c:pt idx="12179">
                  <c:v>302027.0748645818</c:v>
                </c:pt>
                <c:pt idx="12180">
                  <c:v>316003.0009212418</c:v>
                </c:pt>
                <c:pt idx="12181">
                  <c:v>238768.840219858</c:v>
                </c:pt>
                <c:pt idx="12182">
                  <c:v>292621.872328623</c:v>
                </c:pt>
                <c:pt idx="12183">
                  <c:v>279426.430516437</c:v>
                </c:pt>
                <c:pt idx="12184">
                  <c:v>276060.229655769</c:v>
                </c:pt>
                <c:pt idx="12185">
                  <c:v>247870.900713774</c:v>
                </c:pt>
                <c:pt idx="12186">
                  <c:v>298733.506143797</c:v>
                </c:pt>
                <c:pt idx="12187">
                  <c:v>268405.719799625</c:v>
                </c:pt>
                <c:pt idx="12188">
                  <c:v>274432.829574259</c:v>
                </c:pt>
                <c:pt idx="12189">
                  <c:v>318008.842632852</c:v>
                </c:pt>
                <c:pt idx="12190">
                  <c:v>271964.1822012378</c:v>
                </c:pt>
                <c:pt idx="12191">
                  <c:v>238377.570727429</c:v>
                </c:pt>
                <c:pt idx="12192">
                  <c:v>331774.875846185</c:v>
                </c:pt>
                <c:pt idx="12193">
                  <c:v>273021.61197304</c:v>
                </c:pt>
                <c:pt idx="12194">
                  <c:v>241173.906821225</c:v>
                </c:pt>
                <c:pt idx="12195">
                  <c:v>266221.478039575</c:v>
                </c:pt>
                <c:pt idx="12196">
                  <c:v>244092.533604181</c:v>
                </c:pt>
                <c:pt idx="12197">
                  <c:v>303856.481257963</c:v>
                </c:pt>
                <c:pt idx="12198">
                  <c:v>509775.749356067</c:v>
                </c:pt>
                <c:pt idx="12199">
                  <c:v>572547.566628188</c:v>
                </c:pt>
                <c:pt idx="12200">
                  <c:v>555828.009231621</c:v>
                </c:pt>
                <c:pt idx="12201">
                  <c:v>337855.202557284</c:v>
                </c:pt>
                <c:pt idx="12202">
                  <c:v>319216.259159868</c:v>
                </c:pt>
                <c:pt idx="12203">
                  <c:v>275718.230219501</c:v>
                </c:pt>
                <c:pt idx="12204">
                  <c:v>247018.96694687</c:v>
                </c:pt>
                <c:pt idx="12205">
                  <c:v>286399.43421379</c:v>
                </c:pt>
                <c:pt idx="12206">
                  <c:v>266336.48987822</c:v>
                </c:pt>
                <c:pt idx="12207">
                  <c:v>236411.022272957</c:v>
                </c:pt>
                <c:pt idx="12208">
                  <c:v>244249.326616911</c:v>
                </c:pt>
                <c:pt idx="12209">
                  <c:v>339912.183814053</c:v>
                </c:pt>
                <c:pt idx="12210">
                  <c:v>266582.724962292</c:v>
                </c:pt>
                <c:pt idx="12211">
                  <c:v>276002.205023722</c:v>
                </c:pt>
                <c:pt idx="12212">
                  <c:v>298646.664781476</c:v>
                </c:pt>
                <c:pt idx="12213">
                  <c:v>289725.819421646</c:v>
                </c:pt>
                <c:pt idx="12214">
                  <c:v>252134.871353776</c:v>
                </c:pt>
                <c:pt idx="12215">
                  <c:v>250462.640002124</c:v>
                </c:pt>
                <c:pt idx="12216">
                  <c:v>266313.616989427</c:v>
                </c:pt>
                <c:pt idx="12217">
                  <c:v>325708.840910504</c:v>
                </c:pt>
                <c:pt idx="12218">
                  <c:v>563164.7717429608</c:v>
                </c:pt>
                <c:pt idx="12219">
                  <c:v>578255.501970825</c:v>
                </c:pt>
                <c:pt idx="12220">
                  <c:v>480458.155625655</c:v>
                </c:pt>
                <c:pt idx="12221">
                  <c:v>510321.580950373</c:v>
                </c:pt>
                <c:pt idx="12222">
                  <c:v>563401.91940701</c:v>
                </c:pt>
                <c:pt idx="12223">
                  <c:v>493114.261028677</c:v>
                </c:pt>
                <c:pt idx="12224">
                  <c:v>534819.8749091687</c:v>
                </c:pt>
                <c:pt idx="12225">
                  <c:v>480130.869054119</c:v>
                </c:pt>
                <c:pt idx="12226">
                  <c:v>511100.004504111</c:v>
                </c:pt>
                <c:pt idx="12227">
                  <c:v>479891.670099341</c:v>
                </c:pt>
                <c:pt idx="12228">
                  <c:v>469786.288203359</c:v>
                </c:pt>
                <c:pt idx="12229">
                  <c:v>245867.771258573</c:v>
                </c:pt>
                <c:pt idx="12230">
                  <c:v>275758.1087534008</c:v>
                </c:pt>
                <c:pt idx="12231">
                  <c:v>263513.1107552548</c:v>
                </c:pt>
                <c:pt idx="12232">
                  <c:v>348552.954165707</c:v>
                </c:pt>
                <c:pt idx="12233">
                  <c:v>359050.970643992</c:v>
                </c:pt>
                <c:pt idx="12234">
                  <c:v>348541.240908892</c:v>
                </c:pt>
                <c:pt idx="12235">
                  <c:v>375224.073661291</c:v>
                </c:pt>
                <c:pt idx="12236">
                  <c:v>397082.574799112</c:v>
                </c:pt>
                <c:pt idx="12237">
                  <c:v>346177.676444915</c:v>
                </c:pt>
                <c:pt idx="12238">
                  <c:v>356972.596591312</c:v>
                </c:pt>
                <c:pt idx="12239">
                  <c:v>484010.89558063</c:v>
                </c:pt>
                <c:pt idx="12240">
                  <c:v>249157.102553577</c:v>
                </c:pt>
                <c:pt idx="12241">
                  <c:v>268931.088863485</c:v>
                </c:pt>
                <c:pt idx="12242">
                  <c:v>299364.310095873</c:v>
                </c:pt>
                <c:pt idx="12243">
                  <c:v>253468.6637107</c:v>
                </c:pt>
                <c:pt idx="12244">
                  <c:v>286866.277442228</c:v>
                </c:pt>
                <c:pt idx="12245">
                  <c:v>239187.181927952</c:v>
                </c:pt>
                <c:pt idx="12246">
                  <c:v>239182.991457838</c:v>
                </c:pt>
                <c:pt idx="12247">
                  <c:v>264895.150444144</c:v>
                </c:pt>
                <c:pt idx="12248">
                  <c:v>266913.0739542468</c:v>
                </c:pt>
                <c:pt idx="12249">
                  <c:v>348283.1147570828</c:v>
                </c:pt>
                <c:pt idx="12250">
                  <c:v>236045.971884824</c:v>
                </c:pt>
                <c:pt idx="12251">
                  <c:v>284296.708046827</c:v>
                </c:pt>
                <c:pt idx="12252">
                  <c:v>280216.873317646</c:v>
                </c:pt>
                <c:pt idx="12253">
                  <c:v>274165.071203698</c:v>
                </c:pt>
                <c:pt idx="12254">
                  <c:v>236135.451317672</c:v>
                </c:pt>
                <c:pt idx="12255">
                  <c:v>299212.360177555</c:v>
                </c:pt>
                <c:pt idx="12256">
                  <c:v>271386.800770218</c:v>
                </c:pt>
                <c:pt idx="12257">
                  <c:v>249455.445967701</c:v>
                </c:pt>
                <c:pt idx="12258">
                  <c:v>320364.824342186</c:v>
                </c:pt>
                <c:pt idx="12259">
                  <c:v>274418.110594327</c:v>
                </c:pt>
                <c:pt idx="12260">
                  <c:v>236015.837046025</c:v>
                </c:pt>
                <c:pt idx="12261">
                  <c:v>349088.28513243</c:v>
                </c:pt>
                <c:pt idx="12262">
                  <c:v>271079.6409553898</c:v>
                </c:pt>
                <c:pt idx="12263">
                  <c:v>236186.243388873</c:v>
                </c:pt>
                <c:pt idx="12264">
                  <c:v>243013.132955615</c:v>
                </c:pt>
                <c:pt idx="12265">
                  <c:v>259990.873685074</c:v>
                </c:pt>
                <c:pt idx="12266">
                  <c:v>290888.99978358</c:v>
                </c:pt>
                <c:pt idx="12267">
                  <c:v>248186.857802842</c:v>
                </c:pt>
                <c:pt idx="12268">
                  <c:v>319184.0408741468</c:v>
                </c:pt>
                <c:pt idx="12269">
                  <c:v>276447.600286564</c:v>
                </c:pt>
                <c:pt idx="12270">
                  <c:v>324016.492440043</c:v>
                </c:pt>
                <c:pt idx="12271">
                  <c:v>287400.814244584</c:v>
                </c:pt>
                <c:pt idx="12272">
                  <c:v>239426.106130444</c:v>
                </c:pt>
                <c:pt idx="12273">
                  <c:v>297767.464640015</c:v>
                </c:pt>
                <c:pt idx="12274">
                  <c:v>270185.06683189</c:v>
                </c:pt>
                <c:pt idx="12275">
                  <c:v>238976.898188904</c:v>
                </c:pt>
                <c:pt idx="12276">
                  <c:v>237191.82616012</c:v>
                </c:pt>
                <c:pt idx="12277">
                  <c:v>236417.695374646</c:v>
                </c:pt>
                <c:pt idx="12278">
                  <c:v>350627.625483006</c:v>
                </c:pt>
                <c:pt idx="12279">
                  <c:v>279542.864165106</c:v>
                </c:pt>
                <c:pt idx="12280">
                  <c:v>263379.354920655</c:v>
                </c:pt>
                <c:pt idx="12281">
                  <c:v>301776.6029594058</c:v>
                </c:pt>
                <c:pt idx="12282">
                  <c:v>238730.248277308</c:v>
                </c:pt>
                <c:pt idx="12283">
                  <c:v>284328.781057242</c:v>
                </c:pt>
                <c:pt idx="12284">
                  <c:v>264817.320452547</c:v>
                </c:pt>
                <c:pt idx="12285">
                  <c:v>234301.819739879</c:v>
                </c:pt>
                <c:pt idx="12286">
                  <c:v>253347.871010945</c:v>
                </c:pt>
                <c:pt idx="12287">
                  <c:v>282955.146463584</c:v>
                </c:pt>
                <c:pt idx="12288">
                  <c:v>365073.903003437</c:v>
                </c:pt>
                <c:pt idx="12289">
                  <c:v>242601.297552882</c:v>
                </c:pt>
                <c:pt idx="12290">
                  <c:v>303279.331387067</c:v>
                </c:pt>
                <c:pt idx="12291">
                  <c:v>236112.839621763</c:v>
                </c:pt>
                <c:pt idx="12292">
                  <c:v>373329.424818094</c:v>
                </c:pt>
                <c:pt idx="12293">
                  <c:v>270220.38836131</c:v>
                </c:pt>
                <c:pt idx="12294">
                  <c:v>267629.639385402</c:v>
                </c:pt>
                <c:pt idx="12295">
                  <c:v>243751.50287364</c:v>
                </c:pt>
                <c:pt idx="12296">
                  <c:v>290476.979925989</c:v>
                </c:pt>
                <c:pt idx="12297">
                  <c:v>309704.632742679</c:v>
                </c:pt>
                <c:pt idx="12298">
                  <c:v>276874.012478322</c:v>
                </c:pt>
                <c:pt idx="12299">
                  <c:v>247887.972512533</c:v>
                </c:pt>
                <c:pt idx="12300">
                  <c:v>278893.092692935</c:v>
                </c:pt>
                <c:pt idx="12301">
                  <c:v>255982.042713459</c:v>
                </c:pt>
                <c:pt idx="12302">
                  <c:v>312646.07439622</c:v>
                </c:pt>
                <c:pt idx="12303">
                  <c:v>243375.262920141</c:v>
                </c:pt>
                <c:pt idx="12304">
                  <c:v>289021.155532854</c:v>
                </c:pt>
                <c:pt idx="12305">
                  <c:v>299815.175675151</c:v>
                </c:pt>
                <c:pt idx="12306">
                  <c:v>236055.229150472</c:v>
                </c:pt>
                <c:pt idx="12307">
                  <c:v>264894.692553278</c:v>
                </c:pt>
                <c:pt idx="12308">
                  <c:v>266862.88328064</c:v>
                </c:pt>
                <c:pt idx="12309">
                  <c:v>375047.903018129</c:v>
                </c:pt>
                <c:pt idx="12310">
                  <c:v>244426.696023436</c:v>
                </c:pt>
                <c:pt idx="12311">
                  <c:v>275406.4727959378</c:v>
                </c:pt>
                <c:pt idx="12312">
                  <c:v>298496.824348086</c:v>
                </c:pt>
                <c:pt idx="12313">
                  <c:v>260414.625509825</c:v>
                </c:pt>
                <c:pt idx="12314">
                  <c:v>274402.128173154</c:v>
                </c:pt>
                <c:pt idx="12315">
                  <c:v>239750.014543299</c:v>
                </c:pt>
                <c:pt idx="12316">
                  <c:v>241747.175856112</c:v>
                </c:pt>
                <c:pt idx="12317">
                  <c:v>235665.009972815</c:v>
                </c:pt>
                <c:pt idx="12318">
                  <c:v>303961.539706016</c:v>
                </c:pt>
                <c:pt idx="12319">
                  <c:v>266158.83538137</c:v>
                </c:pt>
                <c:pt idx="12320">
                  <c:v>304867.737757223</c:v>
                </c:pt>
                <c:pt idx="12321">
                  <c:v>243461.793038724</c:v>
                </c:pt>
                <c:pt idx="12322">
                  <c:v>324889.346630216</c:v>
                </c:pt>
                <c:pt idx="12323">
                  <c:v>261852.348646637</c:v>
                </c:pt>
                <c:pt idx="12324">
                  <c:v>282327.519378484</c:v>
                </c:pt>
                <c:pt idx="12325">
                  <c:v>244561.784352788</c:v>
                </c:pt>
                <c:pt idx="12326">
                  <c:v>329563.569852873</c:v>
                </c:pt>
                <c:pt idx="12327">
                  <c:v>259404.620124983</c:v>
                </c:pt>
                <c:pt idx="12328">
                  <c:v>322288.933069267</c:v>
                </c:pt>
                <c:pt idx="12329">
                  <c:v>249560.953257111</c:v>
                </c:pt>
                <c:pt idx="12330">
                  <c:v>306468.96533633</c:v>
                </c:pt>
                <c:pt idx="12331">
                  <c:v>269931.551331725</c:v>
                </c:pt>
                <c:pt idx="12332">
                  <c:v>278490.088972171</c:v>
                </c:pt>
                <c:pt idx="12333">
                  <c:v>316419.050748099</c:v>
                </c:pt>
                <c:pt idx="12334">
                  <c:v>281656.851683541</c:v>
                </c:pt>
                <c:pt idx="12335">
                  <c:v>281381.598407259</c:v>
                </c:pt>
                <c:pt idx="12336">
                  <c:v>243501.050886627</c:v>
                </c:pt>
                <c:pt idx="12337">
                  <c:v>241563.238525814</c:v>
                </c:pt>
                <c:pt idx="12338">
                  <c:v>343882.580045874</c:v>
                </c:pt>
                <c:pt idx="12339">
                  <c:v>262645.394122454</c:v>
                </c:pt>
                <c:pt idx="12340">
                  <c:v>290844.092895922</c:v>
                </c:pt>
                <c:pt idx="12341">
                  <c:v>282114.92186269</c:v>
                </c:pt>
                <c:pt idx="12342">
                  <c:v>380320.343086373</c:v>
                </c:pt>
                <c:pt idx="12343">
                  <c:v>335905.49466476</c:v>
                </c:pt>
                <c:pt idx="12344">
                  <c:v>271940.588518381</c:v>
                </c:pt>
                <c:pt idx="12345">
                  <c:v>298813.906415058</c:v>
                </c:pt>
                <c:pt idx="12346">
                  <c:v>234639.561329442</c:v>
                </c:pt>
                <c:pt idx="12347">
                  <c:v>263046.295508098</c:v>
                </c:pt>
                <c:pt idx="12348">
                  <c:v>246040.4421886</c:v>
                </c:pt>
                <c:pt idx="12349">
                  <c:v>324259.641140154</c:v>
                </c:pt>
                <c:pt idx="12350">
                  <c:v>244293.90995877</c:v>
                </c:pt>
                <c:pt idx="12351">
                  <c:v>264613.775566357</c:v>
                </c:pt>
                <c:pt idx="12352">
                  <c:v>235383.038276105</c:v>
                </c:pt>
                <c:pt idx="12353">
                  <c:v>334083.5582566468</c:v>
                </c:pt>
                <c:pt idx="12354">
                  <c:v>276402.518511763</c:v>
                </c:pt>
                <c:pt idx="12355">
                  <c:v>206029.388765867</c:v>
                </c:pt>
                <c:pt idx="12356">
                  <c:v>223263.05276379</c:v>
                </c:pt>
                <c:pt idx="12357">
                  <c:v>249137.154434823</c:v>
                </c:pt>
                <c:pt idx="12358">
                  <c:v>199705.766666137</c:v>
                </c:pt>
                <c:pt idx="12359">
                  <c:v>221422.439112158</c:v>
                </c:pt>
                <c:pt idx="12360">
                  <c:v>309110.400716926</c:v>
                </c:pt>
                <c:pt idx="12361">
                  <c:v>216743.665147948</c:v>
                </c:pt>
                <c:pt idx="12362">
                  <c:v>213037.540430174</c:v>
                </c:pt>
                <c:pt idx="12363">
                  <c:v>261598.288237004</c:v>
                </c:pt>
                <c:pt idx="12364">
                  <c:v>191043.221750869</c:v>
                </c:pt>
                <c:pt idx="12365">
                  <c:v>242833.440045046</c:v>
                </c:pt>
                <c:pt idx="12366">
                  <c:v>199460.437729339</c:v>
                </c:pt>
                <c:pt idx="12367">
                  <c:v>193542.904645465</c:v>
                </c:pt>
                <c:pt idx="12368">
                  <c:v>221631.718524926</c:v>
                </c:pt>
                <c:pt idx="12369">
                  <c:v>219910.783738713</c:v>
                </c:pt>
                <c:pt idx="12370">
                  <c:v>331254.666878972</c:v>
                </c:pt>
                <c:pt idx="12371">
                  <c:v>205357.935128297</c:v>
                </c:pt>
                <c:pt idx="12372">
                  <c:v>250615.667225494</c:v>
                </c:pt>
                <c:pt idx="12373">
                  <c:v>261600.327691083</c:v>
                </c:pt>
                <c:pt idx="12374">
                  <c:v>255742.272505752</c:v>
                </c:pt>
                <c:pt idx="12375">
                  <c:v>210152.802677959</c:v>
                </c:pt>
                <c:pt idx="12376">
                  <c:v>266958.918223764</c:v>
                </c:pt>
                <c:pt idx="12377">
                  <c:v>235752.422868433</c:v>
                </c:pt>
                <c:pt idx="12378">
                  <c:v>206647.507218578</c:v>
                </c:pt>
                <c:pt idx="12379">
                  <c:v>296502.133700205</c:v>
                </c:pt>
                <c:pt idx="12380">
                  <c:v>243270.546844584</c:v>
                </c:pt>
                <c:pt idx="12381">
                  <c:v>205818.368863782</c:v>
                </c:pt>
                <c:pt idx="12382">
                  <c:v>274339.09019744</c:v>
                </c:pt>
                <c:pt idx="12383">
                  <c:v>260256.720395354</c:v>
                </c:pt>
                <c:pt idx="12384">
                  <c:v>206189.224873193</c:v>
                </c:pt>
                <c:pt idx="12385">
                  <c:v>238715.820039551</c:v>
                </c:pt>
                <c:pt idx="12386">
                  <c:v>236313.606769276</c:v>
                </c:pt>
                <c:pt idx="12387">
                  <c:v>250050.268482296</c:v>
                </c:pt>
                <c:pt idx="12388">
                  <c:v>211132.348328369</c:v>
                </c:pt>
                <c:pt idx="12389">
                  <c:v>279947.9271199</c:v>
                </c:pt>
                <c:pt idx="12390">
                  <c:v>263506.361380922</c:v>
                </c:pt>
                <c:pt idx="12391">
                  <c:v>207067.67656037</c:v>
                </c:pt>
                <c:pt idx="12392">
                  <c:v>297783.056158825</c:v>
                </c:pt>
                <c:pt idx="12393">
                  <c:v>247048.551245224</c:v>
                </c:pt>
                <c:pt idx="12394">
                  <c:v>210783.561203053</c:v>
                </c:pt>
                <c:pt idx="12395">
                  <c:v>282268.908637358</c:v>
                </c:pt>
                <c:pt idx="12396">
                  <c:v>258178.015884921</c:v>
                </c:pt>
                <c:pt idx="12397">
                  <c:v>234262.307377264</c:v>
                </c:pt>
                <c:pt idx="12398">
                  <c:v>291226.2636066</c:v>
                </c:pt>
                <c:pt idx="12399">
                  <c:v>388007.322772523</c:v>
                </c:pt>
                <c:pt idx="12400">
                  <c:v>280283.365644388</c:v>
                </c:pt>
                <c:pt idx="12401">
                  <c:v>326035.340505751</c:v>
                </c:pt>
                <c:pt idx="12402">
                  <c:v>371389.969520141</c:v>
                </c:pt>
                <c:pt idx="12403">
                  <c:v>329121.20347158</c:v>
                </c:pt>
                <c:pt idx="12404">
                  <c:v>320348.189542706</c:v>
                </c:pt>
                <c:pt idx="12405">
                  <c:v>286562.441093615</c:v>
                </c:pt>
                <c:pt idx="12406">
                  <c:v>274421.415749494</c:v>
                </c:pt>
                <c:pt idx="12407">
                  <c:v>302553.615288507</c:v>
                </c:pt>
                <c:pt idx="12408">
                  <c:v>294767.127514699</c:v>
                </c:pt>
                <c:pt idx="12409">
                  <c:v>401987.668598772</c:v>
                </c:pt>
                <c:pt idx="12410">
                  <c:v>274727.006582167</c:v>
                </c:pt>
                <c:pt idx="12411">
                  <c:v>312440.988906444</c:v>
                </c:pt>
                <c:pt idx="12412">
                  <c:v>402236.0670269299</c:v>
                </c:pt>
                <c:pt idx="12413">
                  <c:v>292149.163771452</c:v>
                </c:pt>
                <c:pt idx="12414">
                  <c:v>308547.948772091</c:v>
                </c:pt>
                <c:pt idx="12415">
                  <c:v>287414.567397779</c:v>
                </c:pt>
                <c:pt idx="12416">
                  <c:v>303833.549508313</c:v>
                </c:pt>
                <c:pt idx="12417">
                  <c:v>265415.333475565</c:v>
                </c:pt>
                <c:pt idx="12418">
                  <c:v>379480.138964919</c:v>
                </c:pt>
                <c:pt idx="12419">
                  <c:v>275532.198307493</c:v>
                </c:pt>
                <c:pt idx="12420">
                  <c:v>293189.715473042</c:v>
                </c:pt>
                <c:pt idx="12421">
                  <c:v>266557.38180367</c:v>
                </c:pt>
                <c:pt idx="12422">
                  <c:v>343692.496660256</c:v>
                </c:pt>
                <c:pt idx="12423">
                  <c:v>321667.3372572868</c:v>
                </c:pt>
                <c:pt idx="12424">
                  <c:v>269676.143417737</c:v>
                </c:pt>
                <c:pt idx="12425">
                  <c:v>298081.660584197</c:v>
                </c:pt>
                <c:pt idx="12426">
                  <c:v>307598.489797038</c:v>
                </c:pt>
                <c:pt idx="12427">
                  <c:v>289304.087951133</c:v>
                </c:pt>
                <c:pt idx="12428">
                  <c:v>298833.810414685</c:v>
                </c:pt>
                <c:pt idx="12429">
                  <c:v>368861.889546453</c:v>
                </c:pt>
                <c:pt idx="12430">
                  <c:v>295492.513425057</c:v>
                </c:pt>
                <c:pt idx="12431">
                  <c:v>279632.534455959</c:v>
                </c:pt>
                <c:pt idx="12432">
                  <c:v>344103.005262465</c:v>
                </c:pt>
                <c:pt idx="12433">
                  <c:v>263876.128250227</c:v>
                </c:pt>
                <c:pt idx="12434">
                  <c:v>307057.66541645</c:v>
                </c:pt>
                <c:pt idx="12435">
                  <c:v>247779.212328021</c:v>
                </c:pt>
                <c:pt idx="12436">
                  <c:v>203701.05007361</c:v>
                </c:pt>
                <c:pt idx="12437">
                  <c:v>231193.518104986</c:v>
                </c:pt>
                <c:pt idx="12438">
                  <c:v>207972.958962161</c:v>
                </c:pt>
                <c:pt idx="12439">
                  <c:v>334071.232809357</c:v>
                </c:pt>
                <c:pt idx="12440">
                  <c:v>205379.064022271</c:v>
                </c:pt>
                <c:pt idx="12441">
                  <c:v>245063.262057008</c:v>
                </c:pt>
                <c:pt idx="12442">
                  <c:v>258738.887646106</c:v>
                </c:pt>
                <c:pt idx="12443">
                  <c:v>255891.288242884</c:v>
                </c:pt>
                <c:pt idx="12444">
                  <c:v>266402.32594433</c:v>
                </c:pt>
                <c:pt idx="12445">
                  <c:v>258658.818095698</c:v>
                </c:pt>
                <c:pt idx="12446">
                  <c:v>209734.126747581</c:v>
                </c:pt>
                <c:pt idx="12447">
                  <c:v>206789.705822389</c:v>
                </c:pt>
                <c:pt idx="12448">
                  <c:v>301154.801628079</c:v>
                </c:pt>
                <c:pt idx="12449">
                  <c:v>268328.25834673</c:v>
                </c:pt>
                <c:pt idx="12450">
                  <c:v>205338.142911069</c:v>
                </c:pt>
                <c:pt idx="12451">
                  <c:v>202661.006635088</c:v>
                </c:pt>
                <c:pt idx="12452">
                  <c:v>284505.005205727</c:v>
                </c:pt>
                <c:pt idx="12453">
                  <c:v>244629.326278948</c:v>
                </c:pt>
                <c:pt idx="12454">
                  <c:v>233875.587646481</c:v>
                </c:pt>
                <c:pt idx="12455">
                  <c:v>204661.76932316</c:v>
                </c:pt>
                <c:pt idx="12456">
                  <c:v>203479.414977899</c:v>
                </c:pt>
                <c:pt idx="12457">
                  <c:v>205073.9769731</c:v>
                </c:pt>
                <c:pt idx="12458">
                  <c:v>307207.437722453</c:v>
                </c:pt>
                <c:pt idx="12459">
                  <c:v>211618.789427877</c:v>
                </c:pt>
                <c:pt idx="12460">
                  <c:v>243097.017209794</c:v>
                </c:pt>
                <c:pt idx="12461">
                  <c:v>260629.508934628</c:v>
                </c:pt>
                <c:pt idx="12462">
                  <c:v>204204.840114184</c:v>
                </c:pt>
                <c:pt idx="12463">
                  <c:v>233549.525917329</c:v>
                </c:pt>
                <c:pt idx="12464">
                  <c:v>276816.112972939</c:v>
                </c:pt>
                <c:pt idx="12465">
                  <c:v>290895.782372741</c:v>
                </c:pt>
                <c:pt idx="12466">
                  <c:v>210984.795755131</c:v>
                </c:pt>
                <c:pt idx="12467">
                  <c:v>219384.434703191</c:v>
                </c:pt>
                <c:pt idx="12468">
                  <c:v>288137.510162892</c:v>
                </c:pt>
                <c:pt idx="12469">
                  <c:v>259414.826371562</c:v>
                </c:pt>
                <c:pt idx="12470">
                  <c:v>227734.467895546</c:v>
                </c:pt>
                <c:pt idx="12471">
                  <c:v>256334.827075158</c:v>
                </c:pt>
                <c:pt idx="12472">
                  <c:v>210404.020253283</c:v>
                </c:pt>
                <c:pt idx="12473">
                  <c:v>277970.865743097</c:v>
                </c:pt>
                <c:pt idx="12474">
                  <c:v>262199.1269551678</c:v>
                </c:pt>
                <c:pt idx="12475">
                  <c:v>237281.700751811</c:v>
                </c:pt>
                <c:pt idx="12476">
                  <c:v>208792.655901634</c:v>
                </c:pt>
                <c:pt idx="12477">
                  <c:v>211774.964645273</c:v>
                </c:pt>
                <c:pt idx="12478">
                  <c:v>313431.539110096</c:v>
                </c:pt>
                <c:pt idx="12479">
                  <c:v>267083.8068303418</c:v>
                </c:pt>
                <c:pt idx="12480">
                  <c:v>236357.845916726</c:v>
                </c:pt>
                <c:pt idx="12481">
                  <c:v>207223.204716734</c:v>
                </c:pt>
                <c:pt idx="12482">
                  <c:v>233980.472037824</c:v>
                </c:pt>
                <c:pt idx="12483">
                  <c:v>332667.128389084</c:v>
                </c:pt>
                <c:pt idx="12484">
                  <c:v>210057.773428175</c:v>
                </c:pt>
                <c:pt idx="12485">
                  <c:v>239385.807460018</c:v>
                </c:pt>
                <c:pt idx="12486">
                  <c:v>215798.888971719</c:v>
                </c:pt>
                <c:pt idx="12487">
                  <c:v>283028.437026174</c:v>
                </c:pt>
                <c:pt idx="12488">
                  <c:v>241236.469499298</c:v>
                </c:pt>
                <c:pt idx="12489">
                  <c:v>237038.4314024409</c:v>
                </c:pt>
                <c:pt idx="12490">
                  <c:v>208781.655420906</c:v>
                </c:pt>
                <c:pt idx="12491">
                  <c:v>227113.829644347</c:v>
                </c:pt>
                <c:pt idx="12492">
                  <c:v>298908.47681597</c:v>
                </c:pt>
                <c:pt idx="12493">
                  <c:v>256161.926527854</c:v>
                </c:pt>
                <c:pt idx="12494">
                  <c:v>205547.687442623</c:v>
                </c:pt>
                <c:pt idx="12495">
                  <c:v>252836.236415246</c:v>
                </c:pt>
                <c:pt idx="12496">
                  <c:v>254177.902796604</c:v>
                </c:pt>
                <c:pt idx="12497">
                  <c:v>207458.638592295</c:v>
                </c:pt>
                <c:pt idx="12498">
                  <c:v>240085.490114877</c:v>
                </c:pt>
                <c:pt idx="12499">
                  <c:v>327017.103048103</c:v>
                </c:pt>
                <c:pt idx="12500">
                  <c:v>225789.425662285</c:v>
                </c:pt>
                <c:pt idx="12501">
                  <c:v>235789.629188734</c:v>
                </c:pt>
                <c:pt idx="12502">
                  <c:v>276298.8989774418</c:v>
                </c:pt>
                <c:pt idx="12503">
                  <c:v>215873.091048845</c:v>
                </c:pt>
                <c:pt idx="12504">
                  <c:v>270261.53560303</c:v>
                </c:pt>
                <c:pt idx="12505">
                  <c:v>213925.361396883</c:v>
                </c:pt>
                <c:pt idx="12506">
                  <c:v>250662.153525636</c:v>
                </c:pt>
                <c:pt idx="12507">
                  <c:v>242738.965471135</c:v>
                </c:pt>
                <c:pt idx="12508">
                  <c:v>263783.6181549658</c:v>
                </c:pt>
                <c:pt idx="12509">
                  <c:v>366970.944314414</c:v>
                </c:pt>
                <c:pt idx="12510">
                  <c:v>252490.565665618</c:v>
                </c:pt>
                <c:pt idx="12511">
                  <c:v>278744.58499289</c:v>
                </c:pt>
                <c:pt idx="12512">
                  <c:v>278429.798882519</c:v>
                </c:pt>
                <c:pt idx="12513">
                  <c:v>279229.433245591</c:v>
                </c:pt>
                <c:pt idx="12514">
                  <c:v>244387.505266187</c:v>
                </c:pt>
                <c:pt idx="12515">
                  <c:v>289255.49059131</c:v>
                </c:pt>
                <c:pt idx="12516">
                  <c:v>261016.441726277</c:v>
                </c:pt>
                <c:pt idx="12517">
                  <c:v>235196.165697389</c:v>
                </c:pt>
                <c:pt idx="12518">
                  <c:v>322196.534790816</c:v>
                </c:pt>
                <c:pt idx="12519">
                  <c:v>262010.673928923</c:v>
                </c:pt>
                <c:pt idx="12520">
                  <c:v>235927.249162916</c:v>
                </c:pt>
                <c:pt idx="12521">
                  <c:v>313791.31373383</c:v>
                </c:pt>
                <c:pt idx="12522">
                  <c:v>279731.1073280458</c:v>
                </c:pt>
                <c:pt idx="12523">
                  <c:v>230319.581847209</c:v>
                </c:pt>
                <c:pt idx="12524">
                  <c:v>261137.334984464</c:v>
                </c:pt>
                <c:pt idx="12525">
                  <c:v>231767.02945342</c:v>
                </c:pt>
                <c:pt idx="12526">
                  <c:v>260201.978691947</c:v>
                </c:pt>
                <c:pt idx="12527">
                  <c:v>239181.387886489</c:v>
                </c:pt>
                <c:pt idx="12528">
                  <c:v>302398.762782201</c:v>
                </c:pt>
                <c:pt idx="12529">
                  <c:v>285996.604314266</c:v>
                </c:pt>
                <c:pt idx="12530">
                  <c:v>231577.099664128</c:v>
                </c:pt>
                <c:pt idx="12531">
                  <c:v>303073.878103207</c:v>
                </c:pt>
                <c:pt idx="12532">
                  <c:v>247461.63098223</c:v>
                </c:pt>
                <c:pt idx="12533">
                  <c:v>216974.192173761</c:v>
                </c:pt>
                <c:pt idx="12534">
                  <c:v>271994.8450264408</c:v>
                </c:pt>
                <c:pt idx="12535">
                  <c:v>383100.497288253</c:v>
                </c:pt>
                <c:pt idx="12536">
                  <c:v>206682.348981084</c:v>
                </c:pt>
                <c:pt idx="12537">
                  <c:v>205746.652697485</c:v>
                </c:pt>
                <c:pt idx="12538">
                  <c:v>307188.588682085</c:v>
                </c:pt>
                <c:pt idx="12539">
                  <c:v>223689.858011617</c:v>
                </c:pt>
                <c:pt idx="12540">
                  <c:v>233466.426136323</c:v>
                </c:pt>
                <c:pt idx="12541">
                  <c:v>298170.790521901</c:v>
                </c:pt>
                <c:pt idx="12542">
                  <c:v>252476.116394192</c:v>
                </c:pt>
                <c:pt idx="12543">
                  <c:v>210508.350608419</c:v>
                </c:pt>
                <c:pt idx="12544">
                  <c:v>210906.015369942</c:v>
                </c:pt>
                <c:pt idx="12545">
                  <c:v>237680.186874934</c:v>
                </c:pt>
                <c:pt idx="12546">
                  <c:v>236293.569399963</c:v>
                </c:pt>
                <c:pt idx="12547">
                  <c:v>231179.982879231</c:v>
                </c:pt>
                <c:pt idx="12548">
                  <c:v>291626.090889772</c:v>
                </c:pt>
                <c:pt idx="12549">
                  <c:v>238079.25491939</c:v>
                </c:pt>
                <c:pt idx="12550">
                  <c:v>252424.427850001</c:v>
                </c:pt>
                <c:pt idx="12551">
                  <c:v>285696.772823789</c:v>
                </c:pt>
                <c:pt idx="12552">
                  <c:v>253032.076679799</c:v>
                </c:pt>
                <c:pt idx="12553">
                  <c:v>217034.332896826</c:v>
                </c:pt>
                <c:pt idx="12554">
                  <c:v>226857.800543406</c:v>
                </c:pt>
                <c:pt idx="12555">
                  <c:v>237606.65850123</c:v>
                </c:pt>
                <c:pt idx="12556">
                  <c:v>207160.231402649</c:v>
                </c:pt>
                <c:pt idx="12557">
                  <c:v>307507.694751703</c:v>
                </c:pt>
                <c:pt idx="12558">
                  <c:v>206751.601823833</c:v>
                </c:pt>
                <c:pt idx="12559">
                  <c:v>251825.382360208</c:v>
                </c:pt>
                <c:pt idx="12560">
                  <c:v>286490.538861922</c:v>
                </c:pt>
                <c:pt idx="12561">
                  <c:v>236372.76902567</c:v>
                </c:pt>
                <c:pt idx="12562">
                  <c:v>210133.076247718</c:v>
                </c:pt>
                <c:pt idx="12563">
                  <c:v>273846.810684872</c:v>
                </c:pt>
                <c:pt idx="12564">
                  <c:v>223313.185032841</c:v>
                </c:pt>
                <c:pt idx="12565">
                  <c:v>287096.437676642</c:v>
                </c:pt>
                <c:pt idx="12566">
                  <c:v>211906.000082795</c:v>
                </c:pt>
                <c:pt idx="12567">
                  <c:v>282585.056435246</c:v>
                </c:pt>
                <c:pt idx="12568">
                  <c:v>277601.8427751978</c:v>
                </c:pt>
                <c:pt idx="12569">
                  <c:v>238607.441671964</c:v>
                </c:pt>
                <c:pt idx="12570">
                  <c:v>238218.339525352</c:v>
                </c:pt>
                <c:pt idx="12571">
                  <c:v>236733.633751348</c:v>
                </c:pt>
                <c:pt idx="12572">
                  <c:v>207181.395807731</c:v>
                </c:pt>
                <c:pt idx="12573">
                  <c:v>207106.318412087</c:v>
                </c:pt>
                <c:pt idx="12574">
                  <c:v>263257.488096525</c:v>
                </c:pt>
                <c:pt idx="12575">
                  <c:v>236220.7116618</c:v>
                </c:pt>
                <c:pt idx="12576">
                  <c:v>208104.082768589</c:v>
                </c:pt>
                <c:pt idx="12577">
                  <c:v>280921.266087437</c:v>
                </c:pt>
                <c:pt idx="12578">
                  <c:v>298660.694103489</c:v>
                </c:pt>
                <c:pt idx="12579">
                  <c:v>244660.715618337</c:v>
                </c:pt>
                <c:pt idx="12580">
                  <c:v>258245.250833844</c:v>
                </c:pt>
                <c:pt idx="12581">
                  <c:v>213821.641551883</c:v>
                </c:pt>
                <c:pt idx="12582">
                  <c:v>264471.841307879</c:v>
                </c:pt>
                <c:pt idx="12583">
                  <c:v>239592.419371053</c:v>
                </c:pt>
                <c:pt idx="12584">
                  <c:v>207112.523683356</c:v>
                </c:pt>
                <c:pt idx="12585">
                  <c:v>232936.413518092</c:v>
                </c:pt>
                <c:pt idx="12586">
                  <c:v>227219.144610592</c:v>
                </c:pt>
                <c:pt idx="12587">
                  <c:v>285128.534677619</c:v>
                </c:pt>
                <c:pt idx="12588">
                  <c:v>206052.71899706</c:v>
                </c:pt>
                <c:pt idx="12589">
                  <c:v>261323.107774651</c:v>
                </c:pt>
                <c:pt idx="12590">
                  <c:v>256617.601812573</c:v>
                </c:pt>
                <c:pt idx="12591">
                  <c:v>254200.63219551</c:v>
                </c:pt>
                <c:pt idx="12592">
                  <c:v>207029.211061696</c:v>
                </c:pt>
                <c:pt idx="12593">
                  <c:v>206946.209468951</c:v>
                </c:pt>
                <c:pt idx="12594">
                  <c:v>210699.182744979</c:v>
                </c:pt>
                <c:pt idx="12595">
                  <c:v>236272.207843844</c:v>
                </c:pt>
                <c:pt idx="12596">
                  <c:v>237980.538022562</c:v>
                </c:pt>
                <c:pt idx="12597">
                  <c:v>212581.993588709</c:v>
                </c:pt>
                <c:pt idx="12598">
                  <c:v>309005.338683485</c:v>
                </c:pt>
                <c:pt idx="12599">
                  <c:v>246005.816968455</c:v>
                </c:pt>
                <c:pt idx="12600">
                  <c:v>222068.708482529</c:v>
                </c:pt>
                <c:pt idx="12601">
                  <c:v>256336.835756615</c:v>
                </c:pt>
                <c:pt idx="12602">
                  <c:v>331830.705221118</c:v>
                </c:pt>
                <c:pt idx="12603">
                  <c:v>247958.083811255</c:v>
                </c:pt>
                <c:pt idx="12604">
                  <c:v>207177.46971507</c:v>
                </c:pt>
                <c:pt idx="12605">
                  <c:v>208393.686221131</c:v>
                </c:pt>
                <c:pt idx="12606">
                  <c:v>238103.14399497</c:v>
                </c:pt>
                <c:pt idx="12607">
                  <c:v>205793.683976134</c:v>
                </c:pt>
                <c:pt idx="12608">
                  <c:v>264108.345540144</c:v>
                </c:pt>
                <c:pt idx="12609">
                  <c:v>278601.323789608</c:v>
                </c:pt>
                <c:pt idx="12610">
                  <c:v>246953.593423961</c:v>
                </c:pt>
                <c:pt idx="12611">
                  <c:v>263987.371445051</c:v>
                </c:pt>
                <c:pt idx="12612">
                  <c:v>239733.570579071</c:v>
                </c:pt>
                <c:pt idx="12613">
                  <c:v>237917.343610453</c:v>
                </c:pt>
                <c:pt idx="12614">
                  <c:v>247791.847322984</c:v>
                </c:pt>
                <c:pt idx="12615">
                  <c:v>211985.851305022</c:v>
                </c:pt>
                <c:pt idx="12616">
                  <c:v>272925.671401101</c:v>
                </c:pt>
                <c:pt idx="12617">
                  <c:v>212527.805956194</c:v>
                </c:pt>
                <c:pt idx="12618">
                  <c:v>312669.92624537</c:v>
                </c:pt>
                <c:pt idx="12619">
                  <c:v>212554.985648521</c:v>
                </c:pt>
                <c:pt idx="12620">
                  <c:v>240036.98580406</c:v>
                </c:pt>
                <c:pt idx="12621">
                  <c:v>297770.018920914</c:v>
                </c:pt>
                <c:pt idx="12622">
                  <c:v>261842.905838286</c:v>
                </c:pt>
                <c:pt idx="12623">
                  <c:v>218713.772482749</c:v>
                </c:pt>
                <c:pt idx="12624">
                  <c:v>249245.085866879</c:v>
                </c:pt>
                <c:pt idx="12625">
                  <c:v>219400.944052267</c:v>
                </c:pt>
                <c:pt idx="12626">
                  <c:v>251829.204010884</c:v>
                </c:pt>
                <c:pt idx="12627">
                  <c:v>215419.10464512</c:v>
                </c:pt>
                <c:pt idx="12628">
                  <c:v>314091.939752946</c:v>
                </c:pt>
                <c:pt idx="12629">
                  <c:v>212478.867804842</c:v>
                </c:pt>
                <c:pt idx="12630">
                  <c:v>293686.392431938</c:v>
                </c:pt>
                <c:pt idx="12631">
                  <c:v>243903.726748265</c:v>
                </c:pt>
                <c:pt idx="12632">
                  <c:v>275740.187710315</c:v>
                </c:pt>
                <c:pt idx="12633">
                  <c:v>214880.314035931</c:v>
                </c:pt>
                <c:pt idx="12634">
                  <c:v>274629.099406998</c:v>
                </c:pt>
                <c:pt idx="12635">
                  <c:v>237189.628541552</c:v>
                </c:pt>
                <c:pt idx="12636">
                  <c:v>208604.865376549</c:v>
                </c:pt>
                <c:pt idx="12637">
                  <c:v>208563.434170987</c:v>
                </c:pt>
                <c:pt idx="12638">
                  <c:v>320098.228294343</c:v>
                </c:pt>
                <c:pt idx="12639">
                  <c:v>243387.574269639</c:v>
                </c:pt>
                <c:pt idx="12640">
                  <c:v>313624.77101282</c:v>
                </c:pt>
                <c:pt idx="12641">
                  <c:v>265059.170160205</c:v>
                </c:pt>
                <c:pt idx="12642">
                  <c:v>262749.055608092</c:v>
                </c:pt>
                <c:pt idx="12643">
                  <c:v>232298.733634087</c:v>
                </c:pt>
                <c:pt idx="12644">
                  <c:v>224298.346747533</c:v>
                </c:pt>
                <c:pt idx="12645">
                  <c:v>240257.788175079</c:v>
                </c:pt>
                <c:pt idx="12646">
                  <c:v>242916.045240948</c:v>
                </c:pt>
                <c:pt idx="12647">
                  <c:v>213795.541712247</c:v>
                </c:pt>
                <c:pt idx="12648">
                  <c:v>301468.926397744</c:v>
                </c:pt>
                <c:pt idx="12649">
                  <c:v>293906.7019565948</c:v>
                </c:pt>
                <c:pt idx="12650">
                  <c:v>252967.86338199</c:v>
                </c:pt>
                <c:pt idx="12651">
                  <c:v>230445.080753809</c:v>
                </c:pt>
                <c:pt idx="12652">
                  <c:v>286784.444077578</c:v>
                </c:pt>
                <c:pt idx="12653">
                  <c:v>207107.736962148</c:v>
                </c:pt>
                <c:pt idx="12654">
                  <c:v>211974.357079307</c:v>
                </c:pt>
                <c:pt idx="12655">
                  <c:v>240417.702724591</c:v>
                </c:pt>
                <c:pt idx="12656">
                  <c:v>229732.890694347</c:v>
                </c:pt>
                <c:pt idx="12657">
                  <c:v>317770.66950347</c:v>
                </c:pt>
                <c:pt idx="12658">
                  <c:v>220830.819122</c:v>
                </c:pt>
                <c:pt idx="12659">
                  <c:v>270924.600416975</c:v>
                </c:pt>
                <c:pt idx="12660">
                  <c:v>273448.995844029</c:v>
                </c:pt>
                <c:pt idx="12661">
                  <c:v>214193.072536763</c:v>
                </c:pt>
                <c:pt idx="12662">
                  <c:v>251711.584012912</c:v>
                </c:pt>
                <c:pt idx="12663">
                  <c:v>220757.89784047</c:v>
                </c:pt>
                <c:pt idx="12664">
                  <c:v>230129.495867495</c:v>
                </c:pt>
                <c:pt idx="12665">
                  <c:v>246945.787890118</c:v>
                </c:pt>
                <c:pt idx="12666">
                  <c:v>327481.379414277</c:v>
                </c:pt>
                <c:pt idx="12667">
                  <c:v>241578.605763843</c:v>
                </c:pt>
                <c:pt idx="12668">
                  <c:v>260780.171229045</c:v>
                </c:pt>
                <c:pt idx="12669">
                  <c:v>315128.565038048</c:v>
                </c:pt>
                <c:pt idx="12670">
                  <c:v>242338.195488581</c:v>
                </c:pt>
                <c:pt idx="12671">
                  <c:v>280246.591180617</c:v>
                </c:pt>
                <c:pt idx="12672">
                  <c:v>244329.608826217</c:v>
                </c:pt>
                <c:pt idx="12673">
                  <c:v>235549.592230978</c:v>
                </c:pt>
                <c:pt idx="12674">
                  <c:v>222551.956935972</c:v>
                </c:pt>
                <c:pt idx="12675">
                  <c:v>212142.335367567</c:v>
                </c:pt>
                <c:pt idx="12676">
                  <c:v>241696.097724265</c:v>
                </c:pt>
                <c:pt idx="12677">
                  <c:v>212184.483946556</c:v>
                </c:pt>
                <c:pt idx="12678">
                  <c:v>309316.530104754</c:v>
                </c:pt>
                <c:pt idx="12679">
                  <c:v>250288.323651867</c:v>
                </c:pt>
                <c:pt idx="12680">
                  <c:v>275355.273421912</c:v>
                </c:pt>
                <c:pt idx="12681">
                  <c:v>280688.928152137</c:v>
                </c:pt>
                <c:pt idx="12682">
                  <c:v>254868.385673758</c:v>
                </c:pt>
                <c:pt idx="12683">
                  <c:v>266564.4427278458</c:v>
                </c:pt>
                <c:pt idx="12684">
                  <c:v>229541.872073677</c:v>
                </c:pt>
                <c:pt idx="12685">
                  <c:v>288859.783400988</c:v>
                </c:pt>
                <c:pt idx="12686">
                  <c:v>243228.132191992</c:v>
                </c:pt>
                <c:pt idx="12687">
                  <c:v>227231.540691219</c:v>
                </c:pt>
                <c:pt idx="12688">
                  <c:v>283732.283052149</c:v>
                </c:pt>
                <c:pt idx="12689">
                  <c:v>236850.021295986</c:v>
                </c:pt>
                <c:pt idx="12690">
                  <c:v>259921.67608748</c:v>
                </c:pt>
                <c:pt idx="12691">
                  <c:v>286242.536523915</c:v>
                </c:pt>
                <c:pt idx="12692">
                  <c:v>241765.017749851</c:v>
                </c:pt>
                <c:pt idx="12693">
                  <c:v>213094.670761377</c:v>
                </c:pt>
                <c:pt idx="12694">
                  <c:v>213147.606550721</c:v>
                </c:pt>
                <c:pt idx="12695">
                  <c:v>244724.763338176</c:v>
                </c:pt>
                <c:pt idx="12696">
                  <c:v>250800.986454616</c:v>
                </c:pt>
                <c:pt idx="12697">
                  <c:v>214849.47806679</c:v>
                </c:pt>
                <c:pt idx="12698">
                  <c:v>286989.334816888</c:v>
                </c:pt>
                <c:pt idx="12699">
                  <c:v>282737.6502700978</c:v>
                </c:pt>
                <c:pt idx="12700">
                  <c:v>236318.382244676</c:v>
                </c:pt>
                <c:pt idx="12701">
                  <c:v>275174.990395172</c:v>
                </c:pt>
                <c:pt idx="12702">
                  <c:v>211383.317343095</c:v>
                </c:pt>
                <c:pt idx="12703">
                  <c:v>285236.460677422</c:v>
                </c:pt>
                <c:pt idx="12704">
                  <c:v>230928.324138253</c:v>
                </c:pt>
                <c:pt idx="12705">
                  <c:v>212810.068126931</c:v>
                </c:pt>
                <c:pt idx="12706">
                  <c:v>212380.97127419</c:v>
                </c:pt>
                <c:pt idx="12707">
                  <c:v>218686.654534454</c:v>
                </c:pt>
                <c:pt idx="12708">
                  <c:v>308745.570620264</c:v>
                </c:pt>
                <c:pt idx="12709">
                  <c:v>234796.012986758</c:v>
                </c:pt>
                <c:pt idx="12710">
                  <c:v>283844.154670294</c:v>
                </c:pt>
                <c:pt idx="12711">
                  <c:v>240735.017576485</c:v>
                </c:pt>
                <c:pt idx="12712">
                  <c:v>244394.595791913</c:v>
                </c:pt>
                <c:pt idx="12713">
                  <c:v>288222.737458987</c:v>
                </c:pt>
                <c:pt idx="12714">
                  <c:v>246248.691101595</c:v>
                </c:pt>
                <c:pt idx="12715">
                  <c:v>275262.918769419</c:v>
                </c:pt>
                <c:pt idx="12716">
                  <c:v>246138.424918784</c:v>
                </c:pt>
                <c:pt idx="12717">
                  <c:v>308839.868608806</c:v>
                </c:pt>
                <c:pt idx="12718">
                  <c:v>285120.932508301</c:v>
                </c:pt>
                <c:pt idx="12719">
                  <c:v>221241.302754169</c:v>
                </c:pt>
                <c:pt idx="12720">
                  <c:v>244262.360374952</c:v>
                </c:pt>
                <c:pt idx="12721">
                  <c:v>275156.290861462</c:v>
                </c:pt>
                <c:pt idx="12722">
                  <c:v>430100.440062222</c:v>
                </c:pt>
                <c:pt idx="12723">
                  <c:v>638642.833142791</c:v>
                </c:pt>
                <c:pt idx="12724">
                  <c:v>618603.231515448</c:v>
                </c:pt>
                <c:pt idx="12725">
                  <c:v>216337.939097</c:v>
                </c:pt>
                <c:pt idx="12726">
                  <c:v>242400.828900282</c:v>
                </c:pt>
                <c:pt idx="12727">
                  <c:v>317506.714790576</c:v>
                </c:pt>
                <c:pt idx="12728">
                  <c:v>246372.144380438</c:v>
                </c:pt>
                <c:pt idx="12729">
                  <c:v>210990.501754762</c:v>
                </c:pt>
                <c:pt idx="12730">
                  <c:v>303569.6588557307</c:v>
                </c:pt>
                <c:pt idx="12731">
                  <c:v>214071.685010006</c:v>
                </c:pt>
                <c:pt idx="12732">
                  <c:v>242962.847763357</c:v>
                </c:pt>
                <c:pt idx="12733">
                  <c:v>277692.982573446</c:v>
                </c:pt>
                <c:pt idx="12734">
                  <c:v>267831.708456368</c:v>
                </c:pt>
                <c:pt idx="12735">
                  <c:v>281522.895072807</c:v>
                </c:pt>
                <c:pt idx="12736">
                  <c:v>241206.952294688</c:v>
                </c:pt>
                <c:pt idx="12737">
                  <c:v>318648.6406042468</c:v>
                </c:pt>
                <c:pt idx="12738">
                  <c:v>246626.601643371</c:v>
                </c:pt>
                <c:pt idx="12739">
                  <c:v>230577.638636953</c:v>
                </c:pt>
                <c:pt idx="12740">
                  <c:v>309671.497851989</c:v>
                </c:pt>
                <c:pt idx="12741">
                  <c:v>290753.738043309</c:v>
                </c:pt>
                <c:pt idx="12742">
                  <c:v>261302.334254341</c:v>
                </c:pt>
                <c:pt idx="12743">
                  <c:v>233314.064741895</c:v>
                </c:pt>
                <c:pt idx="12744">
                  <c:v>212807.305566339</c:v>
                </c:pt>
                <c:pt idx="12745">
                  <c:v>218537.466246532</c:v>
                </c:pt>
                <c:pt idx="12746">
                  <c:v>227085.556212777</c:v>
                </c:pt>
                <c:pt idx="12747">
                  <c:v>315540.171240293</c:v>
                </c:pt>
                <c:pt idx="12748">
                  <c:v>273862.329028157</c:v>
                </c:pt>
                <c:pt idx="12749">
                  <c:v>216609.119110161</c:v>
                </c:pt>
                <c:pt idx="12750">
                  <c:v>271861.589232263</c:v>
                </c:pt>
                <c:pt idx="12751">
                  <c:v>339911.418083375</c:v>
                </c:pt>
                <c:pt idx="12752">
                  <c:v>227089.26097911</c:v>
                </c:pt>
                <c:pt idx="12753">
                  <c:v>273511.738601709</c:v>
                </c:pt>
                <c:pt idx="12754">
                  <c:v>245202.913995685</c:v>
                </c:pt>
                <c:pt idx="12755">
                  <c:v>214691.615823923</c:v>
                </c:pt>
                <c:pt idx="12756">
                  <c:v>253577.451514722</c:v>
                </c:pt>
                <c:pt idx="12757">
                  <c:v>276852.8520215578</c:v>
                </c:pt>
                <c:pt idx="12758">
                  <c:v>247042.706589169</c:v>
                </c:pt>
                <c:pt idx="12759">
                  <c:v>214792.531094989</c:v>
                </c:pt>
                <c:pt idx="12760">
                  <c:v>240557.597988279</c:v>
                </c:pt>
                <c:pt idx="12761">
                  <c:v>235944.431352672</c:v>
                </c:pt>
                <c:pt idx="12762">
                  <c:v>286788.626128672</c:v>
                </c:pt>
                <c:pt idx="12763">
                  <c:v>244089.279249681</c:v>
                </c:pt>
                <c:pt idx="12764">
                  <c:v>245721.691679724</c:v>
                </c:pt>
                <c:pt idx="12765">
                  <c:v>214859.21913844</c:v>
                </c:pt>
                <c:pt idx="12766">
                  <c:v>286432.134771816</c:v>
                </c:pt>
                <c:pt idx="12767">
                  <c:v>243470.09000955</c:v>
                </c:pt>
                <c:pt idx="12768">
                  <c:v>223719.017032531</c:v>
                </c:pt>
                <c:pt idx="12769">
                  <c:v>231743.814658689</c:v>
                </c:pt>
                <c:pt idx="12770">
                  <c:v>278195.384000399</c:v>
                </c:pt>
                <c:pt idx="12771">
                  <c:v>216079.55264572</c:v>
                </c:pt>
                <c:pt idx="12772">
                  <c:v>245246.77585794</c:v>
                </c:pt>
                <c:pt idx="12773">
                  <c:v>292327.621255193</c:v>
                </c:pt>
                <c:pt idx="12774">
                  <c:v>249074.849097203</c:v>
                </c:pt>
                <c:pt idx="12775">
                  <c:v>248792.606540182</c:v>
                </c:pt>
                <c:pt idx="12776">
                  <c:v>211232.061746319</c:v>
                </c:pt>
                <c:pt idx="12777">
                  <c:v>281000.04978624</c:v>
                </c:pt>
                <c:pt idx="12778">
                  <c:v>238954.313875704</c:v>
                </c:pt>
                <c:pt idx="12779">
                  <c:v>238167.592560298</c:v>
                </c:pt>
                <c:pt idx="12780">
                  <c:v>206776.867946889</c:v>
                </c:pt>
                <c:pt idx="12781">
                  <c:v>206778.214443396</c:v>
                </c:pt>
                <c:pt idx="12782">
                  <c:v>296653.051922564</c:v>
                </c:pt>
                <c:pt idx="12783">
                  <c:v>207651.856997116</c:v>
                </c:pt>
                <c:pt idx="12784">
                  <c:v>262547.694442616</c:v>
                </c:pt>
                <c:pt idx="12785">
                  <c:v>241893.582332299</c:v>
                </c:pt>
                <c:pt idx="12786">
                  <c:v>248992.889070477</c:v>
                </c:pt>
                <c:pt idx="12787">
                  <c:v>220709.305413022</c:v>
                </c:pt>
                <c:pt idx="12788">
                  <c:v>225299.538094329</c:v>
                </c:pt>
                <c:pt idx="12789">
                  <c:v>433118.162361479</c:v>
                </c:pt>
                <c:pt idx="12790">
                  <c:v>364900.173452773</c:v>
                </c:pt>
                <c:pt idx="12791">
                  <c:v>344693.884553291</c:v>
                </c:pt>
                <c:pt idx="12792">
                  <c:v>412025.470192174</c:v>
                </c:pt>
                <c:pt idx="12793">
                  <c:v>363624.455880015</c:v>
                </c:pt>
                <c:pt idx="12794">
                  <c:v>346193.512317419</c:v>
                </c:pt>
                <c:pt idx="12795">
                  <c:v>342560.189412002</c:v>
                </c:pt>
                <c:pt idx="12796">
                  <c:v>353581.880657663</c:v>
                </c:pt>
                <c:pt idx="12797">
                  <c:v>359602.990862388</c:v>
                </c:pt>
                <c:pt idx="12798">
                  <c:v>331955.215457398</c:v>
                </c:pt>
                <c:pt idx="12799">
                  <c:v>424237.568651779</c:v>
                </c:pt>
                <c:pt idx="12800">
                  <c:v>349460.129258887</c:v>
                </c:pt>
                <c:pt idx="12801">
                  <c:v>430061.829446939</c:v>
                </c:pt>
                <c:pt idx="12802">
                  <c:v>326973.706432666</c:v>
                </c:pt>
                <c:pt idx="12803">
                  <c:v>365759.6481146868</c:v>
                </c:pt>
                <c:pt idx="12804">
                  <c:v>387823.897567645</c:v>
                </c:pt>
                <c:pt idx="12805">
                  <c:v>356360.378985476</c:v>
                </c:pt>
                <c:pt idx="12806">
                  <c:v>328486.354516758</c:v>
                </c:pt>
                <c:pt idx="12807">
                  <c:v>353840.663110077</c:v>
                </c:pt>
                <c:pt idx="12808">
                  <c:v>393869.556760974</c:v>
                </c:pt>
                <c:pt idx="12809">
                  <c:v>358105.983931855</c:v>
                </c:pt>
                <c:pt idx="12810">
                  <c:v>365640.69193344</c:v>
                </c:pt>
                <c:pt idx="12811">
                  <c:v>382633.378471496</c:v>
                </c:pt>
                <c:pt idx="12812">
                  <c:v>350609.710847749</c:v>
                </c:pt>
                <c:pt idx="12813">
                  <c:v>355160.017405997</c:v>
                </c:pt>
                <c:pt idx="12814">
                  <c:v>341367.215385495</c:v>
                </c:pt>
                <c:pt idx="12815">
                  <c:v>358821.7628747508</c:v>
                </c:pt>
                <c:pt idx="12816">
                  <c:v>432101.566450744</c:v>
                </c:pt>
                <c:pt idx="12817">
                  <c:v>350839.528388243</c:v>
                </c:pt>
                <c:pt idx="12818">
                  <c:v>430844.104969213</c:v>
                </c:pt>
                <c:pt idx="12819">
                  <c:v>325074.5402545608</c:v>
                </c:pt>
                <c:pt idx="12820">
                  <c:v>391118.094037024</c:v>
                </c:pt>
                <c:pt idx="12821">
                  <c:v>390343.533520379</c:v>
                </c:pt>
                <c:pt idx="12822">
                  <c:v>323329.797640185</c:v>
                </c:pt>
                <c:pt idx="12823">
                  <c:v>382128.662632632</c:v>
                </c:pt>
                <c:pt idx="12824">
                  <c:v>327266.512112</c:v>
                </c:pt>
                <c:pt idx="12825">
                  <c:v>359047.061336502</c:v>
                </c:pt>
                <c:pt idx="12826">
                  <c:v>331655.506045133</c:v>
                </c:pt>
                <c:pt idx="12827">
                  <c:v>324426.924273669</c:v>
                </c:pt>
                <c:pt idx="12828">
                  <c:v>426893.706728916</c:v>
                </c:pt>
                <c:pt idx="12829">
                  <c:v>329387.785898312</c:v>
                </c:pt>
                <c:pt idx="12830">
                  <c:v>377987.970489435</c:v>
                </c:pt>
                <c:pt idx="12831">
                  <c:v>404265.299507719</c:v>
                </c:pt>
                <c:pt idx="12832">
                  <c:v>357837.6743640318</c:v>
                </c:pt>
                <c:pt idx="12833">
                  <c:v>368770.132285409</c:v>
                </c:pt>
                <c:pt idx="12834">
                  <c:v>358531.953929981</c:v>
                </c:pt>
                <c:pt idx="12835">
                  <c:v>341025.367471567</c:v>
                </c:pt>
                <c:pt idx="12836">
                  <c:v>372939.867246662</c:v>
                </c:pt>
                <c:pt idx="12837">
                  <c:v>346059.906270142</c:v>
                </c:pt>
                <c:pt idx="12838">
                  <c:v>446389.727008327</c:v>
                </c:pt>
                <c:pt idx="12839">
                  <c:v>402248.104093417</c:v>
                </c:pt>
                <c:pt idx="12840">
                  <c:v>341600.955570545</c:v>
                </c:pt>
                <c:pt idx="12841">
                  <c:v>387238.528868912</c:v>
                </c:pt>
                <c:pt idx="12842">
                  <c:v>398620.3438940868</c:v>
                </c:pt>
                <c:pt idx="12843">
                  <c:v>432128.630696985</c:v>
                </c:pt>
                <c:pt idx="12844">
                  <c:v>356244.407139576</c:v>
                </c:pt>
                <c:pt idx="12845">
                  <c:v>377864.672328329</c:v>
                </c:pt>
                <c:pt idx="12846">
                  <c:v>345351.863950509</c:v>
                </c:pt>
                <c:pt idx="12847">
                  <c:v>411078.477338158</c:v>
                </c:pt>
                <c:pt idx="12848">
                  <c:v>378198.489076141</c:v>
                </c:pt>
                <c:pt idx="12849">
                  <c:v>372649.244604415</c:v>
                </c:pt>
                <c:pt idx="12850">
                  <c:v>343410.32921629</c:v>
                </c:pt>
                <c:pt idx="12851">
                  <c:v>461863.5437678968</c:v>
                </c:pt>
                <c:pt idx="12852">
                  <c:v>344559.070926353</c:v>
                </c:pt>
                <c:pt idx="12853">
                  <c:v>359176.770900751</c:v>
                </c:pt>
                <c:pt idx="12854">
                  <c:v>327026.58944464</c:v>
                </c:pt>
                <c:pt idx="12855">
                  <c:v>393440.6084957108</c:v>
                </c:pt>
                <c:pt idx="12856">
                  <c:v>391930.958569876</c:v>
                </c:pt>
                <c:pt idx="12857">
                  <c:v>333429.351321214</c:v>
                </c:pt>
                <c:pt idx="12858">
                  <c:v>431530.38454108</c:v>
                </c:pt>
                <c:pt idx="12859">
                  <c:v>331221.888665749</c:v>
                </c:pt>
                <c:pt idx="12860">
                  <c:v>424393.788877155</c:v>
                </c:pt>
                <c:pt idx="12861">
                  <c:v>333207.1013527478</c:v>
                </c:pt>
                <c:pt idx="12862">
                  <c:v>358215.837567259</c:v>
                </c:pt>
                <c:pt idx="12863">
                  <c:v>356245.25637457</c:v>
                </c:pt>
                <c:pt idx="12864">
                  <c:v>326968.563770138</c:v>
                </c:pt>
                <c:pt idx="12865">
                  <c:v>355385.280998661</c:v>
                </c:pt>
                <c:pt idx="12866">
                  <c:v>360772.367631665</c:v>
                </c:pt>
                <c:pt idx="12867">
                  <c:v>329220.507684718</c:v>
                </c:pt>
                <c:pt idx="12868">
                  <c:v>431954.2678247778</c:v>
                </c:pt>
                <c:pt idx="12869">
                  <c:v>351611.877100974</c:v>
                </c:pt>
                <c:pt idx="12870">
                  <c:v>405926.399748444</c:v>
                </c:pt>
                <c:pt idx="12871">
                  <c:v>326592.175214649</c:v>
                </c:pt>
                <c:pt idx="12872">
                  <c:v>369612.517071476</c:v>
                </c:pt>
                <c:pt idx="12873">
                  <c:v>348250.887933009</c:v>
                </c:pt>
                <c:pt idx="12874">
                  <c:v>384722.275212044</c:v>
                </c:pt>
                <c:pt idx="12875">
                  <c:v>327694.2547203908</c:v>
                </c:pt>
                <c:pt idx="12876">
                  <c:v>384386.486700322</c:v>
                </c:pt>
                <c:pt idx="12877">
                  <c:v>336266.489979199</c:v>
                </c:pt>
                <c:pt idx="12878">
                  <c:v>406905.183036724</c:v>
                </c:pt>
                <c:pt idx="12879">
                  <c:v>425102.7429385</c:v>
                </c:pt>
                <c:pt idx="12880">
                  <c:v>322864.341651553</c:v>
                </c:pt>
                <c:pt idx="12881">
                  <c:v>354183.155881734</c:v>
                </c:pt>
                <c:pt idx="12882">
                  <c:v>326311.607370793</c:v>
                </c:pt>
                <c:pt idx="12883">
                  <c:v>356494.548889619</c:v>
                </c:pt>
                <c:pt idx="12884">
                  <c:v>542390.839617219</c:v>
                </c:pt>
                <c:pt idx="12885">
                  <c:v>372455.222210835</c:v>
                </c:pt>
                <c:pt idx="12886">
                  <c:v>368004.557208397</c:v>
                </c:pt>
                <c:pt idx="12887">
                  <c:v>482946.580456955</c:v>
                </c:pt>
                <c:pt idx="12888">
                  <c:v>443842.817539967</c:v>
                </c:pt>
                <c:pt idx="12889">
                  <c:v>668350.047018876</c:v>
                </c:pt>
                <c:pt idx="12890">
                  <c:v>577300.845111701</c:v>
                </c:pt>
                <c:pt idx="12891">
                  <c:v>584743.198856543</c:v>
                </c:pt>
                <c:pt idx="12892">
                  <c:v>547359.504375796</c:v>
                </c:pt>
                <c:pt idx="12893">
                  <c:v>607482.1949497226</c:v>
                </c:pt>
                <c:pt idx="12894">
                  <c:v>575658.85964771</c:v>
                </c:pt>
                <c:pt idx="12895">
                  <c:v>546316.739243733</c:v>
                </c:pt>
                <c:pt idx="12896">
                  <c:v>546838.411189635</c:v>
                </c:pt>
                <c:pt idx="12897">
                  <c:v>619707.401137957</c:v>
                </c:pt>
                <c:pt idx="12898">
                  <c:v>574523.1247936989</c:v>
                </c:pt>
                <c:pt idx="12899">
                  <c:v>491935.456653618</c:v>
                </c:pt>
                <c:pt idx="12900">
                  <c:v>355188.88809173</c:v>
                </c:pt>
                <c:pt idx="12901">
                  <c:v>353632.490867578</c:v>
                </c:pt>
                <c:pt idx="12902">
                  <c:v>327494.784295387</c:v>
                </c:pt>
                <c:pt idx="12903">
                  <c:v>328677.592348175</c:v>
                </c:pt>
                <c:pt idx="12904">
                  <c:v>355604.435694217</c:v>
                </c:pt>
                <c:pt idx="12905">
                  <c:v>354294.985403903</c:v>
                </c:pt>
                <c:pt idx="12906">
                  <c:v>326454.005655015</c:v>
                </c:pt>
                <c:pt idx="12907">
                  <c:v>397538.966278411</c:v>
                </c:pt>
                <c:pt idx="12908">
                  <c:v>384095.674705864</c:v>
                </c:pt>
                <c:pt idx="12909">
                  <c:v>360749.1125340968</c:v>
                </c:pt>
                <c:pt idx="12910">
                  <c:v>367908.412172345</c:v>
                </c:pt>
                <c:pt idx="12911">
                  <c:v>323099.465207754</c:v>
                </c:pt>
                <c:pt idx="12912">
                  <c:v>401980.6587375948</c:v>
                </c:pt>
                <c:pt idx="12913">
                  <c:v>372517.6628288498</c:v>
                </c:pt>
                <c:pt idx="12914">
                  <c:v>349418.440270745</c:v>
                </c:pt>
                <c:pt idx="12915">
                  <c:v>368683.993021431</c:v>
                </c:pt>
                <c:pt idx="12916">
                  <c:v>359812.777177548</c:v>
                </c:pt>
                <c:pt idx="12917">
                  <c:v>434765.477699744</c:v>
                </c:pt>
                <c:pt idx="12918">
                  <c:v>423840.526321431</c:v>
                </c:pt>
                <c:pt idx="12919">
                  <c:v>381271.560507305</c:v>
                </c:pt>
                <c:pt idx="12920">
                  <c:v>378561.464239579</c:v>
                </c:pt>
                <c:pt idx="12921">
                  <c:v>366492.516388599</c:v>
                </c:pt>
                <c:pt idx="12922">
                  <c:v>349149.434306478</c:v>
                </c:pt>
                <c:pt idx="12923">
                  <c:v>406066.152423845</c:v>
                </c:pt>
                <c:pt idx="12924">
                  <c:v>377096.876820571</c:v>
                </c:pt>
                <c:pt idx="12925">
                  <c:v>352890.413799897</c:v>
                </c:pt>
                <c:pt idx="12926">
                  <c:v>419832.09396288</c:v>
                </c:pt>
                <c:pt idx="12927">
                  <c:v>392577.900021487</c:v>
                </c:pt>
                <c:pt idx="12928">
                  <c:v>399698.801668765</c:v>
                </c:pt>
                <c:pt idx="12929">
                  <c:v>387726.556364422</c:v>
                </c:pt>
                <c:pt idx="12930">
                  <c:v>432434.31270292</c:v>
                </c:pt>
                <c:pt idx="12931">
                  <c:v>420059.198087289</c:v>
                </c:pt>
                <c:pt idx="12932">
                  <c:v>349848.64426323</c:v>
                </c:pt>
                <c:pt idx="12933">
                  <c:v>459501.266218112</c:v>
                </c:pt>
                <c:pt idx="12934">
                  <c:v>531192.137233177</c:v>
                </c:pt>
                <c:pt idx="12935">
                  <c:v>467762.539921774</c:v>
                </c:pt>
                <c:pt idx="12936">
                  <c:v>568411.6891918137</c:v>
                </c:pt>
                <c:pt idx="12937">
                  <c:v>486055.776152803</c:v>
                </c:pt>
                <c:pt idx="12938">
                  <c:v>595154.9801037851</c:v>
                </c:pt>
                <c:pt idx="12939">
                  <c:v>549976.992280677</c:v>
                </c:pt>
                <c:pt idx="12940">
                  <c:v>496120.251414946</c:v>
                </c:pt>
                <c:pt idx="12941">
                  <c:v>521906.614265406</c:v>
                </c:pt>
                <c:pt idx="12942">
                  <c:v>476192.581723657</c:v>
                </c:pt>
                <c:pt idx="12943">
                  <c:v>508893.258413531</c:v>
                </c:pt>
                <c:pt idx="12944">
                  <c:v>499996.589038426</c:v>
                </c:pt>
                <c:pt idx="12945">
                  <c:v>570364.844679983</c:v>
                </c:pt>
                <c:pt idx="12946">
                  <c:v>512341.209779831</c:v>
                </c:pt>
                <c:pt idx="12947">
                  <c:v>618251.739516496</c:v>
                </c:pt>
                <c:pt idx="12948">
                  <c:v>542286.34559966</c:v>
                </c:pt>
                <c:pt idx="12949">
                  <c:v>444862.939246225</c:v>
                </c:pt>
                <c:pt idx="12950">
                  <c:v>423808.127207505</c:v>
                </c:pt>
                <c:pt idx="12951">
                  <c:v>438980.577805171</c:v>
                </c:pt>
                <c:pt idx="12952">
                  <c:v>412656.475276071</c:v>
                </c:pt>
                <c:pt idx="12953">
                  <c:v>420093.40076968</c:v>
                </c:pt>
                <c:pt idx="12954">
                  <c:v>433327.285780502</c:v>
                </c:pt>
                <c:pt idx="12955">
                  <c:v>456562.973384915</c:v>
                </c:pt>
                <c:pt idx="12956">
                  <c:v>438303.600435651</c:v>
                </c:pt>
                <c:pt idx="12957">
                  <c:v>531926.199464393</c:v>
                </c:pt>
                <c:pt idx="12958">
                  <c:v>405340.3707067408</c:v>
                </c:pt>
                <c:pt idx="12959">
                  <c:v>483310.953678351</c:v>
                </c:pt>
                <c:pt idx="12960">
                  <c:v>466837.6475450848</c:v>
                </c:pt>
                <c:pt idx="12961">
                  <c:v>405279.770271459</c:v>
                </c:pt>
                <c:pt idx="12962">
                  <c:v>439716.888479803</c:v>
                </c:pt>
                <c:pt idx="12963">
                  <c:v>416018.473695876</c:v>
                </c:pt>
                <c:pt idx="12964">
                  <c:v>477360.3121513468</c:v>
                </c:pt>
                <c:pt idx="12965">
                  <c:v>398349.7289744318</c:v>
                </c:pt>
                <c:pt idx="12966">
                  <c:v>398784.563630214</c:v>
                </c:pt>
                <c:pt idx="12967">
                  <c:v>469709.770044369</c:v>
                </c:pt>
                <c:pt idx="12968">
                  <c:v>425892.415290102</c:v>
                </c:pt>
                <c:pt idx="12969">
                  <c:v>516205.904878013</c:v>
                </c:pt>
                <c:pt idx="12970">
                  <c:v>426438.5470557698</c:v>
                </c:pt>
                <c:pt idx="12971">
                  <c:v>394994.166190762</c:v>
                </c:pt>
                <c:pt idx="12972">
                  <c:v>394932.178747164</c:v>
                </c:pt>
                <c:pt idx="12973">
                  <c:v>427305.019047381</c:v>
                </c:pt>
                <c:pt idx="12974">
                  <c:v>430985.7988551108</c:v>
                </c:pt>
                <c:pt idx="12975">
                  <c:v>373492.664361022</c:v>
                </c:pt>
                <c:pt idx="12976">
                  <c:v>350741.468340298</c:v>
                </c:pt>
                <c:pt idx="12977">
                  <c:v>430360.720790183</c:v>
                </c:pt>
                <c:pt idx="12978">
                  <c:v>437779.013286963</c:v>
                </c:pt>
                <c:pt idx="12979">
                  <c:v>395088.844054619</c:v>
                </c:pt>
                <c:pt idx="12980">
                  <c:v>351420.835977058</c:v>
                </c:pt>
                <c:pt idx="12981">
                  <c:v>408794.353780317</c:v>
                </c:pt>
                <c:pt idx="12982">
                  <c:v>405829.444044606</c:v>
                </c:pt>
                <c:pt idx="12983">
                  <c:v>346707.310054544</c:v>
                </c:pt>
                <c:pt idx="12984">
                  <c:v>391219.019442684</c:v>
                </c:pt>
                <c:pt idx="12985">
                  <c:v>344646.799442081</c:v>
                </c:pt>
                <c:pt idx="12986">
                  <c:v>419263.907029969</c:v>
                </c:pt>
                <c:pt idx="12987">
                  <c:v>398670.73833152</c:v>
                </c:pt>
                <c:pt idx="12988">
                  <c:v>418070.260327436</c:v>
                </c:pt>
                <c:pt idx="12989">
                  <c:v>401962.5724547368</c:v>
                </c:pt>
                <c:pt idx="12990">
                  <c:v>361985.026837231</c:v>
                </c:pt>
                <c:pt idx="12991">
                  <c:v>378883.5722554078</c:v>
                </c:pt>
                <c:pt idx="12992">
                  <c:v>372803.463639232</c:v>
                </c:pt>
                <c:pt idx="12993">
                  <c:v>391206.6200251398</c:v>
                </c:pt>
                <c:pt idx="12994">
                  <c:v>372666.193028019</c:v>
                </c:pt>
                <c:pt idx="12995">
                  <c:v>344659.911613507</c:v>
                </c:pt>
                <c:pt idx="12996">
                  <c:v>417211.4083245408</c:v>
                </c:pt>
                <c:pt idx="12997">
                  <c:v>403759.493615132</c:v>
                </c:pt>
                <c:pt idx="12998">
                  <c:v>432584.565119968</c:v>
                </c:pt>
                <c:pt idx="12999">
                  <c:v>363252.8610281018</c:v>
                </c:pt>
                <c:pt idx="13000">
                  <c:v>408685.75194584</c:v>
                </c:pt>
                <c:pt idx="13001">
                  <c:v>396063.826583639</c:v>
                </c:pt>
                <c:pt idx="13002">
                  <c:v>348788.54414748</c:v>
                </c:pt>
                <c:pt idx="13003">
                  <c:v>365205.3128761508</c:v>
                </c:pt>
                <c:pt idx="13004">
                  <c:v>388984.05796981</c:v>
                </c:pt>
                <c:pt idx="13005">
                  <c:v>345576.984944774</c:v>
                </c:pt>
                <c:pt idx="13006">
                  <c:v>446509.862692779</c:v>
                </c:pt>
                <c:pt idx="13007">
                  <c:v>362433.388389661</c:v>
                </c:pt>
                <c:pt idx="13008">
                  <c:v>427781.018269512</c:v>
                </c:pt>
                <c:pt idx="13009">
                  <c:v>394245.032861313</c:v>
                </c:pt>
                <c:pt idx="13010">
                  <c:v>378451.469686946</c:v>
                </c:pt>
                <c:pt idx="13011">
                  <c:v>372632.139535996</c:v>
                </c:pt>
                <c:pt idx="13012">
                  <c:v>360116.26170249</c:v>
                </c:pt>
                <c:pt idx="13013">
                  <c:v>355528.900995817</c:v>
                </c:pt>
                <c:pt idx="13014">
                  <c:v>408048.888662442</c:v>
                </c:pt>
                <c:pt idx="13015">
                  <c:v>389428.438217463</c:v>
                </c:pt>
                <c:pt idx="13016">
                  <c:v>369965.231508944</c:v>
                </c:pt>
                <c:pt idx="13017">
                  <c:v>462915.775068287</c:v>
                </c:pt>
                <c:pt idx="13018">
                  <c:v>351065.685359465</c:v>
                </c:pt>
                <c:pt idx="13019">
                  <c:v>415637.712545574</c:v>
                </c:pt>
                <c:pt idx="13020">
                  <c:v>418250.750568325</c:v>
                </c:pt>
                <c:pt idx="13021">
                  <c:v>354542.638729915</c:v>
                </c:pt>
                <c:pt idx="13022">
                  <c:v>396402.478029578</c:v>
                </c:pt>
                <c:pt idx="13023">
                  <c:v>366825.6074288408</c:v>
                </c:pt>
                <c:pt idx="13024">
                  <c:v>375870.533856918</c:v>
                </c:pt>
                <c:pt idx="13025">
                  <c:v>386693.714563458</c:v>
                </c:pt>
                <c:pt idx="13026">
                  <c:v>366439.396179646</c:v>
                </c:pt>
                <c:pt idx="13027">
                  <c:v>458695.870365408</c:v>
                </c:pt>
                <c:pt idx="13028">
                  <c:v>386087.489780898</c:v>
                </c:pt>
                <c:pt idx="13029">
                  <c:v>454283.7181570518</c:v>
                </c:pt>
                <c:pt idx="13030">
                  <c:v>386889.160631491</c:v>
                </c:pt>
                <c:pt idx="13031">
                  <c:v>373752.641052319</c:v>
                </c:pt>
                <c:pt idx="13032">
                  <c:v>405958.334095052</c:v>
                </c:pt>
                <c:pt idx="13033">
                  <c:v>392405.959909607</c:v>
                </c:pt>
                <c:pt idx="13034">
                  <c:v>420407.644608439</c:v>
                </c:pt>
                <c:pt idx="13035">
                  <c:v>357621.09669251</c:v>
                </c:pt>
                <c:pt idx="13036">
                  <c:v>439676.775348632</c:v>
                </c:pt>
                <c:pt idx="13037">
                  <c:v>515980.941305079</c:v>
                </c:pt>
                <c:pt idx="13038">
                  <c:v>525229.916061579</c:v>
                </c:pt>
                <c:pt idx="13039">
                  <c:v>513360.274691001</c:v>
                </c:pt>
                <c:pt idx="13040">
                  <c:v>533818.054006069</c:v>
                </c:pt>
                <c:pt idx="13041">
                  <c:v>516282.438984307</c:v>
                </c:pt>
                <c:pt idx="13042">
                  <c:v>486048.276320765</c:v>
                </c:pt>
                <c:pt idx="13043">
                  <c:v>530830.236590238</c:v>
                </c:pt>
                <c:pt idx="13044">
                  <c:v>515065.470865141</c:v>
                </c:pt>
                <c:pt idx="13045">
                  <c:v>497169.181535034</c:v>
                </c:pt>
                <c:pt idx="13046">
                  <c:v>487211.5482595518</c:v>
                </c:pt>
                <c:pt idx="13047">
                  <c:v>574835.0720797717</c:v>
                </c:pt>
                <c:pt idx="13048">
                  <c:v>525213.909811132</c:v>
                </c:pt>
                <c:pt idx="13049">
                  <c:v>539971.768540373</c:v>
                </c:pt>
                <c:pt idx="13050">
                  <c:v>522042.512889499</c:v>
                </c:pt>
                <c:pt idx="13051">
                  <c:v>477797.061330878</c:v>
                </c:pt>
                <c:pt idx="13052">
                  <c:v>523161.412509288</c:v>
                </c:pt>
                <c:pt idx="13053">
                  <c:v>485333.881967585</c:v>
                </c:pt>
                <c:pt idx="13054">
                  <c:v>494479.6218194878</c:v>
                </c:pt>
                <c:pt idx="13055">
                  <c:v>559415.156695108</c:v>
                </c:pt>
                <c:pt idx="13056">
                  <c:v>554119.2506366</c:v>
                </c:pt>
                <c:pt idx="13057">
                  <c:v>409355.638346248</c:v>
                </c:pt>
                <c:pt idx="13058">
                  <c:v>453560.803152138</c:v>
                </c:pt>
                <c:pt idx="13059">
                  <c:v>460854.430646245</c:v>
                </c:pt>
                <c:pt idx="13060">
                  <c:v>461984.543410584</c:v>
                </c:pt>
                <c:pt idx="13061">
                  <c:v>445085.306442049</c:v>
                </c:pt>
                <c:pt idx="13062">
                  <c:v>393147.090445123</c:v>
                </c:pt>
                <c:pt idx="13063">
                  <c:v>381675.252447133</c:v>
                </c:pt>
                <c:pt idx="13064">
                  <c:v>427800.2408073978</c:v>
                </c:pt>
                <c:pt idx="13065">
                  <c:v>343739.109249002</c:v>
                </c:pt>
                <c:pt idx="13066">
                  <c:v>455939.97992848</c:v>
                </c:pt>
                <c:pt idx="13067">
                  <c:v>340173.452480024</c:v>
                </c:pt>
                <c:pt idx="13068">
                  <c:v>468510.417536807</c:v>
                </c:pt>
                <c:pt idx="13069">
                  <c:v>335676.975335116</c:v>
                </c:pt>
                <c:pt idx="13070">
                  <c:v>419038.249608958</c:v>
                </c:pt>
                <c:pt idx="13071">
                  <c:v>343221.573272488</c:v>
                </c:pt>
                <c:pt idx="13072">
                  <c:v>372068.384876885</c:v>
                </c:pt>
                <c:pt idx="13073">
                  <c:v>362151.874626825</c:v>
                </c:pt>
                <c:pt idx="13074">
                  <c:v>383185.193189506</c:v>
                </c:pt>
                <c:pt idx="13075">
                  <c:v>354988.827683958</c:v>
                </c:pt>
                <c:pt idx="13076">
                  <c:v>456923.471913931</c:v>
                </c:pt>
                <c:pt idx="13077">
                  <c:v>372548.774972906</c:v>
                </c:pt>
                <c:pt idx="13078">
                  <c:v>596612.717936722</c:v>
                </c:pt>
                <c:pt idx="13079">
                  <c:v>567099.938162223</c:v>
                </c:pt>
                <c:pt idx="13080">
                  <c:v>526521.954948633</c:v>
                </c:pt>
                <c:pt idx="13081">
                  <c:v>375100.570324758</c:v>
                </c:pt>
                <c:pt idx="13082">
                  <c:v>318367.875334351</c:v>
                </c:pt>
                <c:pt idx="13083">
                  <c:v>359812.196894519</c:v>
                </c:pt>
                <c:pt idx="13084">
                  <c:v>588573.151676691</c:v>
                </c:pt>
                <c:pt idx="13085">
                  <c:v>897149.438165737</c:v>
                </c:pt>
                <c:pt idx="13086">
                  <c:v>864048.211197121</c:v>
                </c:pt>
                <c:pt idx="13087">
                  <c:v>940965.462906729</c:v>
                </c:pt>
                <c:pt idx="13088">
                  <c:v>843659.6541162648</c:v>
                </c:pt>
                <c:pt idx="13089">
                  <c:v>905914.617805576</c:v>
                </c:pt>
                <c:pt idx="13090">
                  <c:v>883760.51031123</c:v>
                </c:pt>
                <c:pt idx="13091">
                  <c:v>843526.056998202</c:v>
                </c:pt>
                <c:pt idx="13092">
                  <c:v>869735.1821826969</c:v>
                </c:pt>
                <c:pt idx="13093">
                  <c:v>837316.723286535</c:v>
                </c:pt>
                <c:pt idx="13094">
                  <c:v>871991.562228103</c:v>
                </c:pt>
                <c:pt idx="13095">
                  <c:v>838670.517717192</c:v>
                </c:pt>
                <c:pt idx="13096">
                  <c:v>504297.9929939</c:v>
                </c:pt>
                <c:pt idx="13097">
                  <c:v>459525.208914244</c:v>
                </c:pt>
                <c:pt idx="13098">
                  <c:v>321253.009758199</c:v>
                </c:pt>
                <c:pt idx="13099">
                  <c:v>408194.414019269</c:v>
                </c:pt>
                <c:pt idx="13100">
                  <c:v>347517.859308158</c:v>
                </c:pt>
                <c:pt idx="13101">
                  <c:v>317223.708320322</c:v>
                </c:pt>
                <c:pt idx="13102">
                  <c:v>354819.37246623</c:v>
                </c:pt>
                <c:pt idx="13103">
                  <c:v>376992.163384477</c:v>
                </c:pt>
                <c:pt idx="13104">
                  <c:v>346540.1288052118</c:v>
                </c:pt>
                <c:pt idx="13105">
                  <c:v>322882.3410073968</c:v>
                </c:pt>
                <c:pt idx="13106">
                  <c:v>327533.014528726</c:v>
                </c:pt>
                <c:pt idx="13107">
                  <c:v>405327.874590008</c:v>
                </c:pt>
                <c:pt idx="13108">
                  <c:v>348866.838320615</c:v>
                </c:pt>
                <c:pt idx="13109">
                  <c:v>380430.642584949</c:v>
                </c:pt>
                <c:pt idx="13110">
                  <c:v>339475.5619960308</c:v>
                </c:pt>
                <c:pt idx="13111">
                  <c:v>374249.643888342</c:v>
                </c:pt>
                <c:pt idx="13112">
                  <c:v>317281.719084587</c:v>
                </c:pt>
                <c:pt idx="13113">
                  <c:v>460317.345883116</c:v>
                </c:pt>
                <c:pt idx="13114">
                  <c:v>482660.778175534</c:v>
                </c:pt>
                <c:pt idx="13115">
                  <c:v>403670.117621292</c:v>
                </c:pt>
                <c:pt idx="13116">
                  <c:v>406492.033681769</c:v>
                </c:pt>
                <c:pt idx="13117">
                  <c:v>330198.502873128</c:v>
                </c:pt>
                <c:pt idx="13118">
                  <c:v>362446.103195504</c:v>
                </c:pt>
                <c:pt idx="13119">
                  <c:v>369259.974072009</c:v>
                </c:pt>
                <c:pt idx="13120">
                  <c:v>378521.526198506</c:v>
                </c:pt>
                <c:pt idx="13121">
                  <c:v>335169.294715033</c:v>
                </c:pt>
                <c:pt idx="13122">
                  <c:v>380335.813800541</c:v>
                </c:pt>
                <c:pt idx="13123">
                  <c:v>322778.537252932</c:v>
                </c:pt>
                <c:pt idx="13124">
                  <c:v>348324.169162577</c:v>
                </c:pt>
                <c:pt idx="13125">
                  <c:v>321368.273331731</c:v>
                </c:pt>
                <c:pt idx="13126">
                  <c:v>422459.259315115</c:v>
                </c:pt>
                <c:pt idx="13127">
                  <c:v>319631.368792169</c:v>
                </c:pt>
                <c:pt idx="13128">
                  <c:v>375764.899171978</c:v>
                </c:pt>
                <c:pt idx="13129">
                  <c:v>386982.964343338</c:v>
                </c:pt>
                <c:pt idx="13130">
                  <c:v>350082.281988751</c:v>
                </c:pt>
                <c:pt idx="13131">
                  <c:v>319892.834521803</c:v>
                </c:pt>
                <c:pt idx="13132">
                  <c:v>358513.327674256</c:v>
                </c:pt>
                <c:pt idx="13133">
                  <c:v>374421.265730594</c:v>
                </c:pt>
                <c:pt idx="13134">
                  <c:v>375082.426076986</c:v>
                </c:pt>
                <c:pt idx="13135">
                  <c:v>345787.50330291</c:v>
                </c:pt>
                <c:pt idx="13136">
                  <c:v>392723.9224994</c:v>
                </c:pt>
                <c:pt idx="13137">
                  <c:v>426242.804939514</c:v>
                </c:pt>
                <c:pt idx="13138">
                  <c:v>347563.137340923</c:v>
                </c:pt>
                <c:pt idx="13139">
                  <c:v>379045.0667093868</c:v>
                </c:pt>
                <c:pt idx="13140">
                  <c:v>351399.190452858</c:v>
                </c:pt>
                <c:pt idx="13141">
                  <c:v>339713.414223588</c:v>
                </c:pt>
                <c:pt idx="13142">
                  <c:v>348221.95042357</c:v>
                </c:pt>
                <c:pt idx="13143">
                  <c:v>347093.843497187</c:v>
                </c:pt>
                <c:pt idx="13144">
                  <c:v>348608.060953477</c:v>
                </c:pt>
                <c:pt idx="13145">
                  <c:v>326627.228259725</c:v>
                </c:pt>
                <c:pt idx="13146">
                  <c:v>398380.886389736</c:v>
                </c:pt>
                <c:pt idx="13147">
                  <c:v>408575.818099999</c:v>
                </c:pt>
                <c:pt idx="13148">
                  <c:v>376190.183771505</c:v>
                </c:pt>
                <c:pt idx="13149">
                  <c:v>451009.453840816</c:v>
                </c:pt>
                <c:pt idx="13150">
                  <c:v>353855.848490927</c:v>
                </c:pt>
                <c:pt idx="13151">
                  <c:v>330016.455129951</c:v>
                </c:pt>
                <c:pt idx="13152">
                  <c:v>355551.039862894</c:v>
                </c:pt>
                <c:pt idx="13153">
                  <c:v>337016.945636219</c:v>
                </c:pt>
                <c:pt idx="13154">
                  <c:v>406245.614385715</c:v>
                </c:pt>
                <c:pt idx="13155">
                  <c:v>337756.021567079</c:v>
                </c:pt>
                <c:pt idx="13156">
                  <c:v>350108.871055813</c:v>
                </c:pt>
                <c:pt idx="13157">
                  <c:v>391902.24577923</c:v>
                </c:pt>
                <c:pt idx="13158">
                  <c:v>358674.10143924</c:v>
                </c:pt>
                <c:pt idx="13159">
                  <c:v>372765.582071722</c:v>
                </c:pt>
                <c:pt idx="13160">
                  <c:v>348160.900429121</c:v>
                </c:pt>
                <c:pt idx="13161">
                  <c:v>319030.233906194</c:v>
                </c:pt>
                <c:pt idx="13162">
                  <c:v>350830.9679243308</c:v>
                </c:pt>
                <c:pt idx="13163">
                  <c:v>319151.65238329</c:v>
                </c:pt>
                <c:pt idx="13164">
                  <c:v>380469.355411855</c:v>
                </c:pt>
                <c:pt idx="13165">
                  <c:v>319178.067542024</c:v>
                </c:pt>
                <c:pt idx="13166">
                  <c:v>321421.982203104</c:v>
                </c:pt>
                <c:pt idx="13167">
                  <c:v>422725.89970134</c:v>
                </c:pt>
                <c:pt idx="13168">
                  <c:v>332768.876027835</c:v>
                </c:pt>
                <c:pt idx="13169">
                  <c:v>412464.59850567</c:v>
                </c:pt>
                <c:pt idx="13170">
                  <c:v>357131.125159948</c:v>
                </c:pt>
                <c:pt idx="13171">
                  <c:v>331513.945728049</c:v>
                </c:pt>
                <c:pt idx="13172">
                  <c:v>344363.484289967</c:v>
                </c:pt>
                <c:pt idx="13173">
                  <c:v>382008.38037531</c:v>
                </c:pt>
                <c:pt idx="13174">
                  <c:v>348949.481845008</c:v>
                </c:pt>
                <c:pt idx="13175">
                  <c:v>317956.815168291</c:v>
                </c:pt>
                <c:pt idx="13176">
                  <c:v>349496.346702716</c:v>
                </c:pt>
                <c:pt idx="13177">
                  <c:v>404524.230190499</c:v>
                </c:pt>
                <c:pt idx="13178">
                  <c:v>392605.973151254</c:v>
                </c:pt>
                <c:pt idx="13179">
                  <c:v>355203.415809398</c:v>
                </c:pt>
                <c:pt idx="13180">
                  <c:v>376762.619064113</c:v>
                </c:pt>
                <c:pt idx="13181">
                  <c:v>325205.185429125</c:v>
                </c:pt>
                <c:pt idx="13182">
                  <c:v>313184.036288317</c:v>
                </c:pt>
                <c:pt idx="13183">
                  <c:v>342408.020328525</c:v>
                </c:pt>
                <c:pt idx="13184">
                  <c:v>340842.328156249</c:v>
                </c:pt>
                <c:pt idx="13185">
                  <c:v>311416.247787967</c:v>
                </c:pt>
                <c:pt idx="13186">
                  <c:v>383281.637284404</c:v>
                </c:pt>
                <c:pt idx="13187">
                  <c:v>338090.047313114</c:v>
                </c:pt>
                <c:pt idx="13188">
                  <c:v>400048.99093343</c:v>
                </c:pt>
                <c:pt idx="13189">
                  <c:v>367975.585357765</c:v>
                </c:pt>
                <c:pt idx="13190">
                  <c:v>351709.573959012</c:v>
                </c:pt>
                <c:pt idx="13191">
                  <c:v>312855.3574351448</c:v>
                </c:pt>
                <c:pt idx="13192">
                  <c:v>371294.665102045</c:v>
                </c:pt>
                <c:pt idx="13193">
                  <c:v>332849.028389022</c:v>
                </c:pt>
                <c:pt idx="13194">
                  <c:v>321245.29447231</c:v>
                </c:pt>
                <c:pt idx="13195">
                  <c:v>311018.3781666308</c:v>
                </c:pt>
                <c:pt idx="13196">
                  <c:v>412891.348243648</c:v>
                </c:pt>
                <c:pt idx="13197">
                  <c:v>313090.420302722</c:v>
                </c:pt>
                <c:pt idx="13198">
                  <c:v>402989.37742922</c:v>
                </c:pt>
                <c:pt idx="13199">
                  <c:v>327312.547516559</c:v>
                </c:pt>
                <c:pt idx="13200">
                  <c:v>369991.655308403</c:v>
                </c:pt>
                <c:pt idx="13201">
                  <c:v>370914.885455934</c:v>
                </c:pt>
                <c:pt idx="13202">
                  <c:v>343998.1788054648</c:v>
                </c:pt>
                <c:pt idx="13203">
                  <c:v>314812.1649521868</c:v>
                </c:pt>
                <c:pt idx="13204">
                  <c:v>615544.922615273</c:v>
                </c:pt>
                <c:pt idx="13205">
                  <c:v>816289.427736706</c:v>
                </c:pt>
                <c:pt idx="13206">
                  <c:v>917513.523832309</c:v>
                </c:pt>
                <c:pt idx="13207">
                  <c:v>827818.76147384</c:v>
                </c:pt>
                <c:pt idx="13208">
                  <c:v>897236.436002686</c:v>
                </c:pt>
                <c:pt idx="13209">
                  <c:v>856841.391988645</c:v>
                </c:pt>
                <c:pt idx="13210">
                  <c:v>829646.346954842</c:v>
                </c:pt>
                <c:pt idx="13211">
                  <c:v>867529.158028946</c:v>
                </c:pt>
                <c:pt idx="13212">
                  <c:v>847588.345218558</c:v>
                </c:pt>
                <c:pt idx="13213">
                  <c:v>818456.66298351</c:v>
                </c:pt>
                <c:pt idx="13214">
                  <c:v>841739.119816885</c:v>
                </c:pt>
                <c:pt idx="13215">
                  <c:v>846349.601207206</c:v>
                </c:pt>
                <c:pt idx="13216">
                  <c:v>880759.750234123</c:v>
                </c:pt>
                <c:pt idx="13217">
                  <c:v>854104.626857593</c:v>
                </c:pt>
                <c:pt idx="13218">
                  <c:v>868343.327901222</c:v>
                </c:pt>
                <c:pt idx="13219">
                  <c:v>652069.060840048</c:v>
                </c:pt>
                <c:pt idx="13220">
                  <c:v>341690.954324354</c:v>
                </c:pt>
                <c:pt idx="13221">
                  <c:v>407349.2169344408</c:v>
                </c:pt>
                <c:pt idx="13222">
                  <c:v>324893.059729958</c:v>
                </c:pt>
                <c:pt idx="13223">
                  <c:v>360205.862084743</c:v>
                </c:pt>
                <c:pt idx="13224">
                  <c:v>350232.485298516</c:v>
                </c:pt>
                <c:pt idx="13225">
                  <c:v>461625.201009845</c:v>
                </c:pt>
                <c:pt idx="13226">
                  <c:v>429614.528812674</c:v>
                </c:pt>
                <c:pt idx="13227">
                  <c:v>328333.02232509</c:v>
                </c:pt>
                <c:pt idx="13228">
                  <c:v>355570.254024316</c:v>
                </c:pt>
                <c:pt idx="13229">
                  <c:v>441570.437060448</c:v>
                </c:pt>
                <c:pt idx="13230">
                  <c:v>346500.947470331</c:v>
                </c:pt>
                <c:pt idx="13231">
                  <c:v>379063.6686742458</c:v>
                </c:pt>
                <c:pt idx="13232">
                  <c:v>326471.517044607</c:v>
                </c:pt>
                <c:pt idx="13233">
                  <c:v>354312.162635983</c:v>
                </c:pt>
                <c:pt idx="13234">
                  <c:v>326001.467152888</c:v>
                </c:pt>
                <c:pt idx="13235">
                  <c:v>398883.553714872</c:v>
                </c:pt>
                <c:pt idx="13236">
                  <c:v>384816.590502074</c:v>
                </c:pt>
                <c:pt idx="13237">
                  <c:v>335622.791233253</c:v>
                </c:pt>
                <c:pt idx="13238">
                  <c:v>415139.433078883</c:v>
                </c:pt>
                <c:pt idx="13239">
                  <c:v>360496.784764074</c:v>
                </c:pt>
                <c:pt idx="13240">
                  <c:v>336790.6461541658</c:v>
                </c:pt>
                <c:pt idx="13241">
                  <c:v>393052.643043948</c:v>
                </c:pt>
                <c:pt idx="13242">
                  <c:v>337268.237663802</c:v>
                </c:pt>
                <c:pt idx="13243">
                  <c:v>387674.788079755</c:v>
                </c:pt>
                <c:pt idx="13244">
                  <c:v>325655.6419145268</c:v>
                </c:pt>
                <c:pt idx="13245">
                  <c:v>427896.585413183</c:v>
                </c:pt>
                <c:pt idx="13246">
                  <c:v>351873.63699998</c:v>
                </c:pt>
                <c:pt idx="13247">
                  <c:v>355643.755743303</c:v>
                </c:pt>
                <c:pt idx="13248">
                  <c:v>389494.177003209</c:v>
                </c:pt>
                <c:pt idx="13249">
                  <c:v>357197.43722939</c:v>
                </c:pt>
                <c:pt idx="13250">
                  <c:v>360218.137566053</c:v>
                </c:pt>
                <c:pt idx="13251">
                  <c:v>324974.314551217</c:v>
                </c:pt>
                <c:pt idx="13252">
                  <c:v>324889.227274283</c:v>
                </c:pt>
                <c:pt idx="13253">
                  <c:v>355727.3521442068</c:v>
                </c:pt>
                <c:pt idx="13254">
                  <c:v>363668.125686427</c:v>
                </c:pt>
                <c:pt idx="13255">
                  <c:v>397929.748534739</c:v>
                </c:pt>
                <c:pt idx="13256">
                  <c:v>529625.580787024</c:v>
                </c:pt>
                <c:pt idx="13257">
                  <c:v>663505.230497705</c:v>
                </c:pt>
                <c:pt idx="13258">
                  <c:v>354045.6458567308</c:v>
                </c:pt>
                <c:pt idx="13259">
                  <c:v>360398.979527524</c:v>
                </c:pt>
                <c:pt idx="13260">
                  <c:v>362550.842585507</c:v>
                </c:pt>
                <c:pt idx="13261">
                  <c:v>326335.077325025</c:v>
                </c:pt>
                <c:pt idx="13262">
                  <c:v>394647.10294731</c:v>
                </c:pt>
                <c:pt idx="13263">
                  <c:v>344788.6415040328</c:v>
                </c:pt>
                <c:pt idx="13264">
                  <c:v>397128.233344693</c:v>
                </c:pt>
                <c:pt idx="13265">
                  <c:v>364151.216793631</c:v>
                </c:pt>
                <c:pt idx="13266">
                  <c:v>386297.71029192</c:v>
                </c:pt>
                <c:pt idx="13267">
                  <c:v>407743.09589372</c:v>
                </c:pt>
                <c:pt idx="13268">
                  <c:v>383015.062598659</c:v>
                </c:pt>
                <c:pt idx="13269">
                  <c:v>328962.399828958</c:v>
                </c:pt>
                <c:pt idx="13270">
                  <c:v>354812.105796423</c:v>
                </c:pt>
                <c:pt idx="13271">
                  <c:v>379566.708602673</c:v>
                </c:pt>
                <c:pt idx="13272">
                  <c:v>338866.12611027</c:v>
                </c:pt>
                <c:pt idx="13273">
                  <c:v>325060.306249763</c:v>
                </c:pt>
                <c:pt idx="13274">
                  <c:v>395939.69560411</c:v>
                </c:pt>
                <c:pt idx="13275">
                  <c:v>379433.473290735</c:v>
                </c:pt>
                <c:pt idx="13276">
                  <c:v>373506.903701569</c:v>
                </c:pt>
                <c:pt idx="13277">
                  <c:v>356174.26580963</c:v>
                </c:pt>
                <c:pt idx="13278">
                  <c:v>353446.356018379</c:v>
                </c:pt>
                <c:pt idx="13279">
                  <c:v>329716.934538139</c:v>
                </c:pt>
                <c:pt idx="13280">
                  <c:v>366056.099247478</c:v>
                </c:pt>
                <c:pt idx="13281">
                  <c:v>359440.654132706</c:v>
                </c:pt>
                <c:pt idx="13282">
                  <c:v>386946.55496294</c:v>
                </c:pt>
                <c:pt idx="13283">
                  <c:v>361124.626657762</c:v>
                </c:pt>
                <c:pt idx="13284">
                  <c:v>332011.137429755</c:v>
                </c:pt>
                <c:pt idx="13285">
                  <c:v>411243.183598752</c:v>
                </c:pt>
                <c:pt idx="13286">
                  <c:v>406188.86967893</c:v>
                </c:pt>
                <c:pt idx="13287">
                  <c:v>372736.012249067</c:v>
                </c:pt>
                <c:pt idx="13288">
                  <c:v>335513.451760311</c:v>
                </c:pt>
                <c:pt idx="13289">
                  <c:v>342688.620211816</c:v>
                </c:pt>
                <c:pt idx="13290">
                  <c:v>323434.73131605</c:v>
                </c:pt>
                <c:pt idx="13291">
                  <c:v>376742.9657348978</c:v>
                </c:pt>
                <c:pt idx="13292">
                  <c:v>325759.453030304</c:v>
                </c:pt>
                <c:pt idx="13293">
                  <c:v>377656.3651046858</c:v>
                </c:pt>
                <c:pt idx="13294">
                  <c:v>397703.102688576</c:v>
                </c:pt>
                <c:pt idx="13295">
                  <c:v>364918.402059455</c:v>
                </c:pt>
                <c:pt idx="13296">
                  <c:v>451242.940295284</c:v>
                </c:pt>
                <c:pt idx="13297">
                  <c:v>387607.112535767</c:v>
                </c:pt>
                <c:pt idx="13298">
                  <c:v>390121.066421366</c:v>
                </c:pt>
                <c:pt idx="13299">
                  <c:v>345609.721598407</c:v>
                </c:pt>
                <c:pt idx="13300">
                  <c:v>404275.193365917</c:v>
                </c:pt>
                <c:pt idx="13301">
                  <c:v>378782.0408983568</c:v>
                </c:pt>
                <c:pt idx="13302">
                  <c:v>349579.43495514</c:v>
                </c:pt>
                <c:pt idx="13303">
                  <c:v>375684.871141029</c:v>
                </c:pt>
                <c:pt idx="13304">
                  <c:v>436542.978246613</c:v>
                </c:pt>
                <c:pt idx="13305">
                  <c:v>399943.394000556</c:v>
                </c:pt>
                <c:pt idx="13306">
                  <c:v>444321.8416041799</c:v>
                </c:pt>
                <c:pt idx="13307">
                  <c:v>334679.455965464</c:v>
                </c:pt>
                <c:pt idx="13308">
                  <c:v>343282.0909573868</c:v>
                </c:pt>
                <c:pt idx="13309">
                  <c:v>332214.421924527</c:v>
                </c:pt>
                <c:pt idx="13310">
                  <c:v>389266.610519568</c:v>
                </c:pt>
                <c:pt idx="13311">
                  <c:v>358921.588851555</c:v>
                </c:pt>
                <c:pt idx="13312">
                  <c:v>338522.317134176</c:v>
                </c:pt>
                <c:pt idx="13313">
                  <c:v>329843.229851874</c:v>
                </c:pt>
                <c:pt idx="13314">
                  <c:v>397415.747490171</c:v>
                </c:pt>
                <c:pt idx="13315">
                  <c:v>358551.521050908</c:v>
                </c:pt>
                <c:pt idx="13316">
                  <c:v>412711.303387438</c:v>
                </c:pt>
                <c:pt idx="13317">
                  <c:v>355405.219683745</c:v>
                </c:pt>
                <c:pt idx="13318">
                  <c:v>364312.1367009</c:v>
                </c:pt>
                <c:pt idx="13319">
                  <c:v>380457.273820005</c:v>
                </c:pt>
                <c:pt idx="13320">
                  <c:v>371929.042033427</c:v>
                </c:pt>
                <c:pt idx="13321">
                  <c:v>358752.58873221</c:v>
                </c:pt>
                <c:pt idx="13322">
                  <c:v>336165.3499242448</c:v>
                </c:pt>
                <c:pt idx="13323">
                  <c:v>355609.2464970878</c:v>
                </c:pt>
                <c:pt idx="13324">
                  <c:v>440746.125594519</c:v>
                </c:pt>
                <c:pt idx="13325">
                  <c:v>593409.760125342</c:v>
                </c:pt>
                <c:pt idx="13326">
                  <c:v>635148.701882658</c:v>
                </c:pt>
                <c:pt idx="13327">
                  <c:v>577476.180685979</c:v>
                </c:pt>
                <c:pt idx="13328">
                  <c:v>607268.662641386</c:v>
                </c:pt>
                <c:pt idx="13329">
                  <c:v>608575.512659909</c:v>
                </c:pt>
                <c:pt idx="13330">
                  <c:v>565674.968408317</c:v>
                </c:pt>
                <c:pt idx="13331">
                  <c:v>572964.621481553</c:v>
                </c:pt>
                <c:pt idx="13332">
                  <c:v>610618.746874338</c:v>
                </c:pt>
                <c:pt idx="13333">
                  <c:v>699738.162334588</c:v>
                </c:pt>
                <c:pt idx="13334">
                  <c:v>629991.592085397</c:v>
                </c:pt>
                <c:pt idx="13335">
                  <c:v>587410.901680327</c:v>
                </c:pt>
                <c:pt idx="13336">
                  <c:v>639248.6842597037</c:v>
                </c:pt>
                <c:pt idx="13337">
                  <c:v>658185.8991047689</c:v>
                </c:pt>
                <c:pt idx="13338">
                  <c:v>586047.999946541</c:v>
                </c:pt>
                <c:pt idx="13339">
                  <c:v>627251.069235355</c:v>
                </c:pt>
                <c:pt idx="13340">
                  <c:v>576318.13555297</c:v>
                </c:pt>
                <c:pt idx="13341">
                  <c:v>589360.833950216</c:v>
                </c:pt>
                <c:pt idx="13342">
                  <c:v>591792.72988803</c:v>
                </c:pt>
                <c:pt idx="13343">
                  <c:v>662660.6023411098</c:v>
                </c:pt>
                <c:pt idx="13344">
                  <c:v>515756.759090341</c:v>
                </c:pt>
                <c:pt idx="13345">
                  <c:v>525156.031084883</c:v>
                </c:pt>
                <c:pt idx="13346">
                  <c:v>390266.056612548</c:v>
                </c:pt>
                <c:pt idx="13347">
                  <c:v>356283.479623283</c:v>
                </c:pt>
                <c:pt idx="13348">
                  <c:v>327167.579782468</c:v>
                </c:pt>
                <c:pt idx="13349">
                  <c:v>332901.935677198</c:v>
                </c:pt>
                <c:pt idx="13350">
                  <c:v>378503.712716606</c:v>
                </c:pt>
                <c:pt idx="13351">
                  <c:v>367989.28555367</c:v>
                </c:pt>
                <c:pt idx="13352">
                  <c:v>330045.59664965</c:v>
                </c:pt>
                <c:pt idx="13353">
                  <c:v>396933.175292408</c:v>
                </c:pt>
                <c:pt idx="13354">
                  <c:v>357454.683402658</c:v>
                </c:pt>
                <c:pt idx="13355">
                  <c:v>412564.390299409</c:v>
                </c:pt>
                <c:pt idx="13356">
                  <c:v>355229.769682736</c:v>
                </c:pt>
                <c:pt idx="13357">
                  <c:v>342077.879813448</c:v>
                </c:pt>
                <c:pt idx="13358">
                  <c:v>400855.655089208</c:v>
                </c:pt>
                <c:pt idx="13359">
                  <c:v>317669.23226651</c:v>
                </c:pt>
                <c:pt idx="13360">
                  <c:v>485213.334212461</c:v>
                </c:pt>
                <c:pt idx="13361">
                  <c:v>351412.693180017</c:v>
                </c:pt>
                <c:pt idx="13362">
                  <c:v>334561.289977643</c:v>
                </c:pt>
                <c:pt idx="13363">
                  <c:v>452685.825544773</c:v>
                </c:pt>
                <c:pt idx="13364">
                  <c:v>334957.627395428</c:v>
                </c:pt>
                <c:pt idx="13365">
                  <c:v>442750.8477630898</c:v>
                </c:pt>
                <c:pt idx="13366">
                  <c:v>384722.20002844</c:v>
                </c:pt>
                <c:pt idx="13367">
                  <c:v>362756.317660964</c:v>
                </c:pt>
                <c:pt idx="13368">
                  <c:v>325607.253311112</c:v>
                </c:pt>
                <c:pt idx="13369">
                  <c:v>363064.121781209</c:v>
                </c:pt>
                <c:pt idx="13370">
                  <c:v>323703.581037135</c:v>
                </c:pt>
                <c:pt idx="13371">
                  <c:v>318004.472576831</c:v>
                </c:pt>
                <c:pt idx="13372">
                  <c:v>425825.2481212858</c:v>
                </c:pt>
                <c:pt idx="13373">
                  <c:v>346847.803642466</c:v>
                </c:pt>
                <c:pt idx="13374">
                  <c:v>308276.1527949198</c:v>
                </c:pt>
                <c:pt idx="13375">
                  <c:v>383876.436228056</c:v>
                </c:pt>
                <c:pt idx="13376">
                  <c:v>329764.054860957</c:v>
                </c:pt>
                <c:pt idx="13377">
                  <c:v>391711.5377200078</c:v>
                </c:pt>
                <c:pt idx="13378">
                  <c:v>313783.722588659</c:v>
                </c:pt>
                <c:pt idx="13379">
                  <c:v>341200.5027914398</c:v>
                </c:pt>
                <c:pt idx="13380">
                  <c:v>352565.745300924</c:v>
                </c:pt>
                <c:pt idx="13381">
                  <c:v>325939.013127916</c:v>
                </c:pt>
                <c:pt idx="13382">
                  <c:v>412654.830005343</c:v>
                </c:pt>
                <c:pt idx="13383">
                  <c:v>341248.550206092</c:v>
                </c:pt>
                <c:pt idx="13384">
                  <c:v>340965.036555233</c:v>
                </c:pt>
                <c:pt idx="13385">
                  <c:v>314637.420036507</c:v>
                </c:pt>
                <c:pt idx="13386">
                  <c:v>352063.877236501</c:v>
                </c:pt>
                <c:pt idx="13387">
                  <c:v>367234.599003257</c:v>
                </c:pt>
                <c:pt idx="13388">
                  <c:v>351725.88144489</c:v>
                </c:pt>
                <c:pt idx="13389">
                  <c:v>364246.888251757</c:v>
                </c:pt>
                <c:pt idx="13390">
                  <c:v>357219.615173566</c:v>
                </c:pt>
                <c:pt idx="13391">
                  <c:v>308240.211697576</c:v>
                </c:pt>
                <c:pt idx="13392">
                  <c:v>337359.178209812</c:v>
                </c:pt>
                <c:pt idx="13393">
                  <c:v>393220.49588683</c:v>
                </c:pt>
                <c:pt idx="13394">
                  <c:v>394866.44285171</c:v>
                </c:pt>
                <c:pt idx="13395">
                  <c:v>334261.250979443</c:v>
                </c:pt>
                <c:pt idx="13396">
                  <c:v>385960.897395621</c:v>
                </c:pt>
                <c:pt idx="13397">
                  <c:v>363596.3484904818</c:v>
                </c:pt>
                <c:pt idx="13398">
                  <c:v>359105.393323079</c:v>
                </c:pt>
                <c:pt idx="13399">
                  <c:v>359387.7027162868</c:v>
                </c:pt>
                <c:pt idx="13400">
                  <c:v>330267.144285701</c:v>
                </c:pt>
                <c:pt idx="13401">
                  <c:v>343902.204863209</c:v>
                </c:pt>
                <c:pt idx="13402">
                  <c:v>347952.870999821</c:v>
                </c:pt>
                <c:pt idx="13403">
                  <c:v>438143.358401669</c:v>
                </c:pt>
                <c:pt idx="13404">
                  <c:v>334309.989233276</c:v>
                </c:pt>
                <c:pt idx="13405">
                  <c:v>389122.1459219168</c:v>
                </c:pt>
                <c:pt idx="13406">
                  <c:v>502958.2918276868</c:v>
                </c:pt>
                <c:pt idx="13407">
                  <c:v>589168.443985547</c:v>
                </c:pt>
                <c:pt idx="13408">
                  <c:v>513995.6057386508</c:v>
                </c:pt>
                <c:pt idx="13409">
                  <c:v>529084.901731426</c:v>
                </c:pt>
                <c:pt idx="13410">
                  <c:v>520947.976794973</c:v>
                </c:pt>
                <c:pt idx="13411">
                  <c:v>552432.890736337</c:v>
                </c:pt>
                <c:pt idx="13412">
                  <c:v>492267.434123579</c:v>
                </c:pt>
                <c:pt idx="13413">
                  <c:v>563432.0697180148</c:v>
                </c:pt>
                <c:pt idx="13414">
                  <c:v>535364.870640126</c:v>
                </c:pt>
                <c:pt idx="13415">
                  <c:v>509391.4010559</c:v>
                </c:pt>
                <c:pt idx="13416">
                  <c:v>524604.6241967698</c:v>
                </c:pt>
                <c:pt idx="13417">
                  <c:v>546705.487291386</c:v>
                </c:pt>
                <c:pt idx="13418">
                  <c:v>549253.021211324</c:v>
                </c:pt>
                <c:pt idx="13419">
                  <c:v>516597.708838726</c:v>
                </c:pt>
                <c:pt idx="13420">
                  <c:v>545299.622084425</c:v>
                </c:pt>
                <c:pt idx="13421">
                  <c:v>500125.62460424</c:v>
                </c:pt>
                <c:pt idx="13422">
                  <c:v>492746.387277358</c:v>
                </c:pt>
                <c:pt idx="13423">
                  <c:v>590869.761529533</c:v>
                </c:pt>
                <c:pt idx="13424">
                  <c:v>522033.416441503</c:v>
                </c:pt>
                <c:pt idx="13425">
                  <c:v>529239.713606581</c:v>
                </c:pt>
                <c:pt idx="13426">
                  <c:v>507906.845721754</c:v>
                </c:pt>
                <c:pt idx="13427">
                  <c:v>491706.255018951</c:v>
                </c:pt>
                <c:pt idx="13428">
                  <c:v>349857.779832314</c:v>
                </c:pt>
                <c:pt idx="13429">
                  <c:v>410021.206971675</c:v>
                </c:pt>
                <c:pt idx="13430">
                  <c:v>328151.140548332</c:v>
                </c:pt>
                <c:pt idx="13431">
                  <c:v>384859.0418147868</c:v>
                </c:pt>
                <c:pt idx="13432">
                  <c:v>356499.0118457</c:v>
                </c:pt>
                <c:pt idx="13433">
                  <c:v>348342.367858724</c:v>
                </c:pt>
                <c:pt idx="13434">
                  <c:v>395891.46603161</c:v>
                </c:pt>
                <c:pt idx="13435">
                  <c:v>353779.325083719</c:v>
                </c:pt>
                <c:pt idx="13436">
                  <c:v>352896.1679325178</c:v>
                </c:pt>
                <c:pt idx="13437">
                  <c:v>337143.329214676</c:v>
                </c:pt>
                <c:pt idx="13438">
                  <c:v>399083.989471718</c:v>
                </c:pt>
                <c:pt idx="13439">
                  <c:v>441754.882252376</c:v>
                </c:pt>
                <c:pt idx="13440">
                  <c:v>359779.9407540408</c:v>
                </c:pt>
                <c:pt idx="13441">
                  <c:v>340668.922891913</c:v>
                </c:pt>
                <c:pt idx="13442">
                  <c:v>392643.629227302</c:v>
                </c:pt>
                <c:pt idx="13443">
                  <c:v>328781.421661977</c:v>
                </c:pt>
                <c:pt idx="13444">
                  <c:v>367044.874593821</c:v>
                </c:pt>
                <c:pt idx="13445">
                  <c:v>454277.939362587</c:v>
                </c:pt>
                <c:pt idx="13446">
                  <c:v>336542.825638151</c:v>
                </c:pt>
                <c:pt idx="13447">
                  <c:v>372618.144909326</c:v>
                </c:pt>
                <c:pt idx="13448">
                  <c:v>381932.297164221</c:v>
                </c:pt>
                <c:pt idx="13449">
                  <c:v>382612.6302553</c:v>
                </c:pt>
                <c:pt idx="13450">
                  <c:v>327697.872150153</c:v>
                </c:pt>
                <c:pt idx="13451">
                  <c:v>325450.666422371</c:v>
                </c:pt>
                <c:pt idx="13452">
                  <c:v>326746.111563085</c:v>
                </c:pt>
                <c:pt idx="13453">
                  <c:v>382176.739370571</c:v>
                </c:pt>
                <c:pt idx="13454">
                  <c:v>411239.539789437</c:v>
                </c:pt>
                <c:pt idx="13455">
                  <c:v>345591.793723035</c:v>
                </c:pt>
                <c:pt idx="13456">
                  <c:v>327506.339617745</c:v>
                </c:pt>
                <c:pt idx="13457">
                  <c:v>387440.8401214878</c:v>
                </c:pt>
                <c:pt idx="13458">
                  <c:v>391836.688940133</c:v>
                </c:pt>
                <c:pt idx="13459">
                  <c:v>380834.312183447</c:v>
                </c:pt>
                <c:pt idx="13460">
                  <c:v>351837.823488564</c:v>
                </c:pt>
                <c:pt idx="13461">
                  <c:v>396631.120600999</c:v>
                </c:pt>
                <c:pt idx="13462">
                  <c:v>352691.310356558</c:v>
                </c:pt>
                <c:pt idx="13463">
                  <c:v>330251.834168679</c:v>
                </c:pt>
                <c:pt idx="13464">
                  <c:v>355261.860373337</c:v>
                </c:pt>
                <c:pt idx="13465">
                  <c:v>337611.626230087</c:v>
                </c:pt>
                <c:pt idx="13466">
                  <c:v>439588.487288474</c:v>
                </c:pt>
                <c:pt idx="13467">
                  <c:v>336655.221910298</c:v>
                </c:pt>
                <c:pt idx="13468">
                  <c:v>405826.565047085</c:v>
                </c:pt>
                <c:pt idx="13469">
                  <c:v>356390.6905078</c:v>
                </c:pt>
                <c:pt idx="13470">
                  <c:v>363845.447659129</c:v>
                </c:pt>
                <c:pt idx="13471">
                  <c:v>325500.904290639</c:v>
                </c:pt>
                <c:pt idx="13472">
                  <c:v>325119.226383608</c:v>
                </c:pt>
                <c:pt idx="13473">
                  <c:v>354544.921269117</c:v>
                </c:pt>
                <c:pt idx="13474">
                  <c:v>355870.834479627</c:v>
                </c:pt>
                <c:pt idx="13475">
                  <c:v>326241.115312701</c:v>
                </c:pt>
                <c:pt idx="13476">
                  <c:v>460960.962389702</c:v>
                </c:pt>
                <c:pt idx="13477">
                  <c:v>326320.537930334</c:v>
                </c:pt>
                <c:pt idx="13478">
                  <c:v>355217.737229819</c:v>
                </c:pt>
                <c:pt idx="13479">
                  <c:v>407929.710405024</c:v>
                </c:pt>
                <c:pt idx="13480">
                  <c:v>371049.639799827</c:v>
                </c:pt>
                <c:pt idx="13481">
                  <c:v>362025.424917028</c:v>
                </c:pt>
                <c:pt idx="13482">
                  <c:v>353440.422926939</c:v>
                </c:pt>
                <c:pt idx="13483">
                  <c:v>353485.232589278</c:v>
                </c:pt>
                <c:pt idx="13484">
                  <c:v>386381.15610451</c:v>
                </c:pt>
                <c:pt idx="13485">
                  <c:v>358645.124938145</c:v>
                </c:pt>
                <c:pt idx="13486">
                  <c:v>461458.075705934</c:v>
                </c:pt>
                <c:pt idx="13487">
                  <c:v>390122.5069551428</c:v>
                </c:pt>
                <c:pt idx="13488">
                  <c:v>375166.20403296</c:v>
                </c:pt>
                <c:pt idx="13489">
                  <c:v>467736.389351131</c:v>
                </c:pt>
                <c:pt idx="13490">
                  <c:v>379408.98262096</c:v>
                </c:pt>
                <c:pt idx="13491">
                  <c:v>366782.305446194</c:v>
                </c:pt>
                <c:pt idx="13492">
                  <c:v>417342.832637842</c:v>
                </c:pt>
                <c:pt idx="13493">
                  <c:v>387101.53507712</c:v>
                </c:pt>
                <c:pt idx="13494">
                  <c:v>424813.27173215</c:v>
                </c:pt>
                <c:pt idx="13495">
                  <c:v>385694.558353307</c:v>
                </c:pt>
                <c:pt idx="13496">
                  <c:v>467477.786360459</c:v>
                </c:pt>
                <c:pt idx="13497">
                  <c:v>368527.3524651368</c:v>
                </c:pt>
                <c:pt idx="13498">
                  <c:v>454291.298010156</c:v>
                </c:pt>
                <c:pt idx="13499">
                  <c:v>385991.070364313</c:v>
                </c:pt>
                <c:pt idx="13500">
                  <c:v>639736.650874733</c:v>
                </c:pt>
                <c:pt idx="13501">
                  <c:v>446897.757667486</c:v>
                </c:pt>
                <c:pt idx="13502">
                  <c:v>373018.302546006</c:v>
                </c:pt>
                <c:pt idx="13503">
                  <c:v>374938.458027739</c:v>
                </c:pt>
                <c:pt idx="13504">
                  <c:v>402872.778042203</c:v>
                </c:pt>
                <c:pt idx="13505">
                  <c:v>388796.394807886</c:v>
                </c:pt>
                <c:pt idx="13506">
                  <c:v>453216.188530736</c:v>
                </c:pt>
                <c:pt idx="13507">
                  <c:v>406748.775590869</c:v>
                </c:pt>
                <c:pt idx="13508">
                  <c:v>437920.898551828</c:v>
                </c:pt>
                <c:pt idx="13509">
                  <c:v>401066.291660341</c:v>
                </c:pt>
                <c:pt idx="13510">
                  <c:v>369484.794594867</c:v>
                </c:pt>
                <c:pt idx="13511">
                  <c:v>327388.227418007</c:v>
                </c:pt>
                <c:pt idx="13512">
                  <c:v>366128.999431832</c:v>
                </c:pt>
                <c:pt idx="13513">
                  <c:v>354572.305213596</c:v>
                </c:pt>
                <c:pt idx="13514">
                  <c:v>402090.096598163</c:v>
                </c:pt>
                <c:pt idx="13515">
                  <c:v>402551.437573931</c:v>
                </c:pt>
                <c:pt idx="13516">
                  <c:v>363648.428459207</c:v>
                </c:pt>
                <c:pt idx="13517">
                  <c:v>420998.970777579</c:v>
                </c:pt>
                <c:pt idx="13518">
                  <c:v>350073.576385496</c:v>
                </c:pt>
                <c:pt idx="13519">
                  <c:v>350339.656564614</c:v>
                </c:pt>
                <c:pt idx="13520">
                  <c:v>329330.287470933</c:v>
                </c:pt>
                <c:pt idx="13521">
                  <c:v>347266.283541344</c:v>
                </c:pt>
                <c:pt idx="13522">
                  <c:v>318385.040558413</c:v>
                </c:pt>
                <c:pt idx="13523">
                  <c:v>692011.975545535</c:v>
                </c:pt>
                <c:pt idx="13524">
                  <c:v>941326.916176325</c:v>
                </c:pt>
                <c:pt idx="13525">
                  <c:v>983815.420875611</c:v>
                </c:pt>
                <c:pt idx="13526">
                  <c:v>973564.883318131</c:v>
                </c:pt>
                <c:pt idx="13527">
                  <c:v>972635.986199207</c:v>
                </c:pt>
                <c:pt idx="13528">
                  <c:v>916012.101210773</c:v>
                </c:pt>
                <c:pt idx="13529">
                  <c:v>466502.001519207</c:v>
                </c:pt>
                <c:pt idx="13530">
                  <c:v>305396.588648885</c:v>
                </c:pt>
                <c:pt idx="13531">
                  <c:v>382504.045010993</c:v>
                </c:pt>
                <c:pt idx="13532">
                  <c:v>317728.177933096</c:v>
                </c:pt>
                <c:pt idx="13533">
                  <c:v>305541.654135526</c:v>
                </c:pt>
                <c:pt idx="13534">
                  <c:v>305655.268565868</c:v>
                </c:pt>
                <c:pt idx="13535">
                  <c:v>378019.1770575058</c:v>
                </c:pt>
                <c:pt idx="13536">
                  <c:v>338672.564474354</c:v>
                </c:pt>
                <c:pt idx="13537">
                  <c:v>394410.49000084</c:v>
                </c:pt>
                <c:pt idx="13538">
                  <c:v>344730.83556107</c:v>
                </c:pt>
                <c:pt idx="13539">
                  <c:v>362591.777340802</c:v>
                </c:pt>
                <c:pt idx="13540">
                  <c:v>331823.965530989</c:v>
                </c:pt>
                <c:pt idx="13541">
                  <c:v>331809.4619211918</c:v>
                </c:pt>
                <c:pt idx="13542">
                  <c:v>362631.939535285</c:v>
                </c:pt>
                <c:pt idx="13543">
                  <c:v>346671.117348657</c:v>
                </c:pt>
                <c:pt idx="13544">
                  <c:v>307020.819588125</c:v>
                </c:pt>
                <c:pt idx="13545">
                  <c:v>388263.357157425</c:v>
                </c:pt>
                <c:pt idx="13546">
                  <c:v>387889.489756393</c:v>
                </c:pt>
                <c:pt idx="13547">
                  <c:v>343600.741702346</c:v>
                </c:pt>
                <c:pt idx="13548">
                  <c:v>307015.069234792</c:v>
                </c:pt>
                <c:pt idx="13549">
                  <c:v>375879.081731297</c:v>
                </c:pt>
                <c:pt idx="13550">
                  <c:v>352318.871338839</c:v>
                </c:pt>
                <c:pt idx="13551">
                  <c:v>307207.001300444</c:v>
                </c:pt>
                <c:pt idx="13552">
                  <c:v>306936.839484513</c:v>
                </c:pt>
                <c:pt idx="13553">
                  <c:v>309365.823996093</c:v>
                </c:pt>
                <c:pt idx="13554">
                  <c:v>423889.924776632</c:v>
                </c:pt>
                <c:pt idx="13555">
                  <c:v>310873.903298543</c:v>
                </c:pt>
                <c:pt idx="13556">
                  <c:v>366856.6101048408</c:v>
                </c:pt>
                <c:pt idx="13557">
                  <c:v>358198.58058441</c:v>
                </c:pt>
                <c:pt idx="13558">
                  <c:v>347674.223297759</c:v>
                </c:pt>
                <c:pt idx="13559">
                  <c:v>306189.726269097</c:v>
                </c:pt>
                <c:pt idx="13560">
                  <c:v>309542.405245935</c:v>
                </c:pt>
                <c:pt idx="13561">
                  <c:v>344226.07598553</c:v>
                </c:pt>
                <c:pt idx="13562">
                  <c:v>363479.780460697</c:v>
                </c:pt>
                <c:pt idx="13563">
                  <c:v>350494.5443341</c:v>
                </c:pt>
                <c:pt idx="13564">
                  <c:v>321760.966118905</c:v>
                </c:pt>
                <c:pt idx="13565">
                  <c:v>341544.290432428</c:v>
                </c:pt>
                <c:pt idx="13566">
                  <c:v>382418.061141839</c:v>
                </c:pt>
                <c:pt idx="13567">
                  <c:v>441626.686193391</c:v>
                </c:pt>
                <c:pt idx="13568">
                  <c:v>405370.675378411</c:v>
                </c:pt>
                <c:pt idx="13569">
                  <c:v>338925.37975666</c:v>
                </c:pt>
                <c:pt idx="13570">
                  <c:v>313877.170571689</c:v>
                </c:pt>
                <c:pt idx="13571">
                  <c:v>332914.513922543</c:v>
                </c:pt>
                <c:pt idx="13572">
                  <c:v>343170.453331536</c:v>
                </c:pt>
                <c:pt idx="13573">
                  <c:v>336663.517672879</c:v>
                </c:pt>
                <c:pt idx="13574">
                  <c:v>307500.893974153</c:v>
                </c:pt>
                <c:pt idx="13575">
                  <c:v>333496.843813476</c:v>
                </c:pt>
                <c:pt idx="13576">
                  <c:v>378758.4118668318</c:v>
                </c:pt>
                <c:pt idx="13577">
                  <c:v>374604.898178103</c:v>
                </c:pt>
                <c:pt idx="13578">
                  <c:v>341414.70331542</c:v>
                </c:pt>
                <c:pt idx="13579">
                  <c:v>338278.467115038</c:v>
                </c:pt>
                <c:pt idx="13580">
                  <c:v>346987.473201872</c:v>
                </c:pt>
                <c:pt idx="13581">
                  <c:v>313134.7085257358</c:v>
                </c:pt>
                <c:pt idx="13582">
                  <c:v>336054.951195318</c:v>
                </c:pt>
                <c:pt idx="13583">
                  <c:v>380174.114983549</c:v>
                </c:pt>
                <c:pt idx="13584">
                  <c:v>318961.853044112</c:v>
                </c:pt>
                <c:pt idx="13585">
                  <c:v>378024.685794779</c:v>
                </c:pt>
                <c:pt idx="13586">
                  <c:v>353034.900110574</c:v>
                </c:pt>
                <c:pt idx="13587">
                  <c:v>364806.809196552</c:v>
                </c:pt>
                <c:pt idx="13588">
                  <c:v>331005.539551093</c:v>
                </c:pt>
                <c:pt idx="13589">
                  <c:v>336565.213883147</c:v>
                </c:pt>
                <c:pt idx="13590">
                  <c:v>306960.209677365</c:v>
                </c:pt>
                <c:pt idx="13591">
                  <c:v>306823.660531706</c:v>
                </c:pt>
                <c:pt idx="13592">
                  <c:v>337114.123534004</c:v>
                </c:pt>
                <c:pt idx="13593">
                  <c:v>361326.872187118</c:v>
                </c:pt>
                <c:pt idx="13594">
                  <c:v>306372.258693201</c:v>
                </c:pt>
                <c:pt idx="13595">
                  <c:v>377910.343495028</c:v>
                </c:pt>
                <c:pt idx="13596">
                  <c:v>381295.243048639</c:v>
                </c:pt>
                <c:pt idx="13597">
                  <c:v>373272.5280959458</c:v>
                </c:pt>
                <c:pt idx="13598">
                  <c:v>313192.544648366</c:v>
                </c:pt>
                <c:pt idx="13599">
                  <c:v>347961.456565168</c:v>
                </c:pt>
                <c:pt idx="13600">
                  <c:v>317714.834218217</c:v>
                </c:pt>
                <c:pt idx="13601">
                  <c:v>390392.853506353</c:v>
                </c:pt>
                <c:pt idx="13602">
                  <c:v>309452.379832835</c:v>
                </c:pt>
                <c:pt idx="13603">
                  <c:v>310182.233297371</c:v>
                </c:pt>
                <c:pt idx="13604">
                  <c:v>334553.435591871</c:v>
                </c:pt>
                <c:pt idx="13605">
                  <c:v>384321.049517405</c:v>
                </c:pt>
                <c:pt idx="13606">
                  <c:v>408220.996650666</c:v>
                </c:pt>
                <c:pt idx="13607">
                  <c:v>341183.582762004</c:v>
                </c:pt>
                <c:pt idx="13608">
                  <c:v>338786.820716762</c:v>
                </c:pt>
                <c:pt idx="13609">
                  <c:v>314185.013753061</c:v>
                </c:pt>
                <c:pt idx="13610">
                  <c:v>311342.560190648</c:v>
                </c:pt>
                <c:pt idx="13611">
                  <c:v>336978.8468064598</c:v>
                </c:pt>
                <c:pt idx="13612">
                  <c:v>339683.233924214</c:v>
                </c:pt>
                <c:pt idx="13613">
                  <c:v>312793.245158016</c:v>
                </c:pt>
                <c:pt idx="13614">
                  <c:v>334357.430756318</c:v>
                </c:pt>
                <c:pt idx="13615">
                  <c:v>384163.824132911</c:v>
                </c:pt>
                <c:pt idx="13616">
                  <c:v>352952.47514303</c:v>
                </c:pt>
                <c:pt idx="13617">
                  <c:v>399800.995867937</c:v>
                </c:pt>
                <c:pt idx="13618">
                  <c:v>336183.267942075</c:v>
                </c:pt>
                <c:pt idx="13619">
                  <c:v>377282.120948787</c:v>
                </c:pt>
                <c:pt idx="13620">
                  <c:v>313839.22465639</c:v>
                </c:pt>
                <c:pt idx="13621">
                  <c:v>312316.774531272</c:v>
                </c:pt>
                <c:pt idx="13622">
                  <c:v>329464.196432332</c:v>
                </c:pt>
                <c:pt idx="13623">
                  <c:v>324826.572333821</c:v>
                </c:pt>
                <c:pt idx="13624">
                  <c:v>417664.842602851</c:v>
                </c:pt>
                <c:pt idx="13625">
                  <c:v>332829.247449024</c:v>
                </c:pt>
                <c:pt idx="13626">
                  <c:v>387636.948776864</c:v>
                </c:pt>
                <c:pt idx="13627">
                  <c:v>339508.0329657878</c:v>
                </c:pt>
                <c:pt idx="13628">
                  <c:v>363880.235659993</c:v>
                </c:pt>
                <c:pt idx="13629">
                  <c:v>308851.063225399</c:v>
                </c:pt>
                <c:pt idx="13630">
                  <c:v>340923.8789363768</c:v>
                </c:pt>
                <c:pt idx="13631">
                  <c:v>310406.388638802</c:v>
                </c:pt>
                <c:pt idx="13632">
                  <c:v>337607.211322731</c:v>
                </c:pt>
                <c:pt idx="13633">
                  <c:v>346525.402256063</c:v>
                </c:pt>
                <c:pt idx="13634">
                  <c:v>357422.596796717</c:v>
                </c:pt>
                <c:pt idx="13635">
                  <c:v>355670.394792999</c:v>
                </c:pt>
                <c:pt idx="13636">
                  <c:v>395922.615088193</c:v>
                </c:pt>
                <c:pt idx="13637">
                  <c:v>336240.114791721</c:v>
                </c:pt>
                <c:pt idx="13638">
                  <c:v>407570.405945743</c:v>
                </c:pt>
                <c:pt idx="13639">
                  <c:v>337825.059838592</c:v>
                </c:pt>
                <c:pt idx="13640">
                  <c:v>351464.969592839</c:v>
                </c:pt>
                <c:pt idx="13641">
                  <c:v>329263.430834771</c:v>
                </c:pt>
                <c:pt idx="13642">
                  <c:v>339346.238226846</c:v>
                </c:pt>
                <c:pt idx="13643">
                  <c:v>309573.584920348</c:v>
                </c:pt>
                <c:pt idx="13644">
                  <c:v>310063.013496429</c:v>
                </c:pt>
                <c:pt idx="13645">
                  <c:v>412916.363274468</c:v>
                </c:pt>
                <c:pt idx="13646">
                  <c:v>316680.874141647</c:v>
                </c:pt>
                <c:pt idx="13647">
                  <c:v>381677.457470902</c:v>
                </c:pt>
                <c:pt idx="13648">
                  <c:v>376896.7537344878</c:v>
                </c:pt>
                <c:pt idx="13649">
                  <c:v>344276.061841955</c:v>
                </c:pt>
                <c:pt idx="13650">
                  <c:v>352285.198860839</c:v>
                </c:pt>
                <c:pt idx="13651">
                  <c:v>3.31420129284919E6</c:v>
                </c:pt>
                <c:pt idx="13652">
                  <c:v>3.31420129284919E6</c:v>
                </c:pt>
                <c:pt idx="13653">
                  <c:v>3.31420129284919E6</c:v>
                </c:pt>
                <c:pt idx="13654">
                  <c:v>338810.92614032</c:v>
                </c:pt>
                <c:pt idx="13655">
                  <c:v>383309.0816543478</c:v>
                </c:pt>
                <c:pt idx="13656">
                  <c:v>372819.970835454</c:v>
                </c:pt>
                <c:pt idx="13657">
                  <c:v>377121.87123686</c:v>
                </c:pt>
                <c:pt idx="13658">
                  <c:v>340603.222405979</c:v>
                </c:pt>
                <c:pt idx="13659">
                  <c:v>311505.92645965</c:v>
                </c:pt>
                <c:pt idx="13660">
                  <c:v>311079.542613688</c:v>
                </c:pt>
                <c:pt idx="13661">
                  <c:v>340282.490665729</c:v>
                </c:pt>
                <c:pt idx="13662">
                  <c:v>338552.6627588548</c:v>
                </c:pt>
                <c:pt idx="13663">
                  <c:v>309566.303957299</c:v>
                </c:pt>
                <c:pt idx="13664">
                  <c:v>333659.653615763</c:v>
                </c:pt>
                <c:pt idx="13665">
                  <c:v>384215.647662547</c:v>
                </c:pt>
                <c:pt idx="13666">
                  <c:v>385437.800642401</c:v>
                </c:pt>
                <c:pt idx="13667">
                  <c:v>351036.830951307</c:v>
                </c:pt>
                <c:pt idx="13668">
                  <c:v>310441.842672479</c:v>
                </c:pt>
                <c:pt idx="13669">
                  <c:v>351334.016074029</c:v>
                </c:pt>
                <c:pt idx="13670">
                  <c:v>340372.900551158</c:v>
                </c:pt>
                <c:pt idx="13671">
                  <c:v>396915.517917558</c:v>
                </c:pt>
                <c:pt idx="13672">
                  <c:v>307044.488845539</c:v>
                </c:pt>
                <c:pt idx="13673">
                  <c:v>314916.771946555</c:v>
                </c:pt>
                <c:pt idx="13674">
                  <c:v>312199.1980241498</c:v>
                </c:pt>
                <c:pt idx="13675">
                  <c:v>403551.071770903</c:v>
                </c:pt>
                <c:pt idx="13676">
                  <c:v>342736.853887464</c:v>
                </c:pt>
                <c:pt idx="13677">
                  <c:v>370877.919050678</c:v>
                </c:pt>
                <c:pt idx="13678">
                  <c:v>349013.110993576</c:v>
                </c:pt>
                <c:pt idx="13679">
                  <c:v>333310.954660612</c:v>
                </c:pt>
                <c:pt idx="13680">
                  <c:v>310389.6779255518</c:v>
                </c:pt>
                <c:pt idx="13681">
                  <c:v>310426.815836905</c:v>
                </c:pt>
                <c:pt idx="13682">
                  <c:v>341187.976426072</c:v>
                </c:pt>
                <c:pt idx="13683">
                  <c:v>342891.390070675</c:v>
                </c:pt>
                <c:pt idx="13684">
                  <c:v>383569.751782753</c:v>
                </c:pt>
                <c:pt idx="13685">
                  <c:v>343305.541598172</c:v>
                </c:pt>
                <c:pt idx="13686">
                  <c:v>371778.550004501</c:v>
                </c:pt>
                <c:pt idx="13687">
                  <c:v>347519.173350304</c:v>
                </c:pt>
                <c:pt idx="13688">
                  <c:v>341950.104551447</c:v>
                </c:pt>
                <c:pt idx="13689">
                  <c:v>379828.338119231</c:v>
                </c:pt>
                <c:pt idx="13690">
                  <c:v>340813.693831675</c:v>
                </c:pt>
                <c:pt idx="13691">
                  <c:v>308235.426536348</c:v>
                </c:pt>
                <c:pt idx="13692">
                  <c:v>310351.033706446</c:v>
                </c:pt>
                <c:pt idx="13693">
                  <c:v>380000.663246934</c:v>
                </c:pt>
                <c:pt idx="13694">
                  <c:v>481554.151166225</c:v>
                </c:pt>
                <c:pt idx="13695">
                  <c:v>384524.034104158</c:v>
                </c:pt>
                <c:pt idx="13696">
                  <c:v>454688.136581479</c:v>
                </c:pt>
                <c:pt idx="13697">
                  <c:v>431209.955547113</c:v>
                </c:pt>
                <c:pt idx="13698">
                  <c:v>409208.365288645</c:v>
                </c:pt>
                <c:pt idx="13699">
                  <c:v>379950.995201319</c:v>
                </c:pt>
                <c:pt idx="13700">
                  <c:v>380044.038635371</c:v>
                </c:pt>
                <c:pt idx="13701">
                  <c:v>436496.675512249</c:v>
                </c:pt>
                <c:pt idx="13702">
                  <c:v>409114.778230667</c:v>
                </c:pt>
                <c:pt idx="13703">
                  <c:v>418366.1478155808</c:v>
                </c:pt>
                <c:pt idx="13704">
                  <c:v>390737.925469986</c:v>
                </c:pt>
                <c:pt idx="13705">
                  <c:v>431900.19412059</c:v>
                </c:pt>
                <c:pt idx="13706">
                  <c:v>452672.5575652078</c:v>
                </c:pt>
                <c:pt idx="13707">
                  <c:v>480913.633304241</c:v>
                </c:pt>
                <c:pt idx="13708">
                  <c:v>409802.421787787</c:v>
                </c:pt>
                <c:pt idx="13709">
                  <c:v>369450.913357235</c:v>
                </c:pt>
                <c:pt idx="13710">
                  <c:v>306080.197103398</c:v>
                </c:pt>
                <c:pt idx="13711">
                  <c:v>363685.228436417</c:v>
                </c:pt>
                <c:pt idx="13712">
                  <c:v>335213.173479878</c:v>
                </c:pt>
                <c:pt idx="13713">
                  <c:v>307799.426529649</c:v>
                </c:pt>
                <c:pt idx="13714">
                  <c:v>308958.863319576</c:v>
                </c:pt>
                <c:pt idx="13715">
                  <c:v>380367.39449356</c:v>
                </c:pt>
                <c:pt idx="13716">
                  <c:v>356136.347510822</c:v>
                </c:pt>
                <c:pt idx="13717">
                  <c:v>369563.996794255</c:v>
                </c:pt>
                <c:pt idx="13718">
                  <c:v>364312.015741796</c:v>
                </c:pt>
                <c:pt idx="13719">
                  <c:v>316562.670155949</c:v>
                </c:pt>
                <c:pt idx="13720">
                  <c:v>354457.167546397</c:v>
                </c:pt>
                <c:pt idx="13721">
                  <c:v>313381.313730424</c:v>
                </c:pt>
                <c:pt idx="13722">
                  <c:v>366347.497069398</c:v>
                </c:pt>
                <c:pt idx="13723">
                  <c:v>371460.761326683</c:v>
                </c:pt>
                <c:pt idx="13724">
                  <c:v>323578.349620751</c:v>
                </c:pt>
                <c:pt idx="13725">
                  <c:v>382409.7672257418</c:v>
                </c:pt>
                <c:pt idx="13726">
                  <c:v>410309.314933321</c:v>
                </c:pt>
                <c:pt idx="13727">
                  <c:v>391626.013644265</c:v>
                </c:pt>
                <c:pt idx="13728">
                  <c:v>347814.181045684</c:v>
                </c:pt>
                <c:pt idx="13729">
                  <c:v>319150.93711467</c:v>
                </c:pt>
                <c:pt idx="13730">
                  <c:v>326795.736585894</c:v>
                </c:pt>
                <c:pt idx="13731">
                  <c:v>341844.702155521</c:v>
                </c:pt>
                <c:pt idx="13732">
                  <c:v>323931.928421884</c:v>
                </c:pt>
                <c:pt idx="13733">
                  <c:v>332286.153172435</c:v>
                </c:pt>
                <c:pt idx="13734">
                  <c:v>330859.518165429</c:v>
                </c:pt>
                <c:pt idx="13735">
                  <c:v>320062.581945878</c:v>
                </c:pt>
                <c:pt idx="13736">
                  <c:v>351072.280306227</c:v>
                </c:pt>
                <c:pt idx="13737">
                  <c:v>396294.52316958</c:v>
                </c:pt>
                <c:pt idx="13738">
                  <c:v>372740.933175033</c:v>
                </c:pt>
                <c:pt idx="13739">
                  <c:v>382933.900908538</c:v>
                </c:pt>
                <c:pt idx="13740">
                  <c:v>333674.264365812</c:v>
                </c:pt>
                <c:pt idx="13741">
                  <c:v>357216.479850039</c:v>
                </c:pt>
                <c:pt idx="13742">
                  <c:v>315403.458219923</c:v>
                </c:pt>
                <c:pt idx="13743">
                  <c:v>372724.253738118</c:v>
                </c:pt>
                <c:pt idx="13744">
                  <c:v>329159.280712409</c:v>
                </c:pt>
                <c:pt idx="13745">
                  <c:v>307696.857022722</c:v>
                </c:pt>
                <c:pt idx="13746">
                  <c:v>313392.529385768</c:v>
                </c:pt>
                <c:pt idx="13747">
                  <c:v>380332.561481854</c:v>
                </c:pt>
                <c:pt idx="13748">
                  <c:v>334856.364392521</c:v>
                </c:pt>
                <c:pt idx="13749">
                  <c:v>397275.914051086</c:v>
                </c:pt>
                <c:pt idx="13750">
                  <c:v>350549.096866763</c:v>
                </c:pt>
                <c:pt idx="13751">
                  <c:v>338482.254694145</c:v>
                </c:pt>
                <c:pt idx="13752">
                  <c:v>306259.039247967</c:v>
                </c:pt>
                <c:pt idx="13753">
                  <c:v>306180.253371315</c:v>
                </c:pt>
                <c:pt idx="13754">
                  <c:v>335144.373149152</c:v>
                </c:pt>
                <c:pt idx="13755">
                  <c:v>337954.129460493</c:v>
                </c:pt>
                <c:pt idx="13756">
                  <c:v>316507.838940723</c:v>
                </c:pt>
                <c:pt idx="13757">
                  <c:v>394860.612102642</c:v>
                </c:pt>
                <c:pt idx="13758">
                  <c:v>409984.375448393</c:v>
                </c:pt>
                <c:pt idx="13759">
                  <c:v>356888.305235013</c:v>
                </c:pt>
                <c:pt idx="13760">
                  <c:v>328538.343391494</c:v>
                </c:pt>
                <c:pt idx="13761">
                  <c:v>372479.439777946</c:v>
                </c:pt>
                <c:pt idx="13762">
                  <c:v>385939.925497388</c:v>
                </c:pt>
                <c:pt idx="13763">
                  <c:v>318778.683809995</c:v>
                </c:pt>
                <c:pt idx="13764">
                  <c:v>313443.680369222</c:v>
                </c:pt>
                <c:pt idx="13765">
                  <c:v>306016.445099157</c:v>
                </c:pt>
                <c:pt idx="13766">
                  <c:v>382795.9184942318</c:v>
                </c:pt>
                <c:pt idx="13767">
                  <c:v>329564.728964083</c:v>
                </c:pt>
                <c:pt idx="13768">
                  <c:v>347542.980532988</c:v>
                </c:pt>
                <c:pt idx="13769">
                  <c:v>373810.853147089</c:v>
                </c:pt>
                <c:pt idx="13770">
                  <c:v>397953.361038022</c:v>
                </c:pt>
                <c:pt idx="13771">
                  <c:v>337114.530739153</c:v>
                </c:pt>
                <c:pt idx="13772">
                  <c:v>338860.704926959</c:v>
                </c:pt>
                <c:pt idx="13773">
                  <c:v>350102.035668769</c:v>
                </c:pt>
                <c:pt idx="13774">
                  <c:v>361323.453261312</c:v>
                </c:pt>
                <c:pt idx="13775">
                  <c:v>348655.221425083</c:v>
                </c:pt>
                <c:pt idx="13776">
                  <c:v>306198.864374075</c:v>
                </c:pt>
                <c:pt idx="13777">
                  <c:v>335312.712891304</c:v>
                </c:pt>
                <c:pt idx="13778">
                  <c:v>395763.774797291</c:v>
                </c:pt>
                <c:pt idx="13779">
                  <c:v>392727.918196817</c:v>
                </c:pt>
                <c:pt idx="13780">
                  <c:v>354021.58219324</c:v>
                </c:pt>
                <c:pt idx="13781">
                  <c:v>337405.191137316</c:v>
                </c:pt>
                <c:pt idx="13782">
                  <c:v>306796.366226267</c:v>
                </c:pt>
                <c:pt idx="13783">
                  <c:v>315986.560815924</c:v>
                </c:pt>
                <c:pt idx="13784">
                  <c:v>352963.180200401</c:v>
                </c:pt>
                <c:pt idx="13785">
                  <c:v>345790.078816054</c:v>
                </c:pt>
                <c:pt idx="13786">
                  <c:v>306507.21994353</c:v>
                </c:pt>
                <c:pt idx="13787">
                  <c:v>305931.029408911</c:v>
                </c:pt>
                <c:pt idx="13788">
                  <c:v>394768.990784824</c:v>
                </c:pt>
                <c:pt idx="13789">
                  <c:v>381942.968627559</c:v>
                </c:pt>
                <c:pt idx="13790">
                  <c:v>339618.561728315</c:v>
                </c:pt>
                <c:pt idx="13791">
                  <c:v>336285.5245934</c:v>
                </c:pt>
                <c:pt idx="13792">
                  <c:v>365091.811263941</c:v>
                </c:pt>
                <c:pt idx="13793">
                  <c:v>309159.035773474</c:v>
                </c:pt>
                <c:pt idx="13794">
                  <c:v>335501.371559927</c:v>
                </c:pt>
                <c:pt idx="13795">
                  <c:v>373655.22322721</c:v>
                </c:pt>
                <c:pt idx="13796">
                  <c:v>336984.687361146</c:v>
                </c:pt>
                <c:pt idx="13797">
                  <c:v>383586.6725241398</c:v>
                </c:pt>
                <c:pt idx="13798">
                  <c:v>349979.600192529</c:v>
                </c:pt>
                <c:pt idx="13799">
                  <c:v>362500.032873672</c:v>
                </c:pt>
                <c:pt idx="13800">
                  <c:v>340130.916263719</c:v>
                </c:pt>
                <c:pt idx="13801">
                  <c:v>336373.653216664</c:v>
                </c:pt>
                <c:pt idx="13802">
                  <c:v>306676.1588156318</c:v>
                </c:pt>
                <c:pt idx="13803">
                  <c:v>308152.231355905</c:v>
                </c:pt>
                <c:pt idx="13804">
                  <c:v>340199.822602547</c:v>
                </c:pt>
                <c:pt idx="13805">
                  <c:v>358502.985820793</c:v>
                </c:pt>
                <c:pt idx="13806">
                  <c:v>314749.776150152</c:v>
                </c:pt>
                <c:pt idx="13807">
                  <c:v>379198.585828753</c:v>
                </c:pt>
                <c:pt idx="13808">
                  <c:v>373757.246861222</c:v>
                </c:pt>
                <c:pt idx="13809">
                  <c:v>363150.139440857</c:v>
                </c:pt>
                <c:pt idx="13810">
                  <c:v>309850.759857164</c:v>
                </c:pt>
                <c:pt idx="13811">
                  <c:v>343730.043927459</c:v>
                </c:pt>
                <c:pt idx="13812">
                  <c:v>308223.270440459</c:v>
                </c:pt>
                <c:pt idx="13813">
                  <c:v>392329.371540777</c:v>
                </c:pt>
                <c:pt idx="13814">
                  <c:v>314296.01945013</c:v>
                </c:pt>
                <c:pt idx="13815">
                  <c:v>307830.950872554</c:v>
                </c:pt>
                <c:pt idx="13816">
                  <c:v>334025.0597346868</c:v>
                </c:pt>
                <c:pt idx="13817">
                  <c:v>383221.952592119</c:v>
                </c:pt>
                <c:pt idx="13818">
                  <c:v>395299.220927406</c:v>
                </c:pt>
                <c:pt idx="13819">
                  <c:v>339954.141303425</c:v>
                </c:pt>
                <c:pt idx="13820">
                  <c:v>337554.205233304</c:v>
                </c:pt>
                <c:pt idx="13821">
                  <c:v>305208.955065685</c:v>
                </c:pt>
                <c:pt idx="13822">
                  <c:v>315889.903661287</c:v>
                </c:pt>
                <c:pt idx="13823">
                  <c:v>336291.921535861</c:v>
                </c:pt>
                <c:pt idx="13824">
                  <c:v>335645.171730659</c:v>
                </c:pt>
                <c:pt idx="13825">
                  <c:v>306241.426325299</c:v>
                </c:pt>
                <c:pt idx="13826">
                  <c:v>306890.538551975</c:v>
                </c:pt>
                <c:pt idx="13827">
                  <c:v>404105.161088623</c:v>
                </c:pt>
                <c:pt idx="13828">
                  <c:v>349284.197856813</c:v>
                </c:pt>
                <c:pt idx="13829">
                  <c:v>372715.177688763</c:v>
                </c:pt>
                <c:pt idx="13830">
                  <c:v>347787.277701312</c:v>
                </c:pt>
                <c:pt idx="13831">
                  <c:v>363272.115896961</c:v>
                </c:pt>
                <c:pt idx="13832">
                  <c:v>360420.955960021</c:v>
                </c:pt>
                <c:pt idx="13833">
                  <c:v>309782.837898903</c:v>
                </c:pt>
                <c:pt idx="13834">
                  <c:v>312833.299184867</c:v>
                </c:pt>
                <c:pt idx="13835">
                  <c:v>379035.145609611</c:v>
                </c:pt>
                <c:pt idx="13836">
                  <c:v>476229.765512049</c:v>
                </c:pt>
                <c:pt idx="13837">
                  <c:v>407529.986399047</c:v>
                </c:pt>
                <c:pt idx="13838">
                  <c:v>377947.2522509799</c:v>
                </c:pt>
                <c:pt idx="13839">
                  <c:v>450996.297480848</c:v>
                </c:pt>
                <c:pt idx="13840">
                  <c:v>400802.014567056</c:v>
                </c:pt>
                <c:pt idx="13841">
                  <c:v>441684.694418065</c:v>
                </c:pt>
                <c:pt idx="13842">
                  <c:v>402297.966209288</c:v>
                </c:pt>
                <c:pt idx="13843">
                  <c:v>410338.277683761</c:v>
                </c:pt>
                <c:pt idx="13844">
                  <c:v>377826.322218328</c:v>
                </c:pt>
                <c:pt idx="13845">
                  <c:v>377361.541641008</c:v>
                </c:pt>
                <c:pt idx="13846">
                  <c:v>478168.367234771</c:v>
                </c:pt>
                <c:pt idx="13847">
                  <c:v>419339.142478775</c:v>
                </c:pt>
                <c:pt idx="13848">
                  <c:v>423722.332505932</c:v>
                </c:pt>
                <c:pt idx="13849">
                  <c:v>394779.693394292</c:v>
                </c:pt>
                <c:pt idx="13850">
                  <c:v>414168.268528247</c:v>
                </c:pt>
                <c:pt idx="13851">
                  <c:v>428673.222132026</c:v>
                </c:pt>
                <c:pt idx="13852">
                  <c:v>406009.512574164</c:v>
                </c:pt>
                <c:pt idx="13853">
                  <c:v>434290.199386134</c:v>
                </c:pt>
                <c:pt idx="13854">
                  <c:v>377799.713066784</c:v>
                </c:pt>
                <c:pt idx="13855">
                  <c:v>321964.1879441799</c:v>
                </c:pt>
                <c:pt idx="13856">
                  <c:v>414108.440284566</c:v>
                </c:pt>
                <c:pt idx="13857">
                  <c:v>343063.387171147</c:v>
                </c:pt>
                <c:pt idx="13858">
                  <c:v>311838.512525222</c:v>
                </c:pt>
                <c:pt idx="13859">
                  <c:v>311710.01720191</c:v>
                </c:pt>
                <c:pt idx="13860">
                  <c:v>371261.770930696</c:v>
                </c:pt>
                <c:pt idx="13861">
                  <c:v>365009.735391694</c:v>
                </c:pt>
                <c:pt idx="13862">
                  <c:v>336272.3694248868</c:v>
                </c:pt>
                <c:pt idx="13863">
                  <c:v>345031.695474036</c:v>
                </c:pt>
                <c:pt idx="13864">
                  <c:v>307875.684221177</c:v>
                </c:pt>
                <c:pt idx="13865">
                  <c:v>338461.932190585</c:v>
                </c:pt>
                <c:pt idx="13866">
                  <c:v>436884.676918181</c:v>
                </c:pt>
                <c:pt idx="13867">
                  <c:v>338091.926602363</c:v>
                </c:pt>
                <c:pt idx="13868">
                  <c:v>384883.55393903</c:v>
                </c:pt>
                <c:pt idx="13869">
                  <c:v>310642.790084908</c:v>
                </c:pt>
                <c:pt idx="13870">
                  <c:v>379887.140639867</c:v>
                </c:pt>
                <c:pt idx="13871">
                  <c:v>358771.589594819</c:v>
                </c:pt>
                <c:pt idx="13872">
                  <c:v>340103.619492754</c:v>
                </c:pt>
                <c:pt idx="13873">
                  <c:v>308499.452275811</c:v>
                </c:pt>
                <c:pt idx="13874">
                  <c:v>312332.776379125</c:v>
                </c:pt>
                <c:pt idx="13875">
                  <c:v>312828.2782358978</c:v>
                </c:pt>
                <c:pt idx="13876">
                  <c:v>410379.987580387</c:v>
                </c:pt>
                <c:pt idx="13877">
                  <c:v>309599.215653349</c:v>
                </c:pt>
                <c:pt idx="13878">
                  <c:v>365982.82941176</c:v>
                </c:pt>
                <c:pt idx="13879">
                  <c:v>340536.3127952578</c:v>
                </c:pt>
                <c:pt idx="13880">
                  <c:v>399197.3589874</c:v>
                </c:pt>
                <c:pt idx="13881">
                  <c:v>346479.687629569</c:v>
                </c:pt>
                <c:pt idx="13882">
                  <c:v>322501.385127773</c:v>
                </c:pt>
                <c:pt idx="13883">
                  <c:v>381106.1151942418</c:v>
                </c:pt>
                <c:pt idx="13884">
                  <c:v>308411.510662213</c:v>
                </c:pt>
                <c:pt idx="13885">
                  <c:v>325237.915395605</c:v>
                </c:pt>
                <c:pt idx="13886">
                  <c:v>399525.287123739</c:v>
                </c:pt>
                <c:pt idx="13887">
                  <c:v>390204.849073672</c:v>
                </c:pt>
                <c:pt idx="13888">
                  <c:v>321733.576713234</c:v>
                </c:pt>
                <c:pt idx="13889">
                  <c:v>348567.764202057</c:v>
                </c:pt>
                <c:pt idx="13890">
                  <c:v>375330.3484938978</c:v>
                </c:pt>
                <c:pt idx="13891">
                  <c:v>384803.827341133</c:v>
                </c:pt>
                <c:pt idx="13892">
                  <c:v>369233.504142448</c:v>
                </c:pt>
                <c:pt idx="13893">
                  <c:v>335321.791990109</c:v>
                </c:pt>
                <c:pt idx="13894">
                  <c:v>327324.476341158</c:v>
                </c:pt>
                <c:pt idx="13895">
                  <c:v>335357.524969407</c:v>
                </c:pt>
                <c:pt idx="13896">
                  <c:v>437399.403727737</c:v>
                </c:pt>
                <c:pt idx="13897">
                  <c:v>358985.213013357</c:v>
                </c:pt>
                <c:pt idx="13898">
                  <c:v>322210.497837626</c:v>
                </c:pt>
                <c:pt idx="13899">
                  <c:v>361987.744554921</c:v>
                </c:pt>
                <c:pt idx="13900">
                  <c:v>455038.056948061</c:v>
                </c:pt>
                <c:pt idx="13901">
                  <c:v>337082.292463903</c:v>
                </c:pt>
                <c:pt idx="13902">
                  <c:v>376980.639936747</c:v>
                </c:pt>
                <c:pt idx="13903">
                  <c:v>355515.57146235</c:v>
                </c:pt>
                <c:pt idx="13904">
                  <c:v>318226.719152533</c:v>
                </c:pt>
                <c:pt idx="13905">
                  <c:v>382226.097941567</c:v>
                </c:pt>
                <c:pt idx="13906">
                  <c:v>341513.683867826</c:v>
                </c:pt>
                <c:pt idx="13907">
                  <c:v>343235.584072079</c:v>
                </c:pt>
                <c:pt idx="13908">
                  <c:v>311477.450663275</c:v>
                </c:pt>
                <c:pt idx="13909">
                  <c:v>359087.8227292078</c:v>
                </c:pt>
                <c:pt idx="13910">
                  <c:v>352165.413772615</c:v>
                </c:pt>
                <c:pt idx="13911">
                  <c:v>337520.3882514799</c:v>
                </c:pt>
                <c:pt idx="13912">
                  <c:v>338996.837555243</c:v>
                </c:pt>
                <c:pt idx="13913">
                  <c:v>316717.863492622</c:v>
                </c:pt>
                <c:pt idx="13914">
                  <c:v>380077.319167782</c:v>
                </c:pt>
                <c:pt idx="13915">
                  <c:v>315274.83090633</c:v>
                </c:pt>
                <c:pt idx="13916">
                  <c:v>349775.212198212</c:v>
                </c:pt>
                <c:pt idx="13917">
                  <c:v>454064.438278613</c:v>
                </c:pt>
                <c:pt idx="13918">
                  <c:v>329390.468271441</c:v>
                </c:pt>
                <c:pt idx="13919">
                  <c:v>348902.598200832</c:v>
                </c:pt>
                <c:pt idx="13920">
                  <c:v>376009.483835782</c:v>
                </c:pt>
                <c:pt idx="13921">
                  <c:v>325384.008992684</c:v>
                </c:pt>
                <c:pt idx="13922">
                  <c:v>352838.959624659</c:v>
                </c:pt>
                <c:pt idx="13923">
                  <c:v>308022.824395874</c:v>
                </c:pt>
                <c:pt idx="13924">
                  <c:v>310557.776433781</c:v>
                </c:pt>
                <c:pt idx="13925">
                  <c:v>357159.6789332468</c:v>
                </c:pt>
                <c:pt idx="13926">
                  <c:v>372008.810257633</c:v>
                </c:pt>
                <c:pt idx="13927">
                  <c:v>401594.853084209</c:v>
                </c:pt>
                <c:pt idx="13928">
                  <c:v>314591.493485492</c:v>
                </c:pt>
                <c:pt idx="13929">
                  <c:v>377749.344676427</c:v>
                </c:pt>
                <c:pt idx="13930">
                  <c:v>344740.625225918</c:v>
                </c:pt>
                <c:pt idx="13931">
                  <c:v>348295.906835394</c:v>
                </c:pt>
                <c:pt idx="13932">
                  <c:v>310746.019437006</c:v>
                </c:pt>
                <c:pt idx="13933">
                  <c:v>397889.3367556398</c:v>
                </c:pt>
                <c:pt idx="13934">
                  <c:v>340727.916579535</c:v>
                </c:pt>
                <c:pt idx="13935">
                  <c:v>329634.093668944</c:v>
                </c:pt>
                <c:pt idx="13936">
                  <c:v>386249.289414974</c:v>
                </c:pt>
                <c:pt idx="13937">
                  <c:v>336922.516108396</c:v>
                </c:pt>
                <c:pt idx="13938">
                  <c:v>318196.931034731</c:v>
                </c:pt>
                <c:pt idx="13939">
                  <c:v>388564.886252843</c:v>
                </c:pt>
                <c:pt idx="13940">
                  <c:v>351562.219696033</c:v>
                </c:pt>
                <c:pt idx="13941">
                  <c:v>305766.140552053</c:v>
                </c:pt>
                <c:pt idx="13942">
                  <c:v>342518.2589287158</c:v>
                </c:pt>
                <c:pt idx="13943">
                  <c:v>307666.913356296</c:v>
                </c:pt>
                <c:pt idx="13944">
                  <c:v>337759.400506457</c:v>
                </c:pt>
                <c:pt idx="13945">
                  <c:v>306070.030159381</c:v>
                </c:pt>
                <c:pt idx="13946">
                  <c:v>377486.170803594</c:v>
                </c:pt>
                <c:pt idx="13947">
                  <c:v>360538.727318691</c:v>
                </c:pt>
                <c:pt idx="13948">
                  <c:v>315469.274629078</c:v>
                </c:pt>
                <c:pt idx="13949">
                  <c:v>393418.324220995</c:v>
                </c:pt>
                <c:pt idx="13950">
                  <c:v>347503.911913702</c:v>
                </c:pt>
                <c:pt idx="13951">
                  <c:v>316061.910631842</c:v>
                </c:pt>
                <c:pt idx="13952">
                  <c:v>363484.961061156</c:v>
                </c:pt>
                <c:pt idx="13953">
                  <c:v>339239.845522922</c:v>
                </c:pt>
                <c:pt idx="13954">
                  <c:v>309549.170331324</c:v>
                </c:pt>
                <c:pt idx="13955">
                  <c:v>308052.704940729</c:v>
                </c:pt>
                <c:pt idx="13956">
                  <c:v>409431.510249036</c:v>
                </c:pt>
                <c:pt idx="13957">
                  <c:v>334089.752369236</c:v>
                </c:pt>
                <c:pt idx="13958">
                  <c:v>348877.244398208</c:v>
                </c:pt>
                <c:pt idx="13959">
                  <c:v>369828.010076695</c:v>
                </c:pt>
                <c:pt idx="13960">
                  <c:v>354158.5800557868</c:v>
                </c:pt>
                <c:pt idx="13961">
                  <c:v>324080.981315975</c:v>
                </c:pt>
                <c:pt idx="13962">
                  <c:v>308611.933559155</c:v>
                </c:pt>
                <c:pt idx="13963">
                  <c:v>308653.8081672518</c:v>
                </c:pt>
                <c:pt idx="13964">
                  <c:v>339500.707521993</c:v>
                </c:pt>
                <c:pt idx="13965">
                  <c:v>355078.436396603</c:v>
                </c:pt>
                <c:pt idx="13966">
                  <c:v>397793.708517056</c:v>
                </c:pt>
                <c:pt idx="13967">
                  <c:v>306006.983403797</c:v>
                </c:pt>
                <c:pt idx="13968">
                  <c:v>335188.383471798</c:v>
                </c:pt>
                <c:pt idx="13969">
                  <c:v>381920.610137695</c:v>
                </c:pt>
                <c:pt idx="13970">
                  <c:v>331624.6222960799</c:v>
                </c:pt>
                <c:pt idx="13971">
                  <c:v>369753.6169850858</c:v>
                </c:pt>
                <c:pt idx="13972">
                  <c:v>311191.307281488</c:v>
                </c:pt>
                <c:pt idx="13973">
                  <c:v>350826.1108054299</c:v>
                </c:pt>
                <c:pt idx="13974">
                  <c:v>310740.810763837</c:v>
                </c:pt>
                <c:pt idx="13975">
                  <c:v>412058.693755993</c:v>
                </c:pt>
                <c:pt idx="13976">
                  <c:v>312581.232988665</c:v>
                </c:pt>
                <c:pt idx="13977">
                  <c:v>341654.111138659</c:v>
                </c:pt>
                <c:pt idx="13978">
                  <c:v>311949.298272107</c:v>
                </c:pt>
                <c:pt idx="13979">
                  <c:v>395703.114077021</c:v>
                </c:pt>
                <c:pt idx="13980">
                  <c:v>335236.491241567</c:v>
                </c:pt>
                <c:pt idx="13981">
                  <c:v>306012.119438138</c:v>
                </c:pt>
                <c:pt idx="13982">
                  <c:v>336750.554341528</c:v>
                </c:pt>
                <c:pt idx="13983">
                  <c:v>382438.380848894</c:v>
                </c:pt>
                <c:pt idx="13984">
                  <c:v>305951.797090579</c:v>
                </c:pt>
                <c:pt idx="13985">
                  <c:v>335102.249703084</c:v>
                </c:pt>
                <c:pt idx="13986">
                  <c:v>422209.697040753</c:v>
                </c:pt>
                <c:pt idx="13987">
                  <c:v>323915.507421134</c:v>
                </c:pt>
                <c:pt idx="13988">
                  <c:v>337934.325112188</c:v>
                </c:pt>
                <c:pt idx="13989">
                  <c:v>374798.035677005</c:v>
                </c:pt>
                <c:pt idx="13990">
                  <c:v>316453.571269885</c:v>
                </c:pt>
                <c:pt idx="13991">
                  <c:v>374664.931532098</c:v>
                </c:pt>
                <c:pt idx="13992">
                  <c:v>329282.060563902</c:v>
                </c:pt>
                <c:pt idx="13993">
                  <c:v>306847.531157301</c:v>
                </c:pt>
                <c:pt idx="13994">
                  <c:v>331196.209276656</c:v>
                </c:pt>
                <c:pt idx="13995">
                  <c:v>354357.1481144538</c:v>
                </c:pt>
                <c:pt idx="13996">
                  <c:v>418227.945006671</c:v>
                </c:pt>
                <c:pt idx="13997">
                  <c:v>314477.058663182</c:v>
                </c:pt>
                <c:pt idx="13998">
                  <c:v>370585.837683136</c:v>
                </c:pt>
                <c:pt idx="13999">
                  <c:v>364025.1048655078</c:v>
                </c:pt>
                <c:pt idx="14000">
                  <c:v>353856.993572317</c:v>
                </c:pt>
                <c:pt idx="14001">
                  <c:v>314638.1287774808</c:v>
                </c:pt>
                <c:pt idx="14002">
                  <c:v>368518.602467921</c:v>
                </c:pt>
                <c:pt idx="14003">
                  <c:v>335927.1110767</c:v>
                </c:pt>
                <c:pt idx="14004">
                  <c:v>425351.066977467</c:v>
                </c:pt>
                <c:pt idx="14005">
                  <c:v>678010.2329993618</c:v>
                </c:pt>
                <c:pt idx="14006">
                  <c:v>336365.6740345978</c:v>
                </c:pt>
                <c:pt idx="14007">
                  <c:v>311198.1169601468</c:v>
                </c:pt>
                <c:pt idx="14008">
                  <c:v>408445.484802078</c:v>
                </c:pt>
                <c:pt idx="14009">
                  <c:v>341993.163316263</c:v>
                </c:pt>
                <c:pt idx="14010">
                  <c:v>363527.085178926</c:v>
                </c:pt>
                <c:pt idx="14011">
                  <c:v>347979.284910313</c:v>
                </c:pt>
                <c:pt idx="14012">
                  <c:v>369380.499875779</c:v>
                </c:pt>
                <c:pt idx="14013">
                  <c:v>350120.504473666</c:v>
                </c:pt>
                <c:pt idx="14014">
                  <c:v>337522.670101602</c:v>
                </c:pt>
                <c:pt idx="14015">
                  <c:v>436494.457039727</c:v>
                </c:pt>
                <c:pt idx="14016">
                  <c:v>335849.429758293</c:v>
                </c:pt>
                <c:pt idx="14017">
                  <c:v>366544.593830283</c:v>
                </c:pt>
                <c:pt idx="14018">
                  <c:v>424336.1788388548</c:v>
                </c:pt>
                <c:pt idx="14019">
                  <c:v>373397.062128325</c:v>
                </c:pt>
                <c:pt idx="14020">
                  <c:v>411953.03752885</c:v>
                </c:pt>
                <c:pt idx="14021">
                  <c:v>398095.780321439</c:v>
                </c:pt>
                <c:pt idx="14022">
                  <c:v>366743.265901591</c:v>
                </c:pt>
                <c:pt idx="14023">
                  <c:v>337256.225848665</c:v>
                </c:pt>
                <c:pt idx="14024">
                  <c:v>339286.5914252318</c:v>
                </c:pt>
                <c:pt idx="14025">
                  <c:v>441955.009449209</c:v>
                </c:pt>
                <c:pt idx="14026">
                  <c:v>349146.666084746</c:v>
                </c:pt>
                <c:pt idx="14027">
                  <c:v>453925.457712903</c:v>
                </c:pt>
                <c:pt idx="14028">
                  <c:v>340098.909106524</c:v>
                </c:pt>
                <c:pt idx="14029">
                  <c:v>397677.998418439</c:v>
                </c:pt>
                <c:pt idx="14030">
                  <c:v>359232.498518406</c:v>
                </c:pt>
                <c:pt idx="14031">
                  <c:v>414486.1688057608</c:v>
                </c:pt>
                <c:pt idx="14032">
                  <c:v>376132.88669315</c:v>
                </c:pt>
                <c:pt idx="14033">
                  <c:v>387056.123659156</c:v>
                </c:pt>
                <c:pt idx="14034">
                  <c:v>356224.43745423</c:v>
                </c:pt>
                <c:pt idx="14035">
                  <c:v>441260.884069313</c:v>
                </c:pt>
                <c:pt idx="14036">
                  <c:v>430509.231667111</c:v>
                </c:pt>
                <c:pt idx="14037">
                  <c:v>388431.579419658</c:v>
                </c:pt>
                <c:pt idx="14038">
                  <c:v>365099.255377025</c:v>
                </c:pt>
                <c:pt idx="14039">
                  <c:v>427883.640963829</c:v>
                </c:pt>
                <c:pt idx="14040">
                  <c:v>362928.6718971158</c:v>
                </c:pt>
                <c:pt idx="14041">
                  <c:v>348041.966953617</c:v>
                </c:pt>
                <c:pt idx="14042">
                  <c:v>379623.785071992</c:v>
                </c:pt>
                <c:pt idx="14043">
                  <c:v>370470.544657981</c:v>
                </c:pt>
                <c:pt idx="14044">
                  <c:v>449013.007567819</c:v>
                </c:pt>
                <c:pt idx="14045">
                  <c:v>377874.361668106</c:v>
                </c:pt>
                <c:pt idx="14046">
                  <c:v>409500.383217823</c:v>
                </c:pt>
                <c:pt idx="14047">
                  <c:v>426770.804236896</c:v>
                </c:pt>
                <c:pt idx="14048">
                  <c:v>378678.89482735</c:v>
                </c:pt>
                <c:pt idx="14049">
                  <c:v>348037.941829056</c:v>
                </c:pt>
                <c:pt idx="14050">
                  <c:v>309126.716939317</c:v>
                </c:pt>
                <c:pt idx="14051">
                  <c:v>335161.612372278</c:v>
                </c:pt>
                <c:pt idx="14052">
                  <c:v>336788.978892334</c:v>
                </c:pt>
                <c:pt idx="14053">
                  <c:v>369720.81878987</c:v>
                </c:pt>
                <c:pt idx="14054">
                  <c:v>305982.987035013</c:v>
                </c:pt>
                <c:pt idx="14055">
                  <c:v>335177.706119356</c:v>
                </c:pt>
                <c:pt idx="14056">
                  <c:v>380778.504799246</c:v>
                </c:pt>
                <c:pt idx="14057">
                  <c:v>382930.730516942</c:v>
                </c:pt>
                <c:pt idx="14058">
                  <c:v>348777.485822471</c:v>
                </c:pt>
                <c:pt idx="14059">
                  <c:v>306239.330030584</c:v>
                </c:pt>
                <c:pt idx="14060">
                  <c:v>336987.270916151</c:v>
                </c:pt>
                <c:pt idx="14061">
                  <c:v>306049.9587968998</c:v>
                </c:pt>
                <c:pt idx="14062">
                  <c:v>335299.913133634</c:v>
                </c:pt>
                <c:pt idx="14063">
                  <c:v>308301.913123976</c:v>
                </c:pt>
                <c:pt idx="14064">
                  <c:v>365108.210243395</c:v>
                </c:pt>
                <c:pt idx="14065">
                  <c:v>350430.773136497</c:v>
                </c:pt>
                <c:pt idx="14066">
                  <c:v>361923.582904211</c:v>
                </c:pt>
                <c:pt idx="14067">
                  <c:v>409866.966214911</c:v>
                </c:pt>
                <c:pt idx="14068">
                  <c:v>538256.926381885</c:v>
                </c:pt>
                <c:pt idx="14069">
                  <c:v>866719.368661893</c:v>
                </c:pt>
                <c:pt idx="14070">
                  <c:v>809403.559895147</c:v>
                </c:pt>
                <c:pt idx="14071">
                  <c:v>873683.736263984</c:v>
                </c:pt>
                <c:pt idx="14072">
                  <c:v>868469.457181567</c:v>
                </c:pt>
                <c:pt idx="14073">
                  <c:v>924250.638257708</c:v>
                </c:pt>
                <c:pt idx="14074">
                  <c:v>913371.523880629</c:v>
                </c:pt>
                <c:pt idx="14075">
                  <c:v>961713.014653284</c:v>
                </c:pt>
                <c:pt idx="14076">
                  <c:v>920615.529335441</c:v>
                </c:pt>
                <c:pt idx="14077">
                  <c:v>882831.258549449</c:v>
                </c:pt>
                <c:pt idx="14078">
                  <c:v>934920.6901309248</c:v>
                </c:pt>
                <c:pt idx="14079">
                  <c:v>907107.443904056</c:v>
                </c:pt>
                <c:pt idx="14080">
                  <c:v>1.0451554410108E6</c:v>
                </c:pt>
                <c:pt idx="14081">
                  <c:v>814820.998202442</c:v>
                </c:pt>
                <c:pt idx="14082">
                  <c:v>863303.809534459</c:v>
                </c:pt>
                <c:pt idx="14083">
                  <c:v>812858.93229411</c:v>
                </c:pt>
                <c:pt idx="14084">
                  <c:v>840858.2291411228</c:v>
                </c:pt>
                <c:pt idx="14085">
                  <c:v>432775.058785859</c:v>
                </c:pt>
                <c:pt idx="14086">
                  <c:v>317483.678387771</c:v>
                </c:pt>
                <c:pt idx="14087">
                  <c:v>625803.815084753</c:v>
                </c:pt>
                <c:pt idx="14088">
                  <c:v>838903.05543768</c:v>
                </c:pt>
                <c:pt idx="14089">
                  <c:v>794554.629811137</c:v>
                </c:pt>
                <c:pt idx="14090">
                  <c:v>770440.565229743</c:v>
                </c:pt>
                <c:pt idx="14091">
                  <c:v>800418.97142849</c:v>
                </c:pt>
                <c:pt idx="14092">
                  <c:v>786973.063105514</c:v>
                </c:pt>
                <c:pt idx="14093">
                  <c:v>887737.829587363</c:v>
                </c:pt>
                <c:pt idx="14094">
                  <c:v>766130.376257841</c:v>
                </c:pt>
                <c:pt idx="14095">
                  <c:v>853036.250147949</c:v>
                </c:pt>
                <c:pt idx="14096">
                  <c:v>773990.668951683</c:v>
                </c:pt>
                <c:pt idx="14097">
                  <c:v>829282.7491946989</c:v>
                </c:pt>
                <c:pt idx="14098">
                  <c:v>783740.706694686</c:v>
                </c:pt>
                <c:pt idx="14099">
                  <c:v>777517.69878143</c:v>
                </c:pt>
                <c:pt idx="14100">
                  <c:v>785249.1429112561</c:v>
                </c:pt>
                <c:pt idx="14101">
                  <c:v>755767.5073314769</c:v>
                </c:pt>
                <c:pt idx="14102">
                  <c:v>787142.331291258</c:v>
                </c:pt>
                <c:pt idx="14103">
                  <c:v>665111.7144477241</c:v>
                </c:pt>
                <c:pt idx="14104">
                  <c:v>384436.604367086</c:v>
                </c:pt>
                <c:pt idx="14105">
                  <c:v>341455.396504349</c:v>
                </c:pt>
                <c:pt idx="14106">
                  <c:v>352454.060052106</c:v>
                </c:pt>
                <c:pt idx="14107">
                  <c:v>368048.797361276</c:v>
                </c:pt>
                <c:pt idx="14108">
                  <c:v>341190.576077998</c:v>
                </c:pt>
                <c:pt idx="14109">
                  <c:v>370118.685103289</c:v>
                </c:pt>
                <c:pt idx="14110">
                  <c:v>334861.022186303</c:v>
                </c:pt>
                <c:pt idx="14111">
                  <c:v>339721.212518118</c:v>
                </c:pt>
                <c:pt idx="14112">
                  <c:v>310219.698317548</c:v>
                </c:pt>
                <c:pt idx="14113">
                  <c:v>335397.8026509978</c:v>
                </c:pt>
                <c:pt idx="14114">
                  <c:v>413613.404426688</c:v>
                </c:pt>
                <c:pt idx="14115">
                  <c:v>320544.390590238</c:v>
                </c:pt>
                <c:pt idx="14116">
                  <c:v>369528.761677891</c:v>
                </c:pt>
                <c:pt idx="14117">
                  <c:v>371415.6171342938</c:v>
                </c:pt>
                <c:pt idx="14118">
                  <c:v>311627.252644624</c:v>
                </c:pt>
                <c:pt idx="14119">
                  <c:v>358453.039622565</c:v>
                </c:pt>
                <c:pt idx="14120">
                  <c:v>328269.609687911</c:v>
                </c:pt>
                <c:pt idx="14121">
                  <c:v>362666.343486029</c:v>
                </c:pt>
                <c:pt idx="14122">
                  <c:v>331407.801258168</c:v>
                </c:pt>
                <c:pt idx="14123">
                  <c:v>355479.058115123</c:v>
                </c:pt>
                <c:pt idx="14124">
                  <c:v>430271.635579059</c:v>
                </c:pt>
                <c:pt idx="14125">
                  <c:v>379043.673307349</c:v>
                </c:pt>
                <c:pt idx="14126">
                  <c:v>357732.817255869</c:v>
                </c:pt>
                <c:pt idx="14127">
                  <c:v>357699.040252271</c:v>
                </c:pt>
                <c:pt idx="14128">
                  <c:v>394166.776236351</c:v>
                </c:pt>
                <c:pt idx="14129">
                  <c:v>357718.14310309</c:v>
                </c:pt>
                <c:pt idx="14130">
                  <c:v>358322.3058389378</c:v>
                </c:pt>
                <c:pt idx="14131">
                  <c:v>319779.381475366</c:v>
                </c:pt>
                <c:pt idx="14132">
                  <c:v>319304.290562526</c:v>
                </c:pt>
                <c:pt idx="14133">
                  <c:v>324300.923432031</c:v>
                </c:pt>
                <c:pt idx="14134">
                  <c:v>415231.560271266</c:v>
                </c:pt>
                <c:pt idx="14135">
                  <c:v>376400.8459382338</c:v>
                </c:pt>
                <c:pt idx="14136">
                  <c:v>320139.191943144</c:v>
                </c:pt>
                <c:pt idx="14137">
                  <c:v>368304.234454009</c:v>
                </c:pt>
                <c:pt idx="14138">
                  <c:v>351044.50073066</c:v>
                </c:pt>
                <c:pt idx="14139">
                  <c:v>339644.6026042408</c:v>
                </c:pt>
                <c:pt idx="14140">
                  <c:v>341556.454567921</c:v>
                </c:pt>
                <c:pt idx="14141">
                  <c:v>362977.92005249</c:v>
                </c:pt>
                <c:pt idx="14142">
                  <c:v>311495.413794925</c:v>
                </c:pt>
                <c:pt idx="14143">
                  <c:v>410635.479236207</c:v>
                </c:pt>
                <c:pt idx="14144">
                  <c:v>372387.943444995</c:v>
                </c:pt>
                <c:pt idx="14145">
                  <c:v>311001.767548862</c:v>
                </c:pt>
                <c:pt idx="14146">
                  <c:v>337035.353953003</c:v>
                </c:pt>
                <c:pt idx="14147">
                  <c:v>383941.138480571</c:v>
                </c:pt>
                <c:pt idx="14148">
                  <c:v>336982.435200973</c:v>
                </c:pt>
                <c:pt idx="14149">
                  <c:v>341658.949879095</c:v>
                </c:pt>
                <c:pt idx="14150">
                  <c:v>342401.316233384</c:v>
                </c:pt>
                <c:pt idx="14151">
                  <c:v>311493.872286996</c:v>
                </c:pt>
                <c:pt idx="14152">
                  <c:v>311922.1117959588</c:v>
                </c:pt>
                <c:pt idx="14153">
                  <c:v>413041.7692132</c:v>
                </c:pt>
                <c:pt idx="14154">
                  <c:v>341945.315100536</c:v>
                </c:pt>
                <c:pt idx="14155">
                  <c:v>310890.289517113</c:v>
                </c:pt>
                <c:pt idx="14156">
                  <c:v>387154.615867163</c:v>
                </c:pt>
                <c:pt idx="14157">
                  <c:v>329864.721423344</c:v>
                </c:pt>
                <c:pt idx="14158">
                  <c:v>337462.421659489</c:v>
                </c:pt>
                <c:pt idx="14159">
                  <c:v>345051.759092764</c:v>
                </c:pt>
                <c:pt idx="14160">
                  <c:v>343985.036903081</c:v>
                </c:pt>
                <c:pt idx="14161">
                  <c:v>359485.494266707</c:v>
                </c:pt>
                <c:pt idx="14162">
                  <c:v>307493.955203895</c:v>
                </c:pt>
                <c:pt idx="14163">
                  <c:v>379557.408692028</c:v>
                </c:pt>
                <c:pt idx="14164">
                  <c:v>308558.854069217</c:v>
                </c:pt>
                <c:pt idx="14165">
                  <c:v>401652.971962017</c:v>
                </c:pt>
                <c:pt idx="14166">
                  <c:v>338612.341159026</c:v>
                </c:pt>
                <c:pt idx="14167">
                  <c:v>344948.265001523</c:v>
                </c:pt>
                <c:pt idx="14168">
                  <c:v>320145.8027857808</c:v>
                </c:pt>
                <c:pt idx="14169">
                  <c:v>329256.406705841</c:v>
                </c:pt>
                <c:pt idx="14170">
                  <c:v>349138.155667022</c:v>
                </c:pt>
                <c:pt idx="14171">
                  <c:v>1.03843189075935E6</c:v>
                </c:pt>
                <c:pt idx="14172">
                  <c:v>1.18356396393031E6</c:v>
                </c:pt>
                <c:pt idx="14173">
                  <c:v>1.25969765895819E6</c:v>
                </c:pt>
                <c:pt idx="14174">
                  <c:v>441626.346080764</c:v>
                </c:pt>
                <c:pt idx="14175">
                  <c:v>358161.770296571</c:v>
                </c:pt>
                <c:pt idx="14176">
                  <c:v>310961.979269451</c:v>
                </c:pt>
                <c:pt idx="14177">
                  <c:v>370457.667511027</c:v>
                </c:pt>
                <c:pt idx="14178">
                  <c:v>341715.534121205</c:v>
                </c:pt>
                <c:pt idx="14179">
                  <c:v>315484.743726595</c:v>
                </c:pt>
                <c:pt idx="14180">
                  <c:v>341496.827462415</c:v>
                </c:pt>
                <c:pt idx="14181">
                  <c:v>355904.788446772</c:v>
                </c:pt>
                <c:pt idx="14182">
                  <c:v>355590.36571571</c:v>
                </c:pt>
                <c:pt idx="14183">
                  <c:v>387852.483491894</c:v>
                </c:pt>
                <c:pt idx="14184">
                  <c:v>387588.2420271018</c:v>
                </c:pt>
                <c:pt idx="14185">
                  <c:v>360392.673382085</c:v>
                </c:pt>
                <c:pt idx="14186">
                  <c:v>354120.952411162</c:v>
                </c:pt>
                <c:pt idx="14187">
                  <c:v>329610.617379544</c:v>
                </c:pt>
                <c:pt idx="14188">
                  <c:v>326647.250297584</c:v>
                </c:pt>
                <c:pt idx="14189">
                  <c:v>355821.829422937</c:v>
                </c:pt>
                <c:pt idx="14190">
                  <c:v>357588.2752031</c:v>
                </c:pt>
                <c:pt idx="14191">
                  <c:v>390347.778247087</c:v>
                </c:pt>
                <c:pt idx="14192">
                  <c:v>319514.877536612</c:v>
                </c:pt>
                <c:pt idx="14193">
                  <c:v>342157.790985757</c:v>
                </c:pt>
                <c:pt idx="14194">
                  <c:v>383974.479720917</c:v>
                </c:pt>
                <c:pt idx="14195">
                  <c:v>400751.681430112</c:v>
                </c:pt>
                <c:pt idx="14196">
                  <c:v>349030.07459788</c:v>
                </c:pt>
                <c:pt idx="14197">
                  <c:v>344033.803641338</c:v>
                </c:pt>
                <c:pt idx="14198">
                  <c:v>313269.421167963</c:v>
                </c:pt>
                <c:pt idx="14199">
                  <c:v>310810.498740651</c:v>
                </c:pt>
                <c:pt idx="14200">
                  <c:v>340469.028606621</c:v>
                </c:pt>
                <c:pt idx="14201">
                  <c:v>341843.085664807</c:v>
                </c:pt>
                <c:pt idx="14202">
                  <c:v>311097.4579982378</c:v>
                </c:pt>
                <c:pt idx="14203">
                  <c:v>337636.690366632</c:v>
                </c:pt>
                <c:pt idx="14204">
                  <c:v>397005.579912309</c:v>
                </c:pt>
                <c:pt idx="14205">
                  <c:v>396205.176106334</c:v>
                </c:pt>
                <c:pt idx="14206">
                  <c:v>362459.7078501898</c:v>
                </c:pt>
                <c:pt idx="14207">
                  <c:v>350016.080857346</c:v>
                </c:pt>
                <c:pt idx="14208">
                  <c:v>355937.5833935</c:v>
                </c:pt>
                <c:pt idx="14209">
                  <c:v>316091.016422269</c:v>
                </c:pt>
                <c:pt idx="14210">
                  <c:v>383092.337583706</c:v>
                </c:pt>
                <c:pt idx="14211">
                  <c:v>346847.498165746</c:v>
                </c:pt>
                <c:pt idx="14212">
                  <c:v>312487.427632465</c:v>
                </c:pt>
                <c:pt idx="14213">
                  <c:v>386037.484582116</c:v>
                </c:pt>
                <c:pt idx="14214">
                  <c:v>336553.610691691</c:v>
                </c:pt>
                <c:pt idx="14215">
                  <c:v>354759.605477743</c:v>
                </c:pt>
                <c:pt idx="14216">
                  <c:v>384877.03177129</c:v>
                </c:pt>
                <c:pt idx="14217">
                  <c:v>347600.760567562</c:v>
                </c:pt>
                <c:pt idx="14218">
                  <c:v>310082.616213045</c:v>
                </c:pt>
                <c:pt idx="14219">
                  <c:v>314607.522839923</c:v>
                </c:pt>
                <c:pt idx="14220">
                  <c:v>351491.114302916</c:v>
                </c:pt>
                <c:pt idx="14221">
                  <c:v>357506.762443523</c:v>
                </c:pt>
                <c:pt idx="14222">
                  <c:v>310420.271016996</c:v>
                </c:pt>
                <c:pt idx="14223">
                  <c:v>381899.465830942</c:v>
                </c:pt>
                <c:pt idx="14224">
                  <c:v>362951.664187814</c:v>
                </c:pt>
                <c:pt idx="14225">
                  <c:v>399588.392717283</c:v>
                </c:pt>
                <c:pt idx="14226">
                  <c:v>334597.488702758</c:v>
                </c:pt>
                <c:pt idx="14227">
                  <c:v>371860.343649836</c:v>
                </c:pt>
                <c:pt idx="14228">
                  <c:v>338471.111094403</c:v>
                </c:pt>
                <c:pt idx="14229">
                  <c:v>307668.906220147</c:v>
                </c:pt>
                <c:pt idx="14230">
                  <c:v>307735.170689597</c:v>
                </c:pt>
                <c:pt idx="14231">
                  <c:v>337292.910589536</c:v>
                </c:pt>
                <c:pt idx="14232">
                  <c:v>309579.723955895</c:v>
                </c:pt>
                <c:pt idx="14233">
                  <c:v>411500.364654818</c:v>
                </c:pt>
                <c:pt idx="14234">
                  <c:v>318284.246630991</c:v>
                </c:pt>
                <c:pt idx="14235">
                  <c:v>398600.643528433</c:v>
                </c:pt>
                <c:pt idx="14236">
                  <c:v>342071.488915166</c:v>
                </c:pt>
                <c:pt idx="14237">
                  <c:v>315142.721726072</c:v>
                </c:pt>
                <c:pt idx="14238">
                  <c:v>382484.954070269</c:v>
                </c:pt>
                <c:pt idx="14239">
                  <c:v>337456.522609619</c:v>
                </c:pt>
                <c:pt idx="14240">
                  <c:v>354207.580117844</c:v>
                </c:pt>
                <c:pt idx="14241">
                  <c:v>349461.980437839</c:v>
                </c:pt>
                <c:pt idx="14242">
                  <c:v>315519.6497215998</c:v>
                </c:pt>
                <c:pt idx="14243">
                  <c:v>433843.094152512</c:v>
                </c:pt>
                <c:pt idx="14244">
                  <c:v>313921.149217366</c:v>
                </c:pt>
                <c:pt idx="14245">
                  <c:v>352937.373999291</c:v>
                </c:pt>
                <c:pt idx="14246">
                  <c:v>372737.132844633</c:v>
                </c:pt>
                <c:pt idx="14247">
                  <c:v>325719.685232026</c:v>
                </c:pt>
                <c:pt idx="14248">
                  <c:v>349741.253968389</c:v>
                </c:pt>
                <c:pt idx="14249">
                  <c:v>315507.6181954848</c:v>
                </c:pt>
                <c:pt idx="14250">
                  <c:v>338016.194477543</c:v>
                </c:pt>
                <c:pt idx="14251">
                  <c:v>333313.609624984</c:v>
                </c:pt>
                <c:pt idx="14252">
                  <c:v>308373.631578115</c:v>
                </c:pt>
                <c:pt idx="14253">
                  <c:v>424069.80506056</c:v>
                </c:pt>
                <c:pt idx="14254">
                  <c:v>349313.655124329</c:v>
                </c:pt>
                <c:pt idx="14255">
                  <c:v>776332.010597477</c:v>
                </c:pt>
                <c:pt idx="14256">
                  <c:v>756533.567900541</c:v>
                </c:pt>
                <c:pt idx="14257">
                  <c:v>703988.973356563</c:v>
                </c:pt>
                <c:pt idx="14258">
                  <c:v>749467.9099723578</c:v>
                </c:pt>
                <c:pt idx="14259">
                  <c:v>664598.635338748</c:v>
                </c:pt>
                <c:pt idx="14260">
                  <c:v>449658.1418512588</c:v>
                </c:pt>
                <c:pt idx="14261">
                  <c:v>441731.509689414</c:v>
                </c:pt>
                <c:pt idx="14262">
                  <c:v>386832.729794357</c:v>
                </c:pt>
                <c:pt idx="14263">
                  <c:v>458084.82859224</c:v>
                </c:pt>
                <c:pt idx="14264">
                  <c:v>460362.089833421</c:v>
                </c:pt>
                <c:pt idx="14265">
                  <c:v>440517.991066551</c:v>
                </c:pt>
                <c:pt idx="14266">
                  <c:v>389940.217451014</c:v>
                </c:pt>
                <c:pt idx="14267">
                  <c:v>420686.051986225</c:v>
                </c:pt>
                <c:pt idx="14268">
                  <c:v>392382.41667682</c:v>
                </c:pt>
                <c:pt idx="14269">
                  <c:v>430129.3658579848</c:v>
                </c:pt>
                <c:pt idx="14270">
                  <c:v>415073.269509028</c:v>
                </c:pt>
                <c:pt idx="14271">
                  <c:v>425661.137924464</c:v>
                </c:pt>
                <c:pt idx="14272">
                  <c:v>390198.498792747</c:v>
                </c:pt>
                <c:pt idx="14273">
                  <c:v>459021.3788522358</c:v>
                </c:pt>
                <c:pt idx="14274">
                  <c:v>452734.746689629</c:v>
                </c:pt>
                <c:pt idx="14275">
                  <c:v>453667.170297794</c:v>
                </c:pt>
                <c:pt idx="14276">
                  <c:v>418658.265385997</c:v>
                </c:pt>
                <c:pt idx="14277">
                  <c:v>423201.825882919</c:v>
                </c:pt>
                <c:pt idx="14278">
                  <c:v>390097.8289223578</c:v>
                </c:pt>
                <c:pt idx="14279">
                  <c:v>448093.02276556</c:v>
                </c:pt>
                <c:pt idx="14280">
                  <c:v>420270.869702865</c:v>
                </c:pt>
                <c:pt idx="14281">
                  <c:v>343153.771637056</c:v>
                </c:pt>
                <c:pt idx="14282">
                  <c:v>317805.6769951758</c:v>
                </c:pt>
                <c:pt idx="14283">
                  <c:v>378297.404461175</c:v>
                </c:pt>
                <c:pt idx="14284">
                  <c:v>384027.19792996</c:v>
                </c:pt>
                <c:pt idx="14285">
                  <c:v>372660.674764024</c:v>
                </c:pt>
                <c:pt idx="14286">
                  <c:v>365585.911490245</c:v>
                </c:pt>
                <c:pt idx="14287">
                  <c:v>337827.810462181</c:v>
                </c:pt>
                <c:pt idx="14288">
                  <c:v>308289.279277056</c:v>
                </c:pt>
                <c:pt idx="14289">
                  <c:v>315489.659410913</c:v>
                </c:pt>
                <c:pt idx="14290">
                  <c:v>337253.334909845</c:v>
                </c:pt>
                <c:pt idx="14291">
                  <c:v>340339.886722603</c:v>
                </c:pt>
                <c:pt idx="14292">
                  <c:v>315414.812680542</c:v>
                </c:pt>
                <c:pt idx="14293">
                  <c:v>381329.131798516</c:v>
                </c:pt>
                <c:pt idx="14294">
                  <c:v>388561.031150896</c:v>
                </c:pt>
                <c:pt idx="14295">
                  <c:v>362995.544440334</c:v>
                </c:pt>
                <c:pt idx="14296">
                  <c:v>322254.238784247</c:v>
                </c:pt>
                <c:pt idx="14297">
                  <c:v>352632.447657424</c:v>
                </c:pt>
                <c:pt idx="14298">
                  <c:v>379751.537073095</c:v>
                </c:pt>
                <c:pt idx="14299">
                  <c:v>330804.016648655</c:v>
                </c:pt>
                <c:pt idx="14300">
                  <c:v>313942.325209358</c:v>
                </c:pt>
                <c:pt idx="14301">
                  <c:v>313897.020407814</c:v>
                </c:pt>
                <c:pt idx="14302">
                  <c:v>319466.4411244078</c:v>
                </c:pt>
                <c:pt idx="14303">
                  <c:v>408468.512799913</c:v>
                </c:pt>
                <c:pt idx="14304">
                  <c:v>325330.613391717</c:v>
                </c:pt>
                <c:pt idx="14305">
                  <c:v>381442.497903694</c:v>
                </c:pt>
                <c:pt idx="14306">
                  <c:v>350254.820589027</c:v>
                </c:pt>
                <c:pt idx="14307">
                  <c:v>337225.475623526</c:v>
                </c:pt>
                <c:pt idx="14308">
                  <c:v>307161.115098958</c:v>
                </c:pt>
                <c:pt idx="14309">
                  <c:v>332511.078831021</c:v>
                </c:pt>
                <c:pt idx="14310">
                  <c:v>337604.404306212</c:v>
                </c:pt>
                <c:pt idx="14311">
                  <c:v>350602.666249032</c:v>
                </c:pt>
                <c:pt idx="14312">
                  <c:v>331075.766907561</c:v>
                </c:pt>
                <c:pt idx="14313">
                  <c:v>338437.447771221</c:v>
                </c:pt>
                <c:pt idx="14314">
                  <c:v>378922.781219021</c:v>
                </c:pt>
                <c:pt idx="14315">
                  <c:v>497407.974274056</c:v>
                </c:pt>
                <c:pt idx="14316">
                  <c:v>514440.8928594458</c:v>
                </c:pt>
                <c:pt idx="14317">
                  <c:v>434981.224143819</c:v>
                </c:pt>
                <c:pt idx="14318">
                  <c:v>445218.428779543</c:v>
                </c:pt>
                <c:pt idx="14319">
                  <c:v>440361.50687724</c:v>
                </c:pt>
                <c:pt idx="14320">
                  <c:v>523662.482679707</c:v>
                </c:pt>
                <c:pt idx="14321">
                  <c:v>452521.77537786</c:v>
                </c:pt>
                <c:pt idx="14322">
                  <c:v>440643.23676226</c:v>
                </c:pt>
                <c:pt idx="14323">
                  <c:v>440472.001116821</c:v>
                </c:pt>
                <c:pt idx="14324">
                  <c:v>519985.028518239</c:v>
                </c:pt>
                <c:pt idx="14325">
                  <c:v>471120.005166676</c:v>
                </c:pt>
                <c:pt idx="14326">
                  <c:v>345706.429040062</c:v>
                </c:pt>
                <c:pt idx="14327">
                  <c:v>314478.986013997</c:v>
                </c:pt>
                <c:pt idx="14328">
                  <c:v>354009.36949799</c:v>
                </c:pt>
                <c:pt idx="14329">
                  <c:v>352310.385119526</c:v>
                </c:pt>
                <c:pt idx="14330">
                  <c:v>337962.693784673</c:v>
                </c:pt>
                <c:pt idx="14331">
                  <c:v>369335.047888508</c:v>
                </c:pt>
                <c:pt idx="14332">
                  <c:v>314296.578977593</c:v>
                </c:pt>
                <c:pt idx="14333">
                  <c:v>314282.8684170878</c:v>
                </c:pt>
                <c:pt idx="14334">
                  <c:v>399523.6810058918</c:v>
                </c:pt>
                <c:pt idx="14335">
                  <c:v>396429.408628473</c:v>
                </c:pt>
                <c:pt idx="14336">
                  <c:v>345334.415347549</c:v>
                </c:pt>
                <c:pt idx="14337">
                  <c:v>326603.949128127</c:v>
                </c:pt>
                <c:pt idx="14338">
                  <c:v>331033.415775452</c:v>
                </c:pt>
                <c:pt idx="14339">
                  <c:v>314149.77427674</c:v>
                </c:pt>
                <c:pt idx="14340">
                  <c:v>349446.812012754</c:v>
                </c:pt>
                <c:pt idx="14341">
                  <c:v>322969.5467286468</c:v>
                </c:pt>
                <c:pt idx="14342">
                  <c:v>365121.539236839</c:v>
                </c:pt>
                <c:pt idx="14343">
                  <c:v>383382.122884867</c:v>
                </c:pt>
                <c:pt idx="14344">
                  <c:v>349471.245701211</c:v>
                </c:pt>
                <c:pt idx="14345">
                  <c:v>368806.665381661</c:v>
                </c:pt>
                <c:pt idx="14346">
                  <c:v>353199.604010284</c:v>
                </c:pt>
                <c:pt idx="14347">
                  <c:v>378486.205562164</c:v>
                </c:pt>
                <c:pt idx="14348">
                  <c:v>318336.090380517</c:v>
                </c:pt>
                <c:pt idx="14349">
                  <c:v>340796.363219072</c:v>
                </c:pt>
                <c:pt idx="14350">
                  <c:v>313655.383914508</c:v>
                </c:pt>
                <c:pt idx="14351">
                  <c:v>366627.245634181</c:v>
                </c:pt>
                <c:pt idx="14352">
                  <c:v>311721.096187155</c:v>
                </c:pt>
                <c:pt idx="14353">
                  <c:v>362053.504321545</c:v>
                </c:pt>
                <c:pt idx="14354">
                  <c:v>383206.118949712</c:v>
                </c:pt>
                <c:pt idx="14355">
                  <c:v>392577.726348561</c:v>
                </c:pt>
                <c:pt idx="14356">
                  <c:v>354057.602441458</c:v>
                </c:pt>
                <c:pt idx="14357">
                  <c:v>355624.171885749</c:v>
                </c:pt>
                <c:pt idx="14358">
                  <c:v>311696.2510502818</c:v>
                </c:pt>
                <c:pt idx="14359">
                  <c:v>311641.043554194</c:v>
                </c:pt>
                <c:pt idx="14360">
                  <c:v>340559.209266559</c:v>
                </c:pt>
                <c:pt idx="14361">
                  <c:v>342224.1507606438</c:v>
                </c:pt>
                <c:pt idx="14362">
                  <c:v>349502.928062549</c:v>
                </c:pt>
                <c:pt idx="14363">
                  <c:v>311415.773589781</c:v>
                </c:pt>
                <c:pt idx="14364">
                  <c:v>377465.480506978</c:v>
                </c:pt>
                <c:pt idx="14365">
                  <c:v>372161.193435359</c:v>
                </c:pt>
                <c:pt idx="14366">
                  <c:v>356357.831333309</c:v>
                </c:pt>
                <c:pt idx="14367">
                  <c:v>437763.914353211</c:v>
                </c:pt>
                <c:pt idx="14368">
                  <c:v>407220.250136297</c:v>
                </c:pt>
                <c:pt idx="14369">
                  <c:v>316646.670676871</c:v>
                </c:pt>
                <c:pt idx="14370">
                  <c:v>315078.805820875</c:v>
                </c:pt>
                <c:pt idx="14371">
                  <c:v>362563.602253263</c:v>
                </c:pt>
                <c:pt idx="14372">
                  <c:v>488009.269147134</c:v>
                </c:pt>
                <c:pt idx="14373">
                  <c:v>483569.282946542</c:v>
                </c:pt>
                <c:pt idx="14374">
                  <c:v>482447.283945439</c:v>
                </c:pt>
                <c:pt idx="14375">
                  <c:v>441989.458589417</c:v>
                </c:pt>
                <c:pt idx="14376">
                  <c:v>443748.517341425</c:v>
                </c:pt>
                <c:pt idx="14377">
                  <c:v>442716.712222946</c:v>
                </c:pt>
                <c:pt idx="14378">
                  <c:v>439605.973097661</c:v>
                </c:pt>
                <c:pt idx="14379">
                  <c:v>346146.958279269</c:v>
                </c:pt>
                <c:pt idx="14380">
                  <c:v>374455.326784233</c:v>
                </c:pt>
                <c:pt idx="14381">
                  <c:v>345829.202316876</c:v>
                </c:pt>
                <c:pt idx="14382">
                  <c:v>487165.999812484</c:v>
                </c:pt>
                <c:pt idx="14383">
                  <c:v>315374.76345694</c:v>
                </c:pt>
                <c:pt idx="14384">
                  <c:v>386952.025395575</c:v>
                </c:pt>
                <c:pt idx="14385">
                  <c:v>396342.982488079</c:v>
                </c:pt>
                <c:pt idx="14386">
                  <c:v>362055.890289057</c:v>
                </c:pt>
                <c:pt idx="14387">
                  <c:v>346768.835989661</c:v>
                </c:pt>
                <c:pt idx="14388">
                  <c:v>315992.5570551878</c:v>
                </c:pt>
                <c:pt idx="14389">
                  <c:v>313043.110759503</c:v>
                </c:pt>
                <c:pt idx="14390">
                  <c:v>370075.758913978</c:v>
                </c:pt>
                <c:pt idx="14391">
                  <c:v>346426.569223496</c:v>
                </c:pt>
                <c:pt idx="14392">
                  <c:v>315673.331889281</c:v>
                </c:pt>
                <c:pt idx="14393">
                  <c:v>315682.614577587</c:v>
                </c:pt>
                <c:pt idx="14394">
                  <c:v>389056.64421888</c:v>
                </c:pt>
                <c:pt idx="14395">
                  <c:v>437421.753722779</c:v>
                </c:pt>
                <c:pt idx="14396">
                  <c:v>346127.118283119</c:v>
                </c:pt>
                <c:pt idx="14397">
                  <c:v>314981.930807583</c:v>
                </c:pt>
                <c:pt idx="14398">
                  <c:v>359424.954137522</c:v>
                </c:pt>
                <c:pt idx="14399">
                  <c:v>369544.8067562928</c:v>
                </c:pt>
                <c:pt idx="14400">
                  <c:v>314011.685334605</c:v>
                </c:pt>
                <c:pt idx="14401">
                  <c:v>372040.291444106</c:v>
                </c:pt>
                <c:pt idx="14402">
                  <c:v>312996.776470831</c:v>
                </c:pt>
                <c:pt idx="14403">
                  <c:v>345123.328075757</c:v>
                </c:pt>
                <c:pt idx="14404">
                  <c:v>1.1896584865269E6</c:v>
                </c:pt>
                <c:pt idx="14405">
                  <c:v>2.98383784814435E6</c:v>
                </c:pt>
                <c:pt idx="14406">
                  <c:v>2.94753338992696E6</c:v>
                </c:pt>
                <c:pt idx="14407">
                  <c:v>526153.523954713</c:v>
                </c:pt>
                <c:pt idx="14408">
                  <c:v>316737.1384569178</c:v>
                </c:pt>
                <c:pt idx="14409">
                  <c:v>320356.874761497</c:v>
                </c:pt>
                <c:pt idx="14410">
                  <c:v>342445.707025083</c:v>
                </c:pt>
                <c:pt idx="14411">
                  <c:v>336930.646476461</c:v>
                </c:pt>
                <c:pt idx="14412">
                  <c:v>350275.017666949</c:v>
                </c:pt>
                <c:pt idx="14413">
                  <c:v>385407.987406398</c:v>
                </c:pt>
                <c:pt idx="14414">
                  <c:v>353653.295945097</c:v>
                </c:pt>
                <c:pt idx="14415">
                  <c:v>380493.033406463</c:v>
                </c:pt>
                <c:pt idx="14416">
                  <c:v>337737.9888253078</c:v>
                </c:pt>
                <c:pt idx="14417">
                  <c:v>371408.153807927</c:v>
                </c:pt>
                <c:pt idx="14418">
                  <c:v>314778.250391497</c:v>
                </c:pt>
                <c:pt idx="14419">
                  <c:v>344960.932617937</c:v>
                </c:pt>
                <c:pt idx="14420">
                  <c:v>323352.841043152</c:v>
                </c:pt>
                <c:pt idx="14421">
                  <c:v>341694.986793521</c:v>
                </c:pt>
                <c:pt idx="14422">
                  <c:v>310718.316250969</c:v>
                </c:pt>
                <c:pt idx="14423">
                  <c:v>336303.043069722</c:v>
                </c:pt>
                <c:pt idx="14424">
                  <c:v>385895.880573605</c:v>
                </c:pt>
                <c:pt idx="14425">
                  <c:v>405227.903833442</c:v>
                </c:pt>
                <c:pt idx="14426">
                  <c:v>342301.863486649</c:v>
                </c:pt>
                <c:pt idx="14427">
                  <c:v>346647.752618924</c:v>
                </c:pt>
                <c:pt idx="14428">
                  <c:v>344757.904737697</c:v>
                </c:pt>
                <c:pt idx="14429">
                  <c:v>311007.284521228</c:v>
                </c:pt>
                <c:pt idx="14430">
                  <c:v>341589.206408401</c:v>
                </c:pt>
                <c:pt idx="14431">
                  <c:v>340194.599109902</c:v>
                </c:pt>
                <c:pt idx="14432">
                  <c:v>337197.585651853</c:v>
                </c:pt>
                <c:pt idx="14433">
                  <c:v>322692.652349692</c:v>
                </c:pt>
                <c:pt idx="14434">
                  <c:v>342104.814250924</c:v>
                </c:pt>
                <c:pt idx="14435">
                  <c:v>382241.996192202</c:v>
                </c:pt>
                <c:pt idx="14436">
                  <c:v>337257.898939815</c:v>
                </c:pt>
                <c:pt idx="14437">
                  <c:v>409498.2279559678</c:v>
                </c:pt>
                <c:pt idx="14438">
                  <c:v>373677.987549924</c:v>
                </c:pt>
                <c:pt idx="14439">
                  <c:v>334833.210531883</c:v>
                </c:pt>
                <c:pt idx="14440">
                  <c:v>335505.257402235</c:v>
                </c:pt>
                <c:pt idx="14441">
                  <c:v>350598.078849425</c:v>
                </c:pt>
                <c:pt idx="14442">
                  <c:v>387637.470266362</c:v>
                </c:pt>
                <c:pt idx="14443">
                  <c:v>327650.020460483</c:v>
                </c:pt>
                <c:pt idx="14444">
                  <c:v>314414.024384295</c:v>
                </c:pt>
                <c:pt idx="14445">
                  <c:v>390119.592982819</c:v>
                </c:pt>
                <c:pt idx="14446">
                  <c:v>394766.833995023</c:v>
                </c:pt>
                <c:pt idx="14447">
                  <c:v>360304.164216163</c:v>
                </c:pt>
                <c:pt idx="14448">
                  <c:v>317954.786080195</c:v>
                </c:pt>
                <c:pt idx="14449">
                  <c:v>381899.42332037</c:v>
                </c:pt>
                <c:pt idx="14450">
                  <c:v>338436.1459143178</c:v>
                </c:pt>
                <c:pt idx="14451">
                  <c:v>327117.994706132</c:v>
                </c:pt>
                <c:pt idx="14452">
                  <c:v>372986.681137866</c:v>
                </c:pt>
                <c:pt idx="14453">
                  <c:v>342177.840650939</c:v>
                </c:pt>
                <c:pt idx="14454">
                  <c:v>313245.0362922</c:v>
                </c:pt>
                <c:pt idx="14455">
                  <c:v>392420.6897742978</c:v>
                </c:pt>
                <c:pt idx="14456">
                  <c:v>429711.531990221</c:v>
                </c:pt>
                <c:pt idx="14457">
                  <c:v>342294.291332607</c:v>
                </c:pt>
                <c:pt idx="14458">
                  <c:v>370184.471356297</c:v>
                </c:pt>
                <c:pt idx="14459">
                  <c:v>340448.583678512</c:v>
                </c:pt>
                <c:pt idx="14460">
                  <c:v>363296.696998007</c:v>
                </c:pt>
                <c:pt idx="14461">
                  <c:v>340009.033103779</c:v>
                </c:pt>
                <c:pt idx="14462">
                  <c:v>310871.163688797</c:v>
                </c:pt>
                <c:pt idx="14463">
                  <c:v>310954.358585713</c:v>
                </c:pt>
                <c:pt idx="14464">
                  <c:v>372967.301313115</c:v>
                </c:pt>
                <c:pt idx="14465">
                  <c:v>354225.174819512</c:v>
                </c:pt>
                <c:pt idx="14466">
                  <c:v>405333.1520619408</c:v>
                </c:pt>
                <c:pt idx="14467">
                  <c:v>345621.226943632</c:v>
                </c:pt>
                <c:pt idx="14468">
                  <c:v>364581.100769723</c:v>
                </c:pt>
                <c:pt idx="14469">
                  <c:v>313463.782217243</c:v>
                </c:pt>
                <c:pt idx="14470">
                  <c:v>344681.098353839</c:v>
                </c:pt>
                <c:pt idx="14471">
                  <c:v>459957.777240678</c:v>
                </c:pt>
                <c:pt idx="14472">
                  <c:v>576942.602884408</c:v>
                </c:pt>
                <c:pt idx="14473">
                  <c:v>539668.686354425</c:v>
                </c:pt>
                <c:pt idx="14474">
                  <c:v>610937.591047805</c:v>
                </c:pt>
                <c:pt idx="14475">
                  <c:v>591696.633363285</c:v>
                </c:pt>
                <c:pt idx="14476">
                  <c:v>604515.544155237</c:v>
                </c:pt>
                <c:pt idx="14477">
                  <c:v>545467.564441171</c:v>
                </c:pt>
                <c:pt idx="14478">
                  <c:v>567843.187395422</c:v>
                </c:pt>
                <c:pt idx="14479">
                  <c:v>537405.195427929</c:v>
                </c:pt>
                <c:pt idx="14480">
                  <c:v>552027.84882335</c:v>
                </c:pt>
                <c:pt idx="14481">
                  <c:v>562677.229253437</c:v>
                </c:pt>
                <c:pt idx="14482">
                  <c:v>595062.55828086</c:v>
                </c:pt>
                <c:pt idx="14483">
                  <c:v>536463.081250941</c:v>
                </c:pt>
                <c:pt idx="14484">
                  <c:v>609463.0650734</c:v>
                </c:pt>
                <c:pt idx="14485">
                  <c:v>616950.2801289767</c:v>
                </c:pt>
                <c:pt idx="14486">
                  <c:v>589244.028773366</c:v>
                </c:pt>
                <c:pt idx="14487">
                  <c:v>550743.71387519</c:v>
                </c:pt>
                <c:pt idx="14488">
                  <c:v>595700.964391198</c:v>
                </c:pt>
                <c:pt idx="14489">
                  <c:v>556164.544937486</c:v>
                </c:pt>
                <c:pt idx="14490">
                  <c:v>543840.597622267</c:v>
                </c:pt>
                <c:pt idx="14491">
                  <c:v>534825.282429946</c:v>
                </c:pt>
                <c:pt idx="14492">
                  <c:v>565391.121272005</c:v>
                </c:pt>
                <c:pt idx="14493">
                  <c:v>534811.2790214547</c:v>
                </c:pt>
                <c:pt idx="14494">
                  <c:v>595276.876698975</c:v>
                </c:pt>
                <c:pt idx="14495">
                  <c:v>596883.7599999119</c:v>
                </c:pt>
                <c:pt idx="14496">
                  <c:v>604002.1955690846</c:v>
                </c:pt>
                <c:pt idx="14497">
                  <c:v>567820.9755065589</c:v>
                </c:pt>
                <c:pt idx="14498">
                  <c:v>567542.2605597789</c:v>
                </c:pt>
                <c:pt idx="14499">
                  <c:v>536056.26933543</c:v>
                </c:pt>
                <c:pt idx="14500">
                  <c:v>544924.071457653</c:v>
                </c:pt>
                <c:pt idx="14501">
                  <c:v>576454.993021571</c:v>
                </c:pt>
                <c:pt idx="14502">
                  <c:v>590802.1863388107</c:v>
                </c:pt>
                <c:pt idx="14503">
                  <c:v>553406.663888004</c:v>
                </c:pt>
                <c:pt idx="14504">
                  <c:v>583919.672406802</c:v>
                </c:pt>
                <c:pt idx="14505">
                  <c:v>629732.515451342</c:v>
                </c:pt>
                <c:pt idx="14506">
                  <c:v>580737.912966387</c:v>
                </c:pt>
                <c:pt idx="14507">
                  <c:v>699574.648241706</c:v>
                </c:pt>
                <c:pt idx="14508">
                  <c:v>697268.647608973</c:v>
                </c:pt>
                <c:pt idx="14509">
                  <c:v>587964.507907588</c:v>
                </c:pt>
                <c:pt idx="14510">
                  <c:v>560682.6051135919</c:v>
                </c:pt>
                <c:pt idx="14511">
                  <c:v>544051.737690982</c:v>
                </c:pt>
                <c:pt idx="14512">
                  <c:v>581210.367793128</c:v>
                </c:pt>
                <c:pt idx="14513">
                  <c:v>572266.645894877</c:v>
                </c:pt>
                <c:pt idx="14514">
                  <c:v>537257.859968366</c:v>
                </c:pt>
                <c:pt idx="14515">
                  <c:v>609081.502495726</c:v>
                </c:pt>
                <c:pt idx="14516">
                  <c:v>632951.727634673</c:v>
                </c:pt>
                <c:pt idx="14517">
                  <c:v>583309.516258581</c:v>
                </c:pt>
                <c:pt idx="14518">
                  <c:v>686451.327077878</c:v>
                </c:pt>
                <c:pt idx="14519">
                  <c:v>676867.165230474</c:v>
                </c:pt>
                <c:pt idx="14520">
                  <c:v>646600.833604268</c:v>
                </c:pt>
                <c:pt idx="14521">
                  <c:v>538723.833687747</c:v>
                </c:pt>
                <c:pt idx="14522">
                  <c:v>601681.249670924</c:v>
                </c:pt>
                <c:pt idx="14523">
                  <c:v>574183.340702241</c:v>
                </c:pt>
                <c:pt idx="14524">
                  <c:v>546627.906107003</c:v>
                </c:pt>
                <c:pt idx="14525">
                  <c:v>625661.35603259</c:v>
                </c:pt>
                <c:pt idx="14526">
                  <c:v>638125.1089887689</c:v>
                </c:pt>
                <c:pt idx="14527">
                  <c:v>569954.729793423</c:v>
                </c:pt>
                <c:pt idx="14528">
                  <c:v>548639.748922642</c:v>
                </c:pt>
                <c:pt idx="14529">
                  <c:v>561016.2713436717</c:v>
                </c:pt>
                <c:pt idx="14530">
                  <c:v>570998.99130103</c:v>
                </c:pt>
                <c:pt idx="14531">
                  <c:v>570868.638789246</c:v>
                </c:pt>
                <c:pt idx="14532">
                  <c:v>539630.502381895</c:v>
                </c:pt>
                <c:pt idx="14533">
                  <c:v>539213.16768223</c:v>
                </c:pt>
                <c:pt idx="14534">
                  <c:v>609634.075882227</c:v>
                </c:pt>
                <c:pt idx="14535">
                  <c:v>576570.39841944</c:v>
                </c:pt>
                <c:pt idx="14536">
                  <c:v>585707.149373621</c:v>
                </c:pt>
                <c:pt idx="14537">
                  <c:v>590383.557130581</c:v>
                </c:pt>
                <c:pt idx="14538">
                  <c:v>533757.035081199</c:v>
                </c:pt>
                <c:pt idx="14539">
                  <c:v>571453.127834253</c:v>
                </c:pt>
                <c:pt idx="14540">
                  <c:v>537370.6923585745</c:v>
                </c:pt>
                <c:pt idx="14541">
                  <c:v>582924.79222614</c:v>
                </c:pt>
                <c:pt idx="14542">
                  <c:v>599170.166503777</c:v>
                </c:pt>
                <c:pt idx="14543">
                  <c:v>533468.662839084</c:v>
                </c:pt>
                <c:pt idx="14544">
                  <c:v>616010.903239385</c:v>
                </c:pt>
                <c:pt idx="14545">
                  <c:v>616399.256679429</c:v>
                </c:pt>
                <c:pt idx="14546">
                  <c:v>611444.078146708</c:v>
                </c:pt>
                <c:pt idx="14547">
                  <c:v>583821.465879429</c:v>
                </c:pt>
                <c:pt idx="14548">
                  <c:v>553011.050592655</c:v>
                </c:pt>
                <c:pt idx="14549">
                  <c:v>555979.7803696545</c:v>
                </c:pt>
                <c:pt idx="14550">
                  <c:v>595399.287263891</c:v>
                </c:pt>
                <c:pt idx="14551">
                  <c:v>646937.204656232</c:v>
                </c:pt>
                <c:pt idx="14552">
                  <c:v>613711.528012344</c:v>
                </c:pt>
                <c:pt idx="14553">
                  <c:v>640354.944811952</c:v>
                </c:pt>
                <c:pt idx="14554">
                  <c:v>685756.033425759</c:v>
                </c:pt>
                <c:pt idx="14555">
                  <c:v>707380.98518081</c:v>
                </c:pt>
                <c:pt idx="14556">
                  <c:v>642357.176206617</c:v>
                </c:pt>
                <c:pt idx="14557">
                  <c:v>612917.018244088</c:v>
                </c:pt>
                <c:pt idx="14558">
                  <c:v>657252.667803886</c:v>
                </c:pt>
                <c:pt idx="14559">
                  <c:v>614510.815656129</c:v>
                </c:pt>
                <c:pt idx="14560">
                  <c:v>601075.1104182597</c:v>
                </c:pt>
                <c:pt idx="14561">
                  <c:v>560431.047643108</c:v>
                </c:pt>
                <c:pt idx="14562">
                  <c:v>560049.681495009</c:v>
                </c:pt>
                <c:pt idx="14563">
                  <c:v>569914.540645957</c:v>
                </c:pt>
                <c:pt idx="14564">
                  <c:v>650739.1093438987</c:v>
                </c:pt>
                <c:pt idx="14565">
                  <c:v>600566.119635877</c:v>
                </c:pt>
                <c:pt idx="14566">
                  <c:v>613594.0941183865</c:v>
                </c:pt>
                <c:pt idx="14567">
                  <c:v>610230.758572776</c:v>
                </c:pt>
                <c:pt idx="14568">
                  <c:v>569759.309295601</c:v>
                </c:pt>
                <c:pt idx="14569">
                  <c:v>567207.854180603</c:v>
                </c:pt>
                <c:pt idx="14570">
                  <c:v>573159.857295587</c:v>
                </c:pt>
                <c:pt idx="14571">
                  <c:v>597818.156398329</c:v>
                </c:pt>
                <c:pt idx="14572">
                  <c:v>565905.024180913</c:v>
                </c:pt>
                <c:pt idx="14573">
                  <c:v>621856.597064479</c:v>
                </c:pt>
                <c:pt idx="14574">
                  <c:v>598141.574422329</c:v>
                </c:pt>
                <c:pt idx="14575">
                  <c:v>613125.410862062</c:v>
                </c:pt>
                <c:pt idx="14576">
                  <c:v>626260.24088667</c:v>
                </c:pt>
                <c:pt idx="14577">
                  <c:v>583113.0759962747</c:v>
                </c:pt>
                <c:pt idx="14578">
                  <c:v>635580.737973024</c:v>
                </c:pt>
                <c:pt idx="14579">
                  <c:v>582376.5885386728</c:v>
                </c:pt>
                <c:pt idx="14580">
                  <c:v>549355.206326677</c:v>
                </c:pt>
                <c:pt idx="14581">
                  <c:v>548303.762628129</c:v>
                </c:pt>
                <c:pt idx="14582">
                  <c:v>549086.203974048</c:v>
                </c:pt>
                <c:pt idx="14583">
                  <c:v>686536.3790393948</c:v>
                </c:pt>
                <c:pt idx="14584">
                  <c:v>564887.359557815</c:v>
                </c:pt>
                <c:pt idx="14585">
                  <c:v>648259.922911562</c:v>
                </c:pt>
                <c:pt idx="14586">
                  <c:v>559461.814419147</c:v>
                </c:pt>
                <c:pt idx="14587">
                  <c:v>560758.914599228</c:v>
                </c:pt>
                <c:pt idx="14588">
                  <c:v>530025.610672172</c:v>
                </c:pt>
                <c:pt idx="14589">
                  <c:v>533171.664151445</c:v>
                </c:pt>
                <c:pt idx="14590">
                  <c:v>582079.1944096037</c:v>
                </c:pt>
                <c:pt idx="14591">
                  <c:v>567501.411091156</c:v>
                </c:pt>
                <c:pt idx="14592">
                  <c:v>573651.6980182658</c:v>
                </c:pt>
                <c:pt idx="14593">
                  <c:v>546640.4775116747</c:v>
                </c:pt>
                <c:pt idx="14594">
                  <c:v>628664.015956454</c:v>
                </c:pt>
                <c:pt idx="14595">
                  <c:v>584380.352665561</c:v>
                </c:pt>
                <c:pt idx="14596">
                  <c:v>607301.9247386948</c:v>
                </c:pt>
                <c:pt idx="14597">
                  <c:v>589465.6812605647</c:v>
                </c:pt>
                <c:pt idx="14598">
                  <c:v>568345.868853601</c:v>
                </c:pt>
                <c:pt idx="14599">
                  <c:v>560231.287623135</c:v>
                </c:pt>
                <c:pt idx="14600">
                  <c:v>560502.159583648</c:v>
                </c:pt>
                <c:pt idx="14601">
                  <c:v>591155.2027902647</c:v>
                </c:pt>
                <c:pt idx="14602">
                  <c:v>560357.250815279</c:v>
                </c:pt>
                <c:pt idx="14603">
                  <c:v>530156.1076945</c:v>
                </c:pt>
                <c:pt idx="14604">
                  <c:v>602007.987817628</c:v>
                </c:pt>
                <c:pt idx="14605">
                  <c:v>1.05902603336185E6</c:v>
                </c:pt>
                <c:pt idx="14606">
                  <c:v>601821.591994667</c:v>
                </c:pt>
                <c:pt idx="14607">
                  <c:v>986291.385223664</c:v>
                </c:pt>
                <c:pt idx="14608">
                  <c:v>545019.442632206</c:v>
                </c:pt>
                <c:pt idx="14609">
                  <c:v>652634.921910862</c:v>
                </c:pt>
                <c:pt idx="14610">
                  <c:v>659319.2923652608</c:v>
                </c:pt>
                <c:pt idx="14611">
                  <c:v>721905.031836729</c:v>
                </c:pt>
                <c:pt idx="14612">
                  <c:v>697254.007653905</c:v>
                </c:pt>
                <c:pt idx="14613">
                  <c:v>658795.435451769</c:v>
                </c:pt>
                <c:pt idx="14614">
                  <c:v>645820.651642665</c:v>
                </c:pt>
                <c:pt idx="14615">
                  <c:v>625121.018083271</c:v>
                </c:pt>
                <c:pt idx="14616">
                  <c:v>584502.39754224</c:v>
                </c:pt>
                <c:pt idx="14617">
                  <c:v>535698.1724157619</c:v>
                </c:pt>
                <c:pt idx="14618">
                  <c:v>579796.638045122</c:v>
                </c:pt>
                <c:pt idx="14619">
                  <c:v>612561.978572928</c:v>
                </c:pt>
                <c:pt idx="14620">
                  <c:v>562825.542227725</c:v>
                </c:pt>
                <c:pt idx="14621">
                  <c:v>535890.318135539</c:v>
                </c:pt>
                <c:pt idx="14622">
                  <c:v>596274.665159878</c:v>
                </c:pt>
                <c:pt idx="14623">
                  <c:v>534844.21370775</c:v>
                </c:pt>
                <c:pt idx="14624">
                  <c:v>608450.5789182658</c:v>
                </c:pt>
                <c:pt idx="14625">
                  <c:v>614011.709297396</c:v>
                </c:pt>
                <c:pt idx="14626">
                  <c:v>558715.7873919497</c:v>
                </c:pt>
                <c:pt idx="14627">
                  <c:v>531310.11129667</c:v>
                </c:pt>
                <c:pt idx="14628">
                  <c:v>571712.119491961</c:v>
                </c:pt>
                <c:pt idx="14629">
                  <c:v>589151.7197009878</c:v>
                </c:pt>
                <c:pt idx="14630">
                  <c:v>561894.468496682</c:v>
                </c:pt>
                <c:pt idx="14631">
                  <c:v>532724.105603184</c:v>
                </c:pt>
                <c:pt idx="14632">
                  <c:v>532718.256920537</c:v>
                </c:pt>
                <c:pt idx="14633">
                  <c:v>617033.080250276</c:v>
                </c:pt>
                <c:pt idx="14634">
                  <c:v>710509.835943646</c:v>
                </c:pt>
                <c:pt idx="14635">
                  <c:v>921630.2077340898</c:v>
                </c:pt>
                <c:pt idx="14636">
                  <c:v>842783.418100228</c:v>
                </c:pt>
                <c:pt idx="14637">
                  <c:v>811022.977751644</c:v>
                </c:pt>
                <c:pt idx="14638">
                  <c:v>599841.2715051851</c:v>
                </c:pt>
                <c:pt idx="14639">
                  <c:v>563171.8939180927</c:v>
                </c:pt>
                <c:pt idx="14640">
                  <c:v>561770.377902379</c:v>
                </c:pt>
                <c:pt idx="14641">
                  <c:v>534778.357513223</c:v>
                </c:pt>
                <c:pt idx="14642">
                  <c:v>531696.989600072</c:v>
                </c:pt>
                <c:pt idx="14643">
                  <c:v>630921.434481792</c:v>
                </c:pt>
                <c:pt idx="14644">
                  <c:v>554402.530327485</c:v>
                </c:pt>
                <c:pt idx="14645">
                  <c:v>601555.9941447758</c:v>
                </c:pt>
                <c:pt idx="14646">
                  <c:v>580996.313034553</c:v>
                </c:pt>
                <c:pt idx="14647">
                  <c:v>566835.324976163</c:v>
                </c:pt>
                <c:pt idx="14648">
                  <c:v>534983.178875488</c:v>
                </c:pt>
                <c:pt idx="14649">
                  <c:v>611866.314897156</c:v>
                </c:pt>
                <c:pt idx="14650">
                  <c:v>586937.062709671</c:v>
                </c:pt>
                <c:pt idx="14651">
                  <c:v>531328.879987492</c:v>
                </c:pt>
                <c:pt idx="14652">
                  <c:v>536300.1159021771</c:v>
                </c:pt>
                <c:pt idx="14653">
                  <c:v>635294.657492852</c:v>
                </c:pt>
                <c:pt idx="14654">
                  <c:v>532811.750603311</c:v>
                </c:pt>
                <c:pt idx="14655">
                  <c:v>623445.734846637</c:v>
                </c:pt>
                <c:pt idx="14656">
                  <c:v>532473.234433422</c:v>
                </c:pt>
                <c:pt idx="14657">
                  <c:v>588128.51904732</c:v>
                </c:pt>
                <c:pt idx="14658">
                  <c:v>561128.984477135</c:v>
                </c:pt>
                <c:pt idx="14659">
                  <c:v>533878.904214573</c:v>
                </c:pt>
                <c:pt idx="14660">
                  <c:v>531402.5750430089</c:v>
                </c:pt>
                <c:pt idx="14661">
                  <c:v>560349.342256994</c:v>
                </c:pt>
                <c:pt idx="14662">
                  <c:v>543490.453159142</c:v>
                </c:pt>
                <c:pt idx="14663">
                  <c:v>619612.035592579</c:v>
                </c:pt>
                <c:pt idx="14664">
                  <c:v>561869.040603097</c:v>
                </c:pt>
                <c:pt idx="14665">
                  <c:v>612350.7222788148</c:v>
                </c:pt>
                <c:pt idx="14666">
                  <c:v>568225.7192137737</c:v>
                </c:pt>
                <c:pt idx="14667">
                  <c:v>588040.043982956</c:v>
                </c:pt>
                <c:pt idx="14668">
                  <c:v>580948.458055904</c:v>
                </c:pt>
                <c:pt idx="14669">
                  <c:v>566730.573580544</c:v>
                </c:pt>
                <c:pt idx="14670">
                  <c:v>564268.813320701</c:v>
                </c:pt>
                <c:pt idx="14671">
                  <c:v>576409.43032782</c:v>
                </c:pt>
                <c:pt idx="14672">
                  <c:v>634702.94487943</c:v>
                </c:pt>
                <c:pt idx="14673">
                  <c:v>568071.2142703269</c:v>
                </c:pt>
                <c:pt idx="14674">
                  <c:v>599778.882672392</c:v>
                </c:pt>
                <c:pt idx="14675">
                  <c:v>604262.6940143878</c:v>
                </c:pt>
                <c:pt idx="14676">
                  <c:v>570612.7797476827</c:v>
                </c:pt>
                <c:pt idx="14677">
                  <c:v>587073.4592047</c:v>
                </c:pt>
                <c:pt idx="14678">
                  <c:v>554547.141943269</c:v>
                </c:pt>
                <c:pt idx="14679">
                  <c:v>550464.357523161</c:v>
                </c:pt>
                <c:pt idx="14680">
                  <c:v>581821.862756543</c:v>
                </c:pt>
                <c:pt idx="14681">
                  <c:v>583385.308730887</c:v>
                </c:pt>
                <c:pt idx="14682">
                  <c:v>675954.381690596</c:v>
                </c:pt>
                <c:pt idx="14683">
                  <c:v>673757.59743775</c:v>
                </c:pt>
                <c:pt idx="14684">
                  <c:v>582721.162630337</c:v>
                </c:pt>
                <c:pt idx="14685">
                  <c:v>582492.0979735819</c:v>
                </c:pt>
                <c:pt idx="14686">
                  <c:v>636080.926727482</c:v>
                </c:pt>
                <c:pt idx="14687">
                  <c:v>575619.035505206</c:v>
                </c:pt>
                <c:pt idx="14688">
                  <c:v>556017.523115483</c:v>
                </c:pt>
                <c:pt idx="14689">
                  <c:v>576294.625801399</c:v>
                </c:pt>
                <c:pt idx="14690">
                  <c:v>545541.121878452</c:v>
                </c:pt>
                <c:pt idx="14691">
                  <c:v>592412.400543535</c:v>
                </c:pt>
                <c:pt idx="14692">
                  <c:v>646806.471923417</c:v>
                </c:pt>
                <c:pt idx="14693">
                  <c:v>581529.948849317</c:v>
                </c:pt>
                <c:pt idx="14694">
                  <c:v>564416.41678929</c:v>
                </c:pt>
                <c:pt idx="14695">
                  <c:v>580287.6832696027</c:v>
                </c:pt>
                <c:pt idx="14696">
                  <c:v>611448.233541531</c:v>
                </c:pt>
                <c:pt idx="14697">
                  <c:v>565916.1751382067</c:v>
                </c:pt>
                <c:pt idx="14698">
                  <c:v>596344.966539392</c:v>
                </c:pt>
                <c:pt idx="14699">
                  <c:v>592151.876009071</c:v>
                </c:pt>
                <c:pt idx="14700">
                  <c:v>548574.9341294848</c:v>
                </c:pt>
                <c:pt idx="14701">
                  <c:v>597056.352349308</c:v>
                </c:pt>
                <c:pt idx="14702">
                  <c:v>680764.612264063</c:v>
                </c:pt>
                <c:pt idx="14703">
                  <c:v>538033.3831006539</c:v>
                </c:pt>
                <c:pt idx="14704">
                  <c:v>568760.718500632</c:v>
                </c:pt>
                <c:pt idx="14705">
                  <c:v>608313.638114151</c:v>
                </c:pt>
                <c:pt idx="14706">
                  <c:v>606802.823814797</c:v>
                </c:pt>
                <c:pt idx="14707">
                  <c:v>581017.215275777</c:v>
                </c:pt>
                <c:pt idx="14708">
                  <c:v>552872.621001864</c:v>
                </c:pt>
                <c:pt idx="14709">
                  <c:v>562825.676907294</c:v>
                </c:pt>
                <c:pt idx="14710">
                  <c:v>551362.2035404957</c:v>
                </c:pt>
                <c:pt idx="14711">
                  <c:v>654548.4887489339</c:v>
                </c:pt>
                <c:pt idx="14712">
                  <c:v>588908.635102346</c:v>
                </c:pt>
                <c:pt idx="14713">
                  <c:v>550327.032150705</c:v>
                </c:pt>
                <c:pt idx="14714">
                  <c:v>544451.638126842</c:v>
                </c:pt>
                <c:pt idx="14715">
                  <c:v>649674.467543392</c:v>
                </c:pt>
                <c:pt idx="14716">
                  <c:v>553291.955704772</c:v>
                </c:pt>
                <c:pt idx="14717">
                  <c:v>630366.3205722671</c:v>
                </c:pt>
                <c:pt idx="14718">
                  <c:v>552805.6200794508</c:v>
                </c:pt>
                <c:pt idx="14719">
                  <c:v>622183.114567139</c:v>
                </c:pt>
                <c:pt idx="14720">
                  <c:v>559230.872361143</c:v>
                </c:pt>
                <c:pt idx="14721">
                  <c:v>628847.495640549</c:v>
                </c:pt>
                <c:pt idx="14722">
                  <c:v>538572.982447751</c:v>
                </c:pt>
                <c:pt idx="14723">
                  <c:v>593220.381635726</c:v>
                </c:pt>
                <c:pt idx="14724">
                  <c:v>551784.649216796</c:v>
                </c:pt>
                <c:pt idx="14725">
                  <c:v>620581.9941552789</c:v>
                </c:pt>
                <c:pt idx="14726">
                  <c:v>572409.167641682</c:v>
                </c:pt>
                <c:pt idx="14727">
                  <c:v>570336.128492839</c:v>
                </c:pt>
                <c:pt idx="14728">
                  <c:v>558750.1563481989</c:v>
                </c:pt>
                <c:pt idx="14729">
                  <c:v>553808.2776717545</c:v>
                </c:pt>
                <c:pt idx="14730">
                  <c:v>538875.838236302</c:v>
                </c:pt>
                <c:pt idx="14731">
                  <c:v>641482.74598131</c:v>
                </c:pt>
                <c:pt idx="14732">
                  <c:v>568423.245180081</c:v>
                </c:pt>
                <c:pt idx="14733">
                  <c:v>561793.739167408</c:v>
                </c:pt>
                <c:pt idx="14734">
                  <c:v>613407.812296746</c:v>
                </c:pt>
                <c:pt idx="14735">
                  <c:v>578948.421490935</c:v>
                </c:pt>
                <c:pt idx="14736">
                  <c:v>559399.320585509</c:v>
                </c:pt>
                <c:pt idx="14737">
                  <c:v>606602.018822203</c:v>
                </c:pt>
                <c:pt idx="14738">
                  <c:v>537487.459694627</c:v>
                </c:pt>
                <c:pt idx="14739">
                  <c:v>537617.0871599937</c:v>
                </c:pt>
                <c:pt idx="14740">
                  <c:v>574407.411893006</c:v>
                </c:pt>
                <c:pt idx="14741">
                  <c:v>653751.415475001</c:v>
                </c:pt>
                <c:pt idx="14742">
                  <c:v>559505.263386851</c:v>
                </c:pt>
                <c:pt idx="14743">
                  <c:v>562294.095933958</c:v>
                </c:pt>
                <c:pt idx="14744">
                  <c:v>598137.7249682028</c:v>
                </c:pt>
                <c:pt idx="14745">
                  <c:v>564010.314995835</c:v>
                </c:pt>
                <c:pt idx="14746">
                  <c:v>567643.7611735639</c:v>
                </c:pt>
                <c:pt idx="14747">
                  <c:v>534939.029337601</c:v>
                </c:pt>
                <c:pt idx="14748">
                  <c:v>536884.078241417</c:v>
                </c:pt>
                <c:pt idx="14749">
                  <c:v>537362.735793895</c:v>
                </c:pt>
                <c:pt idx="14750">
                  <c:v>794892.7839440617</c:v>
                </c:pt>
                <c:pt idx="14751">
                  <c:v>562811.591137379</c:v>
                </c:pt>
                <c:pt idx="14752">
                  <c:v>590228.480653935</c:v>
                </c:pt>
                <c:pt idx="14753">
                  <c:v>572263.689050046</c:v>
                </c:pt>
                <c:pt idx="14754">
                  <c:v>549998.853847623</c:v>
                </c:pt>
                <c:pt idx="14755">
                  <c:v>568073.105095331</c:v>
                </c:pt>
                <c:pt idx="14756">
                  <c:v>605771.406535508</c:v>
                </c:pt>
                <c:pt idx="14757">
                  <c:v>561897.855876271</c:v>
                </c:pt>
                <c:pt idx="14758">
                  <c:v>560170.099096825</c:v>
                </c:pt>
                <c:pt idx="14759">
                  <c:v>534510.673055631</c:v>
                </c:pt>
                <c:pt idx="14760">
                  <c:v>604694.610083662</c:v>
                </c:pt>
                <c:pt idx="14761">
                  <c:v>566682.462759883</c:v>
                </c:pt>
                <c:pt idx="14762">
                  <c:v>554180.353242629</c:v>
                </c:pt>
                <c:pt idx="14763">
                  <c:v>571287.178107078</c:v>
                </c:pt>
                <c:pt idx="14764">
                  <c:v>566856.044245248</c:v>
                </c:pt>
                <c:pt idx="14765">
                  <c:v>627801.7115740897</c:v>
                </c:pt>
                <c:pt idx="14766">
                  <c:v>544774.434832554</c:v>
                </c:pt>
                <c:pt idx="14767">
                  <c:v>559994.341993393</c:v>
                </c:pt>
                <c:pt idx="14768">
                  <c:v>569178.306503555</c:v>
                </c:pt>
                <c:pt idx="14769">
                  <c:v>531143.1657195778</c:v>
                </c:pt>
                <c:pt idx="14770">
                  <c:v>561690.1703969658</c:v>
                </c:pt>
                <c:pt idx="14771">
                  <c:v>659694.5877907819</c:v>
                </c:pt>
                <c:pt idx="14772">
                  <c:v>532733.1249992767</c:v>
                </c:pt>
                <c:pt idx="14773">
                  <c:v>556900.166957282</c:v>
                </c:pt>
                <c:pt idx="14774">
                  <c:v>592770.375058574</c:v>
                </c:pt>
                <c:pt idx="14775">
                  <c:v>563855.977515827</c:v>
                </c:pt>
                <c:pt idx="14776">
                  <c:v>562381.2005605989</c:v>
                </c:pt>
                <c:pt idx="14777">
                  <c:v>560653.855107857</c:v>
                </c:pt>
                <c:pt idx="14778">
                  <c:v>531287.091793912</c:v>
                </c:pt>
                <c:pt idx="14779">
                  <c:v>537558.386644883</c:v>
                </c:pt>
                <c:pt idx="14780">
                  <c:v>620081.274264746</c:v>
                </c:pt>
                <c:pt idx="14781">
                  <c:v>606634.798721308</c:v>
                </c:pt>
                <c:pt idx="14782">
                  <c:v>531572.311468612</c:v>
                </c:pt>
                <c:pt idx="14783">
                  <c:v>592741.248683584</c:v>
                </c:pt>
                <c:pt idx="14784">
                  <c:v>570440.622716761</c:v>
                </c:pt>
                <c:pt idx="14785">
                  <c:v>557262.7998146939</c:v>
                </c:pt>
                <c:pt idx="14786">
                  <c:v>571567.450833763</c:v>
                </c:pt>
                <c:pt idx="14787">
                  <c:v>538899.757105363</c:v>
                </c:pt>
                <c:pt idx="14788">
                  <c:v>619181.151002171</c:v>
                </c:pt>
                <c:pt idx="14789">
                  <c:v>548086.342932643</c:v>
                </c:pt>
                <c:pt idx="14790">
                  <c:v>609180.216967292</c:v>
                </c:pt>
                <c:pt idx="14791">
                  <c:v>541686.347831819</c:v>
                </c:pt>
                <c:pt idx="14792">
                  <c:v>606658.33224709</c:v>
                </c:pt>
                <c:pt idx="14793">
                  <c:v>593865.488453996</c:v>
                </c:pt>
                <c:pt idx="14794">
                  <c:v>568537.863163167</c:v>
                </c:pt>
                <c:pt idx="14795">
                  <c:v>539702.556692657</c:v>
                </c:pt>
                <c:pt idx="14796">
                  <c:v>540584.122732398</c:v>
                </c:pt>
                <c:pt idx="14797">
                  <c:v>596326.686874547</c:v>
                </c:pt>
                <c:pt idx="14798">
                  <c:v>572431.08665643</c:v>
                </c:pt>
                <c:pt idx="14799">
                  <c:v>547245.867324751</c:v>
                </c:pt>
                <c:pt idx="14800">
                  <c:v>609953.878251437</c:v>
                </c:pt>
                <c:pt idx="14801">
                  <c:v>625204.376574939</c:v>
                </c:pt>
                <c:pt idx="14802">
                  <c:v>580646.249286775</c:v>
                </c:pt>
                <c:pt idx="14803">
                  <c:v>572304.30429493</c:v>
                </c:pt>
                <c:pt idx="14804">
                  <c:v>544225.904881466</c:v>
                </c:pt>
                <c:pt idx="14805">
                  <c:v>592761.440476732</c:v>
                </c:pt>
                <c:pt idx="14806">
                  <c:v>565239.164493617</c:v>
                </c:pt>
                <c:pt idx="14807">
                  <c:v>533982.336929135</c:v>
                </c:pt>
                <c:pt idx="14808">
                  <c:v>559023.369601404</c:v>
                </c:pt>
                <c:pt idx="14809">
                  <c:v>534191.646936218</c:v>
                </c:pt>
                <c:pt idx="14810">
                  <c:v>634510.062739408</c:v>
                </c:pt>
                <c:pt idx="14811">
                  <c:v>558485.406741658</c:v>
                </c:pt>
                <c:pt idx="14812">
                  <c:v>614354.5292182578</c:v>
                </c:pt>
                <c:pt idx="14813">
                  <c:v>569883.55246221</c:v>
                </c:pt>
                <c:pt idx="14814">
                  <c:v>553724.964896868</c:v>
                </c:pt>
                <c:pt idx="14815">
                  <c:v>543816.391796722</c:v>
                </c:pt>
                <c:pt idx="14816">
                  <c:v>533674.555845673</c:v>
                </c:pt>
                <c:pt idx="14817">
                  <c:v>563871.445280124</c:v>
                </c:pt>
                <c:pt idx="14818">
                  <c:v>533267.428155033</c:v>
                </c:pt>
                <c:pt idx="14819">
                  <c:v>617099.011634717</c:v>
                </c:pt>
                <c:pt idx="14820">
                  <c:v>615293.706486044</c:v>
                </c:pt>
                <c:pt idx="14821">
                  <c:v>536139.873231519</c:v>
                </c:pt>
                <c:pt idx="14822">
                  <c:v>566354.383928899</c:v>
                </c:pt>
                <c:pt idx="14823">
                  <c:v>610669.466809382</c:v>
                </c:pt>
                <c:pt idx="14824">
                  <c:v>587919.9825707028</c:v>
                </c:pt>
                <c:pt idx="14825">
                  <c:v>536481.828051102</c:v>
                </c:pt>
                <c:pt idx="14826">
                  <c:v>566002.3945194667</c:v>
                </c:pt>
                <c:pt idx="14827">
                  <c:v>536555.847257067</c:v>
                </c:pt>
                <c:pt idx="14828">
                  <c:v>540792.06778781</c:v>
                </c:pt>
                <c:pt idx="14829">
                  <c:v>645145.0390182808</c:v>
                </c:pt>
                <c:pt idx="14830">
                  <c:v>535461.728441518</c:v>
                </c:pt>
                <c:pt idx="14831">
                  <c:v>588567.139530935</c:v>
                </c:pt>
                <c:pt idx="14832">
                  <c:v>542001.355148407</c:v>
                </c:pt>
                <c:pt idx="14833">
                  <c:v>622487.259728044</c:v>
                </c:pt>
                <c:pt idx="14834">
                  <c:v>536600.256684527</c:v>
                </c:pt>
                <c:pt idx="14835">
                  <c:v>574603.430719396</c:v>
                </c:pt>
                <c:pt idx="14836">
                  <c:v>596734.861537382</c:v>
                </c:pt>
                <c:pt idx="14837">
                  <c:v>551443.33242282</c:v>
                </c:pt>
                <c:pt idx="14838">
                  <c:v>583882.561760419</c:v>
                </c:pt>
                <c:pt idx="14839">
                  <c:v>678341.42003908</c:v>
                </c:pt>
                <c:pt idx="14840">
                  <c:v>603880.800954802</c:v>
                </c:pt>
                <c:pt idx="14841">
                  <c:v>594561.118363016</c:v>
                </c:pt>
                <c:pt idx="14842">
                  <c:v>611870.151106085</c:v>
                </c:pt>
                <c:pt idx="14843">
                  <c:v>623521.233933053</c:v>
                </c:pt>
                <c:pt idx="14844">
                  <c:v>571951.506433242</c:v>
                </c:pt>
                <c:pt idx="14845">
                  <c:v>613962.424498894</c:v>
                </c:pt>
                <c:pt idx="14846">
                  <c:v>564380.561424642</c:v>
                </c:pt>
                <c:pt idx="14847">
                  <c:v>563199.048372923</c:v>
                </c:pt>
                <c:pt idx="14848">
                  <c:v>563960.829752702</c:v>
                </c:pt>
                <c:pt idx="14849">
                  <c:v>702192.830134635</c:v>
                </c:pt>
                <c:pt idx="14850">
                  <c:v>566222.54494141</c:v>
                </c:pt>
                <c:pt idx="14851">
                  <c:v>604187.859395119</c:v>
                </c:pt>
                <c:pt idx="14852">
                  <c:v>627904.560035294</c:v>
                </c:pt>
                <c:pt idx="14853">
                  <c:v>572908.834701223</c:v>
                </c:pt>
                <c:pt idx="14854">
                  <c:v>655105.340067885</c:v>
                </c:pt>
                <c:pt idx="14855">
                  <c:v>567914.468843839</c:v>
                </c:pt>
                <c:pt idx="14856">
                  <c:v>628231.423010926</c:v>
                </c:pt>
                <c:pt idx="14857">
                  <c:v>596962.483866285</c:v>
                </c:pt>
                <c:pt idx="14858">
                  <c:v>593570.7725620167</c:v>
                </c:pt>
                <c:pt idx="14859">
                  <c:v>608728.071970601</c:v>
                </c:pt>
                <c:pt idx="14860">
                  <c:v>593052.34178257</c:v>
                </c:pt>
                <c:pt idx="14861">
                  <c:v>682629.146211922</c:v>
                </c:pt>
                <c:pt idx="14862">
                  <c:v>650302.56909661</c:v>
                </c:pt>
                <c:pt idx="14863">
                  <c:v>602975.535874726</c:v>
                </c:pt>
                <c:pt idx="14864">
                  <c:v>599672.307932448</c:v>
                </c:pt>
                <c:pt idx="14865">
                  <c:v>606417.238555873</c:v>
                </c:pt>
                <c:pt idx="14866">
                  <c:v>604441.1271108527</c:v>
                </c:pt>
                <c:pt idx="14867">
                  <c:v>564171.947223897</c:v>
                </c:pt>
                <c:pt idx="14868">
                  <c:v>630074.622938516</c:v>
                </c:pt>
                <c:pt idx="14869">
                  <c:v>597168.913091062</c:v>
                </c:pt>
                <c:pt idx="14870">
                  <c:v>622167.652099137</c:v>
                </c:pt>
                <c:pt idx="14871">
                  <c:v>599198.480574232</c:v>
                </c:pt>
                <c:pt idx="14872">
                  <c:v>542786.712834995</c:v>
                </c:pt>
                <c:pt idx="14873">
                  <c:v>577131.830445169</c:v>
                </c:pt>
                <c:pt idx="14874">
                  <c:v>543316.850701176</c:v>
                </c:pt>
                <c:pt idx="14875">
                  <c:v>588724.159599126</c:v>
                </c:pt>
                <c:pt idx="14876">
                  <c:v>588062.0497997547</c:v>
                </c:pt>
                <c:pt idx="14877">
                  <c:v>530546.2876427758</c:v>
                </c:pt>
                <c:pt idx="14878">
                  <c:v>614074.518659461</c:v>
                </c:pt>
                <c:pt idx="14879">
                  <c:v>689353.951598999</c:v>
                </c:pt>
                <c:pt idx="14880">
                  <c:v>582295.268082548</c:v>
                </c:pt>
                <c:pt idx="14881">
                  <c:v>531232.001443034</c:v>
                </c:pt>
                <c:pt idx="14882">
                  <c:v>562365.9911725507</c:v>
                </c:pt>
                <c:pt idx="14883">
                  <c:v>532720.476074604</c:v>
                </c:pt>
                <c:pt idx="14884">
                  <c:v>563440.923135116</c:v>
                </c:pt>
                <c:pt idx="14885">
                  <c:v>534338.856369752</c:v>
                </c:pt>
                <c:pt idx="14886">
                  <c:v>588843.2967093248</c:v>
                </c:pt>
                <c:pt idx="14887">
                  <c:v>533179.605601881</c:v>
                </c:pt>
                <c:pt idx="14888">
                  <c:v>603206.336848368</c:v>
                </c:pt>
                <c:pt idx="14889">
                  <c:v>623586.555057919</c:v>
                </c:pt>
                <c:pt idx="14890">
                  <c:v>561184.071589096</c:v>
                </c:pt>
                <c:pt idx="14891">
                  <c:v>531906.511461322</c:v>
                </c:pt>
                <c:pt idx="14892">
                  <c:v>570986.228589377</c:v>
                </c:pt>
                <c:pt idx="14893">
                  <c:v>588382.671788886</c:v>
                </c:pt>
                <c:pt idx="14894">
                  <c:v>568917.726498707</c:v>
                </c:pt>
                <c:pt idx="14895">
                  <c:v>539238.633994935</c:v>
                </c:pt>
                <c:pt idx="14896">
                  <c:v>536094.88025728</c:v>
                </c:pt>
                <c:pt idx="14897">
                  <c:v>584709.736660222</c:v>
                </c:pt>
                <c:pt idx="14898">
                  <c:v>599910.381260213</c:v>
                </c:pt>
                <c:pt idx="14899">
                  <c:v>602872.597271036</c:v>
                </c:pt>
                <c:pt idx="14900">
                  <c:v>562274.403066993</c:v>
                </c:pt>
                <c:pt idx="14901">
                  <c:v>564198.902758149</c:v>
                </c:pt>
                <c:pt idx="14902">
                  <c:v>533767.715555606</c:v>
                </c:pt>
                <c:pt idx="14903">
                  <c:v>535656.094612729</c:v>
                </c:pt>
                <c:pt idx="14904">
                  <c:v>568491.602462553</c:v>
                </c:pt>
                <c:pt idx="14905">
                  <c:v>568682.773517543</c:v>
                </c:pt>
                <c:pt idx="14906">
                  <c:v>550995.006042205</c:v>
                </c:pt>
                <c:pt idx="14907">
                  <c:v>612208.497701235</c:v>
                </c:pt>
                <c:pt idx="14908">
                  <c:v>561589.731764011</c:v>
                </c:pt>
                <c:pt idx="14909">
                  <c:v>606416.368221846</c:v>
                </c:pt>
                <c:pt idx="14910">
                  <c:v>618425.012675527</c:v>
                </c:pt>
                <c:pt idx="14911">
                  <c:v>574220.977068137</c:v>
                </c:pt>
                <c:pt idx="14912">
                  <c:v>629529.21769488</c:v>
                </c:pt>
                <c:pt idx="14913">
                  <c:v>570166.208631135</c:v>
                </c:pt>
                <c:pt idx="14914">
                  <c:v>534623.467785818</c:v>
                </c:pt>
                <c:pt idx="14915">
                  <c:v>536891.009918846</c:v>
                </c:pt>
                <c:pt idx="14916">
                  <c:v>536644.356321581</c:v>
                </c:pt>
                <c:pt idx="14917">
                  <c:v>635499.368255893</c:v>
                </c:pt>
                <c:pt idx="14918">
                  <c:v>562867.947865344</c:v>
                </c:pt>
                <c:pt idx="14919">
                  <c:v>545560.357524377</c:v>
                </c:pt>
                <c:pt idx="14920">
                  <c:v>615809.372881724</c:v>
                </c:pt>
                <c:pt idx="14921">
                  <c:v>536266.656413592</c:v>
                </c:pt>
                <c:pt idx="14922">
                  <c:v>587817.913597491</c:v>
                </c:pt>
                <c:pt idx="14923">
                  <c:v>561764.424105351</c:v>
                </c:pt>
                <c:pt idx="14924">
                  <c:v>530108.1701753607</c:v>
                </c:pt>
                <c:pt idx="14925">
                  <c:v>530143.0855181158</c:v>
                </c:pt>
                <c:pt idx="14926">
                  <c:v>530528.895036809</c:v>
                </c:pt>
                <c:pt idx="14927">
                  <c:v>663653.4063782608</c:v>
                </c:pt>
                <c:pt idx="14928">
                  <c:v>536611.0871413008</c:v>
                </c:pt>
                <c:pt idx="14929">
                  <c:v>591597.198997233</c:v>
                </c:pt>
                <c:pt idx="14930">
                  <c:v>529528.490455678</c:v>
                </c:pt>
                <c:pt idx="14931">
                  <c:v>605465.245391944</c:v>
                </c:pt>
                <c:pt idx="14932">
                  <c:v>547657.153449792</c:v>
                </c:pt>
                <c:pt idx="14933">
                  <c:v>623618.148506006</c:v>
                </c:pt>
                <c:pt idx="14934">
                  <c:v>530379.0227887537</c:v>
                </c:pt>
                <c:pt idx="14935">
                  <c:v>595994.0899321669</c:v>
                </c:pt>
                <c:pt idx="14936">
                  <c:v>625247.964468185</c:v>
                </c:pt>
                <c:pt idx="14937">
                  <c:v>612897.434247527</c:v>
                </c:pt>
                <c:pt idx="14938">
                  <c:v>538051.9195583001</c:v>
                </c:pt>
                <c:pt idx="14939">
                  <c:v>571089.728316321</c:v>
                </c:pt>
                <c:pt idx="14940">
                  <c:v>540417.903863201</c:v>
                </c:pt>
                <c:pt idx="14941">
                  <c:v>633683.538676474</c:v>
                </c:pt>
                <c:pt idx="14942">
                  <c:v>540597.762440603</c:v>
                </c:pt>
                <c:pt idx="14943">
                  <c:v>570124.489898606</c:v>
                </c:pt>
                <c:pt idx="14944">
                  <c:v>590098.0849592048</c:v>
                </c:pt>
                <c:pt idx="14945">
                  <c:v>563447.115649998</c:v>
                </c:pt>
                <c:pt idx="14946">
                  <c:v>570520.819343587</c:v>
                </c:pt>
                <c:pt idx="14947">
                  <c:v>564931.060086021</c:v>
                </c:pt>
                <c:pt idx="14948">
                  <c:v>643476.812639802</c:v>
                </c:pt>
                <c:pt idx="14949">
                  <c:v>561577.990730573</c:v>
                </c:pt>
                <c:pt idx="14950">
                  <c:v>557982.38235021</c:v>
                </c:pt>
                <c:pt idx="14951">
                  <c:v>601467.645929239</c:v>
                </c:pt>
                <c:pt idx="14952">
                  <c:v>532709.577725866</c:v>
                </c:pt>
                <c:pt idx="14953">
                  <c:v>603701.466770455</c:v>
                </c:pt>
                <c:pt idx="14954">
                  <c:v>552632.012494337</c:v>
                </c:pt>
                <c:pt idx="14955">
                  <c:v>552860.6959322598</c:v>
                </c:pt>
                <c:pt idx="14956">
                  <c:v>574331.894542943</c:v>
                </c:pt>
                <c:pt idx="14957">
                  <c:v>567825.091805347</c:v>
                </c:pt>
                <c:pt idx="14958">
                  <c:v>629604.6808892639</c:v>
                </c:pt>
                <c:pt idx="14959">
                  <c:v>601650.066342081</c:v>
                </c:pt>
                <c:pt idx="14960">
                  <c:v>545112.76593111</c:v>
                </c:pt>
                <c:pt idx="14961">
                  <c:v>603054.626676041</c:v>
                </c:pt>
                <c:pt idx="14962">
                  <c:v>583162.329142231</c:v>
                </c:pt>
                <c:pt idx="14963">
                  <c:v>583513.332221061</c:v>
                </c:pt>
                <c:pt idx="14964">
                  <c:v>545405.571839456</c:v>
                </c:pt>
                <c:pt idx="14965">
                  <c:v>605352.439604535</c:v>
                </c:pt>
                <c:pt idx="14966">
                  <c:v>577694.300055551</c:v>
                </c:pt>
                <c:pt idx="14967">
                  <c:v>618417.196786184</c:v>
                </c:pt>
                <c:pt idx="14968">
                  <c:v>541166.0107990898</c:v>
                </c:pt>
                <c:pt idx="14969">
                  <c:v>565994.925388124</c:v>
                </c:pt>
                <c:pt idx="14970">
                  <c:v>534934.828314495</c:v>
                </c:pt>
                <c:pt idx="14971">
                  <c:v>572331.866415921</c:v>
                </c:pt>
                <c:pt idx="14972">
                  <c:v>648450.7520714678</c:v>
                </c:pt>
                <c:pt idx="14973">
                  <c:v>536800.949848549</c:v>
                </c:pt>
                <c:pt idx="14974">
                  <c:v>586018.060281293</c:v>
                </c:pt>
                <c:pt idx="14975">
                  <c:v>568331.914351</c:v>
                </c:pt>
                <c:pt idx="14976">
                  <c:v>564054.608631711</c:v>
                </c:pt>
                <c:pt idx="14977">
                  <c:v>667460.5846764578</c:v>
                </c:pt>
                <c:pt idx="14978">
                  <c:v>617577.892630422</c:v>
                </c:pt>
                <c:pt idx="14979">
                  <c:v>671307.540435867</c:v>
                </c:pt>
                <c:pt idx="14980">
                  <c:v>670181.596571196</c:v>
                </c:pt>
                <c:pt idx="14981">
                  <c:v>761766.869137072</c:v>
                </c:pt>
                <c:pt idx="14982">
                  <c:v>734484.382623217</c:v>
                </c:pt>
                <c:pt idx="14983">
                  <c:v>686222.261021063</c:v>
                </c:pt>
                <c:pt idx="14984">
                  <c:v>682981.900332082</c:v>
                </c:pt>
                <c:pt idx="14985">
                  <c:v>640653.430617349</c:v>
                </c:pt>
                <c:pt idx="14986">
                  <c:v>641016.1877093108</c:v>
                </c:pt>
                <c:pt idx="14987">
                  <c:v>717427.447593125</c:v>
                </c:pt>
                <c:pt idx="14988">
                  <c:v>696833.957345</c:v>
                </c:pt>
                <c:pt idx="14989">
                  <c:v>640877.847963231</c:v>
                </c:pt>
                <c:pt idx="14990">
                  <c:v>669782.743953271</c:v>
                </c:pt>
                <c:pt idx="14991">
                  <c:v>661885.87155988</c:v>
                </c:pt>
                <c:pt idx="14992">
                  <c:v>635359.866118805</c:v>
                </c:pt>
                <c:pt idx="14993">
                  <c:v>613070.470883971</c:v>
                </c:pt>
                <c:pt idx="14994">
                  <c:v>616459.149217893</c:v>
                </c:pt>
                <c:pt idx="14995">
                  <c:v>597394.449224212</c:v>
                </c:pt>
                <c:pt idx="14996">
                  <c:v>538035.783887903</c:v>
                </c:pt>
                <c:pt idx="14997">
                  <c:v>533669.477608703</c:v>
                </c:pt>
                <c:pt idx="14998">
                  <c:v>597242.176145686</c:v>
                </c:pt>
                <c:pt idx="14999">
                  <c:v>531005.7545791635</c:v>
                </c:pt>
                <c:pt idx="15000">
                  <c:v>566661.558473498</c:v>
                </c:pt>
                <c:pt idx="15001">
                  <c:v>650740.146473152</c:v>
                </c:pt>
                <c:pt idx="15002">
                  <c:v>536951.015821113</c:v>
                </c:pt>
                <c:pt idx="15003">
                  <c:v>575283.0927731908</c:v>
                </c:pt>
                <c:pt idx="15004">
                  <c:v>578372.631525036</c:v>
                </c:pt>
                <c:pt idx="15005">
                  <c:v>550262.415961995</c:v>
                </c:pt>
                <c:pt idx="15006">
                  <c:v>572201.549076615</c:v>
                </c:pt>
                <c:pt idx="15007">
                  <c:v>541424.878552319</c:v>
                </c:pt>
                <c:pt idx="15008">
                  <c:v>534378.004626681</c:v>
                </c:pt>
                <c:pt idx="15009">
                  <c:v>559979.343809973</c:v>
                </c:pt>
                <c:pt idx="15010">
                  <c:v>616032.972097622</c:v>
                </c:pt>
                <c:pt idx="15011">
                  <c:v>594398.691479844</c:v>
                </c:pt>
                <c:pt idx="15012">
                  <c:v>532990.823457873</c:v>
                </c:pt>
                <c:pt idx="15013">
                  <c:v>602279.5275788087</c:v>
                </c:pt>
                <c:pt idx="15014">
                  <c:v>556964.360035267</c:v>
                </c:pt>
                <c:pt idx="15015">
                  <c:v>667643.410946729</c:v>
                </c:pt>
                <c:pt idx="15016">
                  <c:v>643087.422016696</c:v>
                </c:pt>
                <c:pt idx="15017">
                  <c:v>703573.628327772</c:v>
                </c:pt>
                <c:pt idx="15018">
                  <c:v>673705.90574458</c:v>
                </c:pt>
                <c:pt idx="15019">
                  <c:v>670695.522913331</c:v>
                </c:pt>
                <c:pt idx="15020">
                  <c:v>718897.2523615537</c:v>
                </c:pt>
                <c:pt idx="15021">
                  <c:v>688316.408048903</c:v>
                </c:pt>
                <c:pt idx="15022">
                  <c:v>645389.2505082648</c:v>
                </c:pt>
                <c:pt idx="15023">
                  <c:v>741574.036872237</c:v>
                </c:pt>
                <c:pt idx="15024">
                  <c:v>674273.313646937</c:v>
                </c:pt>
                <c:pt idx="15025">
                  <c:v>643366.087796344</c:v>
                </c:pt>
                <c:pt idx="15026">
                  <c:v>674228.1829303858</c:v>
                </c:pt>
                <c:pt idx="15027">
                  <c:v>642542.572551541</c:v>
                </c:pt>
                <c:pt idx="15028">
                  <c:v>674222.043734054</c:v>
                </c:pt>
                <c:pt idx="15029">
                  <c:v>646704.805059969</c:v>
                </c:pt>
                <c:pt idx="15030">
                  <c:v>720931.9846708197</c:v>
                </c:pt>
                <c:pt idx="15031">
                  <c:v>716710.2749024319</c:v>
                </c:pt>
                <c:pt idx="15032">
                  <c:v>640134.805609643</c:v>
                </c:pt>
                <c:pt idx="15033">
                  <c:v>648047.016287544</c:v>
                </c:pt>
                <c:pt idx="15034">
                  <c:v>534496.712614314</c:v>
                </c:pt>
                <c:pt idx="15035">
                  <c:v>591897.210180571</c:v>
                </c:pt>
                <c:pt idx="15036">
                  <c:v>561717.561674071</c:v>
                </c:pt>
                <c:pt idx="15037">
                  <c:v>530944.820423815</c:v>
                </c:pt>
                <c:pt idx="15038">
                  <c:v>530444.069836687</c:v>
                </c:pt>
                <c:pt idx="15039">
                  <c:v>537048.053688034</c:v>
                </c:pt>
                <c:pt idx="15040">
                  <c:v>655898.033872056</c:v>
                </c:pt>
                <c:pt idx="15041">
                  <c:v>554199.441296588</c:v>
                </c:pt>
                <c:pt idx="15042">
                  <c:v>559557.987408537</c:v>
                </c:pt>
                <c:pt idx="15043">
                  <c:v>588727.6963406819</c:v>
                </c:pt>
                <c:pt idx="15044">
                  <c:v>575412.951044579</c:v>
                </c:pt>
                <c:pt idx="15045">
                  <c:v>564478.8491192528</c:v>
                </c:pt>
                <c:pt idx="15046">
                  <c:v>565759.948679052</c:v>
                </c:pt>
                <c:pt idx="15047">
                  <c:v>535555.440507645</c:v>
                </c:pt>
                <c:pt idx="15048">
                  <c:v>537022.7303784696</c:v>
                </c:pt>
                <c:pt idx="15049">
                  <c:v>613749.161813105</c:v>
                </c:pt>
                <c:pt idx="15050">
                  <c:v>562793.1229188087</c:v>
                </c:pt>
                <c:pt idx="15051">
                  <c:v>593242.8174782851</c:v>
                </c:pt>
                <c:pt idx="15052">
                  <c:v>590526.914006913</c:v>
                </c:pt>
                <c:pt idx="15053">
                  <c:v>537969.01306784</c:v>
                </c:pt>
                <c:pt idx="15054">
                  <c:v>619977.45678807</c:v>
                </c:pt>
                <c:pt idx="15055">
                  <c:v>558835.869834647</c:v>
                </c:pt>
                <c:pt idx="15056">
                  <c:v>559681.156661278</c:v>
                </c:pt>
                <c:pt idx="15057">
                  <c:v>561196.306008864</c:v>
                </c:pt>
                <c:pt idx="15058">
                  <c:v>529954.903655</c:v>
                </c:pt>
                <c:pt idx="15059">
                  <c:v>601312.386201807</c:v>
                </c:pt>
                <c:pt idx="15060">
                  <c:v>559526.461683614</c:v>
                </c:pt>
                <c:pt idx="15061">
                  <c:v>561718.41929109</c:v>
                </c:pt>
                <c:pt idx="15062">
                  <c:v>540800.023457307</c:v>
                </c:pt>
                <c:pt idx="15063">
                  <c:v>623276.893489641</c:v>
                </c:pt>
                <c:pt idx="15064">
                  <c:v>536716.5840115189</c:v>
                </c:pt>
                <c:pt idx="15065">
                  <c:v>570090.502583827</c:v>
                </c:pt>
                <c:pt idx="15066">
                  <c:v>558603.732582002</c:v>
                </c:pt>
                <c:pt idx="15067">
                  <c:v>620032.578848138</c:v>
                </c:pt>
                <c:pt idx="15068">
                  <c:v>534231.736559931</c:v>
                </c:pt>
                <c:pt idx="15069">
                  <c:v>570131.012716861</c:v>
                </c:pt>
                <c:pt idx="15070">
                  <c:v>713561.388481086</c:v>
                </c:pt>
                <c:pt idx="15071">
                  <c:v>611956.532034839</c:v>
                </c:pt>
                <c:pt idx="15072">
                  <c:v>634228.7986195596</c:v>
                </c:pt>
                <c:pt idx="15073">
                  <c:v>664384.7353625939</c:v>
                </c:pt>
                <c:pt idx="15074">
                  <c:v>624969.520833897</c:v>
                </c:pt>
                <c:pt idx="15075">
                  <c:v>648574.545314388</c:v>
                </c:pt>
                <c:pt idx="15076">
                  <c:v>604029.811182163</c:v>
                </c:pt>
                <c:pt idx="15077">
                  <c:v>606781.8251386191</c:v>
                </c:pt>
                <c:pt idx="15078">
                  <c:v>631001.03398491</c:v>
                </c:pt>
                <c:pt idx="15079">
                  <c:v>656995.162743076</c:v>
                </c:pt>
                <c:pt idx="15080">
                  <c:v>688301.445664452</c:v>
                </c:pt>
                <c:pt idx="15081">
                  <c:v>611134.888207205</c:v>
                </c:pt>
                <c:pt idx="15082">
                  <c:v>665510.651082437</c:v>
                </c:pt>
                <c:pt idx="15083">
                  <c:v>629935.494931492</c:v>
                </c:pt>
                <c:pt idx="15084">
                  <c:v>637581.486943563</c:v>
                </c:pt>
                <c:pt idx="15085">
                  <c:v>598750.8737383848</c:v>
                </c:pt>
                <c:pt idx="15086">
                  <c:v>659773.7048706608</c:v>
                </c:pt>
                <c:pt idx="15087">
                  <c:v>625849.372753874</c:v>
                </c:pt>
                <c:pt idx="15088">
                  <c:v>561378.37319183</c:v>
                </c:pt>
                <c:pt idx="15089">
                  <c:v>612672.2756462728</c:v>
                </c:pt>
                <c:pt idx="15090">
                  <c:v>567767.815250164</c:v>
                </c:pt>
                <c:pt idx="15091">
                  <c:v>538397.18384179</c:v>
                </c:pt>
                <c:pt idx="15092">
                  <c:v>621778.066359664</c:v>
                </c:pt>
                <c:pt idx="15093">
                  <c:v>582422.520832756</c:v>
                </c:pt>
                <c:pt idx="15094">
                  <c:v>534331.373173335</c:v>
                </c:pt>
                <c:pt idx="15095">
                  <c:v>563197.805202811</c:v>
                </c:pt>
                <c:pt idx="15096">
                  <c:v>530932.228031694</c:v>
                </c:pt>
                <c:pt idx="15097">
                  <c:v>564970.981187617</c:v>
                </c:pt>
                <c:pt idx="15098">
                  <c:v>533973.151128629</c:v>
                </c:pt>
                <c:pt idx="15099">
                  <c:v>603700.957797919</c:v>
                </c:pt>
                <c:pt idx="15100">
                  <c:v>587015.1773054667</c:v>
                </c:pt>
                <c:pt idx="15101">
                  <c:v>544165.41127311</c:v>
                </c:pt>
                <c:pt idx="15102">
                  <c:v>620413.96391705</c:v>
                </c:pt>
                <c:pt idx="15103">
                  <c:v>571274.266299029</c:v>
                </c:pt>
                <c:pt idx="15104">
                  <c:v>535127.053197313</c:v>
                </c:pt>
                <c:pt idx="15105">
                  <c:v>586776.473620561</c:v>
                </c:pt>
                <c:pt idx="15106">
                  <c:v>562460.28365708</c:v>
                </c:pt>
                <c:pt idx="15107">
                  <c:v>535831.2719444748</c:v>
                </c:pt>
                <c:pt idx="15108">
                  <c:v>532964.496762141</c:v>
                </c:pt>
                <c:pt idx="15109">
                  <c:v>645556.627637843</c:v>
                </c:pt>
                <c:pt idx="15110">
                  <c:v>559095.8779995628</c:v>
                </c:pt>
                <c:pt idx="15111">
                  <c:v>571087.304266156</c:v>
                </c:pt>
                <c:pt idx="15112">
                  <c:v>589562.610257065</c:v>
                </c:pt>
                <c:pt idx="15113">
                  <c:v>578754.706969016</c:v>
                </c:pt>
                <c:pt idx="15114">
                  <c:v>550922.6994306939</c:v>
                </c:pt>
                <c:pt idx="15115">
                  <c:v>539490.628030887</c:v>
                </c:pt>
                <c:pt idx="15116">
                  <c:v>560249.337596808</c:v>
                </c:pt>
                <c:pt idx="15117">
                  <c:v>584298.390880773</c:v>
                </c:pt>
                <c:pt idx="15118">
                  <c:v>579690.17153701</c:v>
                </c:pt>
                <c:pt idx="15119">
                  <c:v>620669.562102042</c:v>
                </c:pt>
                <c:pt idx="15120">
                  <c:v>540873.107734491</c:v>
                </c:pt>
                <c:pt idx="15121">
                  <c:v>599229.0746763839</c:v>
                </c:pt>
                <c:pt idx="15122">
                  <c:v>624861.54089913</c:v>
                </c:pt>
                <c:pt idx="15123">
                  <c:v>570586.871158209</c:v>
                </c:pt>
                <c:pt idx="15124">
                  <c:v>591391.2911888028</c:v>
                </c:pt>
                <c:pt idx="15125">
                  <c:v>537276.088439694</c:v>
                </c:pt>
                <c:pt idx="15126">
                  <c:v>547910.778403744</c:v>
                </c:pt>
                <c:pt idx="15127">
                  <c:v>547780.4921477558</c:v>
                </c:pt>
                <c:pt idx="15128">
                  <c:v>546533.3905997508</c:v>
                </c:pt>
                <c:pt idx="15129">
                  <c:v>542084.748266489</c:v>
                </c:pt>
                <c:pt idx="15130">
                  <c:v>648857.271287834</c:v>
                </c:pt>
                <c:pt idx="15131">
                  <c:v>556316.631911566</c:v>
                </c:pt>
                <c:pt idx="15132">
                  <c:v>572010.968518281</c:v>
                </c:pt>
                <c:pt idx="15133">
                  <c:v>600166.291498413</c:v>
                </c:pt>
                <c:pt idx="15134">
                  <c:v>544756.050274419</c:v>
                </c:pt>
                <c:pt idx="15135">
                  <c:v>560650.905206337</c:v>
                </c:pt>
                <c:pt idx="15136">
                  <c:v>588867.833146639</c:v>
                </c:pt>
                <c:pt idx="15137">
                  <c:v>586301.308813047</c:v>
                </c:pt>
                <c:pt idx="15138">
                  <c:v>577942.958701874</c:v>
                </c:pt>
                <c:pt idx="15139">
                  <c:v>593164.757878725</c:v>
                </c:pt>
                <c:pt idx="15140">
                  <c:v>703546.494727448</c:v>
                </c:pt>
                <c:pt idx="15141">
                  <c:v>559612.1861999189</c:v>
                </c:pt>
                <c:pt idx="15142">
                  <c:v>585534.185317801</c:v>
                </c:pt>
                <c:pt idx="15143">
                  <c:v>624900.861654524</c:v>
                </c:pt>
                <c:pt idx="15144">
                  <c:v>588050.897487943</c:v>
                </c:pt>
                <c:pt idx="15145">
                  <c:v>536475.50119198</c:v>
                </c:pt>
                <c:pt idx="15146">
                  <c:v>532466.763627539</c:v>
                </c:pt>
                <c:pt idx="15147">
                  <c:v>558192.972496666</c:v>
                </c:pt>
                <c:pt idx="15148">
                  <c:v>561534.383891549</c:v>
                </c:pt>
                <c:pt idx="15149">
                  <c:v>634657.2924784585</c:v>
                </c:pt>
                <c:pt idx="15150">
                  <c:v>532616.728278423</c:v>
                </c:pt>
                <c:pt idx="15151">
                  <c:v>616342.933092191</c:v>
                </c:pt>
                <c:pt idx="15152">
                  <c:v>667805.558040438</c:v>
                </c:pt>
                <c:pt idx="15153">
                  <c:v>633744.390306251</c:v>
                </c:pt>
                <c:pt idx="15154">
                  <c:v>645401.834862326</c:v>
                </c:pt>
                <c:pt idx="15155">
                  <c:v>614067.536047573</c:v>
                </c:pt>
                <c:pt idx="15156">
                  <c:v>694818.9797148688</c:v>
                </c:pt>
                <c:pt idx="15157">
                  <c:v>622563.106791526</c:v>
                </c:pt>
                <c:pt idx="15158">
                  <c:v>610763.852918784</c:v>
                </c:pt>
                <c:pt idx="15159">
                  <c:v>589989.362849218</c:v>
                </c:pt>
                <c:pt idx="15160">
                  <c:v>692826.779054138</c:v>
                </c:pt>
                <c:pt idx="15161">
                  <c:v>589474.064486755</c:v>
                </c:pt>
                <c:pt idx="15162">
                  <c:v>712740.380676216</c:v>
                </c:pt>
                <c:pt idx="15163">
                  <c:v>589459.5446974</c:v>
                </c:pt>
                <c:pt idx="15164">
                  <c:v>621908.162666071</c:v>
                </c:pt>
                <c:pt idx="15165">
                  <c:v>598875.7053909878</c:v>
                </c:pt>
                <c:pt idx="15166">
                  <c:v>620152.344363649</c:v>
                </c:pt>
                <c:pt idx="15167">
                  <c:v>593532.5929680908</c:v>
                </c:pt>
                <c:pt idx="15168">
                  <c:v>648599.1954585739</c:v>
                </c:pt>
                <c:pt idx="15169">
                  <c:v>592166.642576022</c:v>
                </c:pt>
                <c:pt idx="15170">
                  <c:v>697563.580627419</c:v>
                </c:pt>
                <c:pt idx="15171">
                  <c:v>668343.260647171</c:v>
                </c:pt>
                <c:pt idx="15172">
                  <c:v>580262.2888774539</c:v>
                </c:pt>
                <c:pt idx="15173">
                  <c:v>536170.413467462</c:v>
                </c:pt>
                <c:pt idx="15174">
                  <c:v>614225.00988117</c:v>
                </c:pt>
                <c:pt idx="15175">
                  <c:v>552501.416007918</c:v>
                </c:pt>
                <c:pt idx="15176">
                  <c:v>532822.449907983</c:v>
                </c:pt>
                <c:pt idx="15177">
                  <c:v>529735.7846440678</c:v>
                </c:pt>
                <c:pt idx="15178">
                  <c:v>558496.655130397</c:v>
                </c:pt>
                <c:pt idx="15179">
                  <c:v>576091.307789493</c:v>
                </c:pt>
                <c:pt idx="15180">
                  <c:v>723710.483994903</c:v>
                </c:pt>
                <c:pt idx="15181">
                  <c:v>545824.2527783198</c:v>
                </c:pt>
                <c:pt idx="15182">
                  <c:v>593891.023743033</c:v>
                </c:pt>
                <c:pt idx="15183">
                  <c:v>585226.882583749</c:v>
                </c:pt>
                <c:pt idx="15184">
                  <c:v>538100.5896484737</c:v>
                </c:pt>
                <c:pt idx="15185">
                  <c:v>560762.754492963</c:v>
                </c:pt>
                <c:pt idx="15186">
                  <c:v>538117.7100988301</c:v>
                </c:pt>
                <c:pt idx="15187">
                  <c:v>557420.7794634039</c:v>
                </c:pt>
                <c:pt idx="15188">
                  <c:v>578985.420457521</c:v>
                </c:pt>
                <c:pt idx="15189">
                  <c:v>529129.756955124</c:v>
                </c:pt>
                <c:pt idx="15190">
                  <c:v>560409.5759087778</c:v>
                </c:pt>
                <c:pt idx="15191">
                  <c:v>633307.97709012</c:v>
                </c:pt>
                <c:pt idx="15192">
                  <c:v>562513.7871411685</c:v>
                </c:pt>
                <c:pt idx="15193">
                  <c:v>564534.249693099</c:v>
                </c:pt>
                <c:pt idx="15194">
                  <c:v>601360.497964732</c:v>
                </c:pt>
                <c:pt idx="15195">
                  <c:v>567189.2909786076</c:v>
                </c:pt>
                <c:pt idx="15196">
                  <c:v>553578.820181117</c:v>
                </c:pt>
                <c:pt idx="15197">
                  <c:v>535258.236045741</c:v>
                </c:pt>
                <c:pt idx="15198">
                  <c:v>528258.868493194</c:v>
                </c:pt>
                <c:pt idx="15199">
                  <c:v>557406.298322541</c:v>
                </c:pt>
                <c:pt idx="15200">
                  <c:v>552434.160818887</c:v>
                </c:pt>
                <c:pt idx="15201">
                  <c:v>612843.316916911</c:v>
                </c:pt>
                <c:pt idx="15202">
                  <c:v>571577.018046832</c:v>
                </c:pt>
                <c:pt idx="15203">
                  <c:v>585287.028336002</c:v>
                </c:pt>
                <c:pt idx="15204">
                  <c:v>543924.576496417</c:v>
                </c:pt>
                <c:pt idx="15205">
                  <c:v>577835.19347453</c:v>
                </c:pt>
                <c:pt idx="15206">
                  <c:v>572474.415726346</c:v>
                </c:pt>
                <c:pt idx="15207">
                  <c:v>533975.068605078</c:v>
                </c:pt>
                <c:pt idx="15208">
                  <c:v>608357.767809715</c:v>
                </c:pt>
                <c:pt idx="15209">
                  <c:v>565481.394255398</c:v>
                </c:pt>
                <c:pt idx="15210">
                  <c:v>608734.393010175</c:v>
                </c:pt>
                <c:pt idx="15211">
                  <c:v>593085.427491487</c:v>
                </c:pt>
                <c:pt idx="15212">
                  <c:v>591649.963788834</c:v>
                </c:pt>
                <c:pt idx="15213">
                  <c:v>582718.5815196061</c:v>
                </c:pt>
                <c:pt idx="15214">
                  <c:v>547081.567655984</c:v>
                </c:pt>
                <c:pt idx="15215">
                  <c:v>534767.621394396</c:v>
                </c:pt>
                <c:pt idx="15216">
                  <c:v>558964.3023403889</c:v>
                </c:pt>
                <c:pt idx="15217">
                  <c:v>579338.5828767598</c:v>
                </c:pt>
                <c:pt idx="15218">
                  <c:v>545778.740781951</c:v>
                </c:pt>
                <c:pt idx="15219">
                  <c:v>532647.865321781</c:v>
                </c:pt>
                <c:pt idx="15220">
                  <c:v>603967.510687896</c:v>
                </c:pt>
                <c:pt idx="15221">
                  <c:v>606447.516753386</c:v>
                </c:pt>
                <c:pt idx="15222">
                  <c:v>584282.353627997</c:v>
                </c:pt>
                <c:pt idx="15223">
                  <c:v>561860.706525463</c:v>
                </c:pt>
                <c:pt idx="15224">
                  <c:v>532742.5757728911</c:v>
                </c:pt>
                <c:pt idx="15225">
                  <c:v>571052.291514238</c:v>
                </c:pt>
                <c:pt idx="15226">
                  <c:v>537737.221169434</c:v>
                </c:pt>
                <c:pt idx="15227">
                  <c:v>619213.812695553</c:v>
                </c:pt>
                <c:pt idx="15228">
                  <c:v>563765.008832859</c:v>
                </c:pt>
                <c:pt idx="15229">
                  <c:v>533942.149589231</c:v>
                </c:pt>
                <c:pt idx="15230">
                  <c:v>603494.0196193728</c:v>
                </c:pt>
                <c:pt idx="15231">
                  <c:v>625303.766190075</c:v>
                </c:pt>
                <c:pt idx="15232">
                  <c:v>567350.132467421</c:v>
                </c:pt>
                <c:pt idx="15233">
                  <c:v>534782.557346714</c:v>
                </c:pt>
                <c:pt idx="15234">
                  <c:v>563925.455891202</c:v>
                </c:pt>
                <c:pt idx="15235">
                  <c:v>534758.459011873</c:v>
                </c:pt>
                <c:pt idx="15236">
                  <c:v>565808.28242154</c:v>
                </c:pt>
                <c:pt idx="15237">
                  <c:v>533894.539036636</c:v>
                </c:pt>
                <c:pt idx="15238">
                  <c:v>589719.993588732</c:v>
                </c:pt>
                <c:pt idx="15239">
                  <c:v>538272.055312934</c:v>
                </c:pt>
                <c:pt idx="15240">
                  <c:v>624914.693185324</c:v>
                </c:pt>
                <c:pt idx="15241">
                  <c:v>611657.038822417</c:v>
                </c:pt>
                <c:pt idx="15242">
                  <c:v>564688.333204722</c:v>
                </c:pt>
                <c:pt idx="15243">
                  <c:v>552031.641252929</c:v>
                </c:pt>
                <c:pt idx="15244">
                  <c:v>553205.843311056</c:v>
                </c:pt>
                <c:pt idx="15245">
                  <c:v>591339.1859624707</c:v>
                </c:pt>
                <c:pt idx="15246">
                  <c:v>608703.7750707289</c:v>
                </c:pt>
                <c:pt idx="15247">
                  <c:v>583662.224781276</c:v>
                </c:pt>
                <c:pt idx="15248">
                  <c:v>594227.885915493</c:v>
                </c:pt>
                <c:pt idx="15249">
                  <c:v>671885.318642073</c:v>
                </c:pt>
                <c:pt idx="15250">
                  <c:v>622405.6887093587</c:v>
                </c:pt>
                <c:pt idx="15251">
                  <c:v>638496.5581401548</c:v>
                </c:pt>
                <c:pt idx="15252">
                  <c:v>638047.336983594</c:v>
                </c:pt>
                <c:pt idx="15253">
                  <c:v>589101.396517553</c:v>
                </c:pt>
                <c:pt idx="15254">
                  <c:v>582724.7720715908</c:v>
                </c:pt>
                <c:pt idx="15255">
                  <c:v>582679.642495543</c:v>
                </c:pt>
                <c:pt idx="15256">
                  <c:v>631124.061394464</c:v>
                </c:pt>
                <c:pt idx="15257">
                  <c:v>595208.509263422</c:v>
                </c:pt>
                <c:pt idx="15258">
                  <c:v>584873.201933012</c:v>
                </c:pt>
                <c:pt idx="15259">
                  <c:v>656877.843362399</c:v>
                </c:pt>
                <c:pt idx="15260">
                  <c:v>603887.5927117339</c:v>
                </c:pt>
                <c:pt idx="15261">
                  <c:v>640379.268039312</c:v>
                </c:pt>
                <c:pt idx="15262">
                  <c:v>648243.412125166</c:v>
                </c:pt>
                <c:pt idx="15263">
                  <c:v>590339.2810142511</c:v>
                </c:pt>
                <c:pt idx="15264">
                  <c:v>652470.3957215</c:v>
                </c:pt>
                <c:pt idx="15265">
                  <c:v>641060.085061136</c:v>
                </c:pt>
                <c:pt idx="15266">
                  <c:v>595730.2238186561</c:v>
                </c:pt>
                <c:pt idx="15267">
                  <c:v>595326.828865529</c:v>
                </c:pt>
                <c:pt idx="15268">
                  <c:v>597121.543916013</c:v>
                </c:pt>
                <c:pt idx="15269">
                  <c:v>712418.798817252</c:v>
                </c:pt>
                <c:pt idx="15270">
                  <c:v>617031.973698835</c:v>
                </c:pt>
                <c:pt idx="15271">
                  <c:v>589507.372490714</c:v>
                </c:pt>
                <c:pt idx="15272">
                  <c:v>611237.506094825</c:v>
                </c:pt>
                <c:pt idx="15273">
                  <c:v>545118.915650461</c:v>
                </c:pt>
                <c:pt idx="15274">
                  <c:v>592113.954999933</c:v>
                </c:pt>
                <c:pt idx="15275">
                  <c:v>564710.991955948</c:v>
                </c:pt>
                <c:pt idx="15276">
                  <c:v>533843.006800279</c:v>
                </c:pt>
                <c:pt idx="15277">
                  <c:v>541693.556165455</c:v>
                </c:pt>
                <c:pt idx="15278">
                  <c:v>568797.018115118</c:v>
                </c:pt>
                <c:pt idx="15279">
                  <c:v>646665.238424972</c:v>
                </c:pt>
                <c:pt idx="15280">
                  <c:v>534439.157524591</c:v>
                </c:pt>
                <c:pt idx="15281">
                  <c:v>593842.445786217</c:v>
                </c:pt>
                <c:pt idx="15282">
                  <c:v>534767.305201644</c:v>
                </c:pt>
                <c:pt idx="15283">
                  <c:v>611574.471850017</c:v>
                </c:pt>
                <c:pt idx="15284">
                  <c:v>552428.588813195</c:v>
                </c:pt>
                <c:pt idx="15285">
                  <c:v>585767.116830091</c:v>
                </c:pt>
                <c:pt idx="15286">
                  <c:v>547076.955018593</c:v>
                </c:pt>
                <c:pt idx="15287">
                  <c:v>588041.263624292</c:v>
                </c:pt>
                <c:pt idx="15288">
                  <c:v>605710.247044286</c:v>
                </c:pt>
                <c:pt idx="15289">
                  <c:v>561136.662287719</c:v>
                </c:pt>
                <c:pt idx="15290">
                  <c:v>577851.670283916</c:v>
                </c:pt>
                <c:pt idx="15291">
                  <c:v>632019.826866876</c:v>
                </c:pt>
                <c:pt idx="15292">
                  <c:v>616936.375025224</c:v>
                </c:pt>
                <c:pt idx="15293">
                  <c:v>682053.146066015</c:v>
                </c:pt>
                <c:pt idx="15294">
                  <c:v>604212.9771591767</c:v>
                </c:pt>
                <c:pt idx="15295">
                  <c:v>647909.761669579</c:v>
                </c:pt>
                <c:pt idx="15296">
                  <c:v>654531.320678091</c:v>
                </c:pt>
                <c:pt idx="15297">
                  <c:v>602002.952261784</c:v>
                </c:pt>
                <c:pt idx="15298">
                  <c:v>631679.016182797</c:v>
                </c:pt>
                <c:pt idx="15299">
                  <c:v>636132.392031959</c:v>
                </c:pt>
                <c:pt idx="15300">
                  <c:v>783965.242830859</c:v>
                </c:pt>
                <c:pt idx="15301">
                  <c:v>918420.98642151</c:v>
                </c:pt>
                <c:pt idx="15302">
                  <c:v>880297.7820840997</c:v>
                </c:pt>
                <c:pt idx="15303">
                  <c:v>981753.191081143</c:v>
                </c:pt>
                <c:pt idx="15304">
                  <c:v>1.00373013451791E6</c:v>
                </c:pt>
                <c:pt idx="15305">
                  <c:v>1.01424419130343E6</c:v>
                </c:pt>
                <c:pt idx="15306">
                  <c:v>978944.17723711</c:v>
                </c:pt>
                <c:pt idx="15307">
                  <c:v>978663.2793791407</c:v>
                </c:pt>
                <c:pt idx="15308">
                  <c:v>978578.675805307</c:v>
                </c:pt>
                <c:pt idx="15309">
                  <c:v>1.05369081746818E6</c:v>
                </c:pt>
                <c:pt idx="15310">
                  <c:v>1.00395318456327E6</c:v>
                </c:pt>
                <c:pt idx="15311">
                  <c:v>1.03352830635225E6</c:v>
                </c:pt>
                <c:pt idx="15312">
                  <c:v>975158.208205006</c:v>
                </c:pt>
                <c:pt idx="15313">
                  <c:v>1.05757532986824E6</c:v>
                </c:pt>
                <c:pt idx="15314">
                  <c:v>996959.050165872</c:v>
                </c:pt>
                <c:pt idx="15315">
                  <c:v>1.01542777165953E6</c:v>
                </c:pt>
                <c:pt idx="15316">
                  <c:v>977698.122483929</c:v>
                </c:pt>
                <c:pt idx="15317">
                  <c:v>1.06104132233507E6</c:v>
                </c:pt>
                <c:pt idx="15318">
                  <c:v>982312.35283859</c:v>
                </c:pt>
                <c:pt idx="15319">
                  <c:v>1.05116701401121E6</c:v>
                </c:pt>
                <c:pt idx="15320">
                  <c:v>976715.356609189</c:v>
                </c:pt>
                <c:pt idx="15321">
                  <c:v>986319.553825175</c:v>
                </c:pt>
                <c:pt idx="15322">
                  <c:v>791518.120364045</c:v>
                </c:pt>
                <c:pt idx="15323">
                  <c:v>805594.61339714</c:v>
                </c:pt>
                <c:pt idx="15324">
                  <c:v>765010.033411591</c:v>
                </c:pt>
                <c:pt idx="15325">
                  <c:v>578264.054536391</c:v>
                </c:pt>
                <c:pt idx="15326">
                  <c:v>562934.464106513</c:v>
                </c:pt>
                <c:pt idx="15327">
                  <c:v>533587.073443357</c:v>
                </c:pt>
                <c:pt idx="15328">
                  <c:v>532842.327329315</c:v>
                </c:pt>
                <c:pt idx="15329">
                  <c:v>632399.885539545</c:v>
                </c:pt>
                <c:pt idx="15330">
                  <c:v>554180.359622738</c:v>
                </c:pt>
                <c:pt idx="15331">
                  <c:v>572412.787754508</c:v>
                </c:pt>
                <c:pt idx="15332">
                  <c:v>528098.2870922189</c:v>
                </c:pt>
                <c:pt idx="15333">
                  <c:v>557508.793835931</c:v>
                </c:pt>
                <c:pt idx="15334">
                  <c:v>549432.142240856</c:v>
                </c:pt>
                <c:pt idx="15335">
                  <c:v>554131.898183199</c:v>
                </c:pt>
                <c:pt idx="15336">
                  <c:v>612039.430043067</c:v>
                </c:pt>
                <c:pt idx="15337">
                  <c:v>552762.1889084989</c:v>
                </c:pt>
                <c:pt idx="15338">
                  <c:v>561036.249534776</c:v>
                </c:pt>
                <c:pt idx="15339">
                  <c:v>577987.037080164</c:v>
                </c:pt>
                <c:pt idx="15340">
                  <c:v>641031.113713795</c:v>
                </c:pt>
                <c:pt idx="15341">
                  <c:v>560525.356180031</c:v>
                </c:pt>
                <c:pt idx="15342">
                  <c:v>584982.5820723969</c:v>
                </c:pt>
                <c:pt idx="15343">
                  <c:v>546421.15920142</c:v>
                </c:pt>
                <c:pt idx="15344">
                  <c:v>590865.443059528</c:v>
                </c:pt>
                <c:pt idx="15345">
                  <c:v>565559.9002101589</c:v>
                </c:pt>
                <c:pt idx="15346">
                  <c:v>560228.136283897</c:v>
                </c:pt>
                <c:pt idx="15347">
                  <c:v>544252.974809711</c:v>
                </c:pt>
                <c:pt idx="15348">
                  <c:v>542768.819359903</c:v>
                </c:pt>
                <c:pt idx="15349">
                  <c:v>594512.7442661547</c:v>
                </c:pt>
                <c:pt idx="15350">
                  <c:v>543444.779426719</c:v>
                </c:pt>
                <c:pt idx="15351">
                  <c:v>572740.3873142789</c:v>
                </c:pt>
                <c:pt idx="15352">
                  <c:v>653152.393369206</c:v>
                </c:pt>
                <c:pt idx="15353">
                  <c:v>529151.1921803177</c:v>
                </c:pt>
                <c:pt idx="15354">
                  <c:v>575158.606782109</c:v>
                </c:pt>
                <c:pt idx="15355">
                  <c:v>588150.104804816</c:v>
                </c:pt>
                <c:pt idx="15356">
                  <c:v>555928.6846427837</c:v>
                </c:pt>
                <c:pt idx="15357">
                  <c:v>566034.074535222</c:v>
                </c:pt>
                <c:pt idx="15358">
                  <c:v>562512.7081348648</c:v>
                </c:pt>
                <c:pt idx="15359">
                  <c:v>547465.834965208</c:v>
                </c:pt>
                <c:pt idx="15360">
                  <c:v>564373.218095395</c:v>
                </c:pt>
                <c:pt idx="15361">
                  <c:v>610898.2022449707</c:v>
                </c:pt>
                <c:pt idx="15362">
                  <c:v>588659.768175215</c:v>
                </c:pt>
                <c:pt idx="15363">
                  <c:v>550914.228064016</c:v>
                </c:pt>
                <c:pt idx="15364">
                  <c:v>607769.160397877</c:v>
                </c:pt>
                <c:pt idx="15365">
                  <c:v>558761.703084158</c:v>
                </c:pt>
                <c:pt idx="15366">
                  <c:v>569032.14661649</c:v>
                </c:pt>
                <c:pt idx="15367">
                  <c:v>532290.2702997198</c:v>
                </c:pt>
                <c:pt idx="15368">
                  <c:v>590478.041407461</c:v>
                </c:pt>
                <c:pt idx="15369">
                  <c:v>559485.252652334</c:v>
                </c:pt>
                <c:pt idx="15370">
                  <c:v>557553.271895746</c:v>
                </c:pt>
                <c:pt idx="15371">
                  <c:v>601281.98373552</c:v>
                </c:pt>
                <c:pt idx="15372">
                  <c:v>560863.1878583869</c:v>
                </c:pt>
                <c:pt idx="15373">
                  <c:v>532671.890994473</c:v>
                </c:pt>
                <c:pt idx="15374">
                  <c:v>597379.9050194639</c:v>
                </c:pt>
                <c:pt idx="15375">
                  <c:v>595208.47666071</c:v>
                </c:pt>
                <c:pt idx="15376">
                  <c:v>533753.426981996</c:v>
                </c:pt>
                <c:pt idx="15377">
                  <c:v>564021.816838354</c:v>
                </c:pt>
                <c:pt idx="15378">
                  <c:v>533322.284882508</c:v>
                </c:pt>
                <c:pt idx="15379">
                  <c:v>562628.941523895</c:v>
                </c:pt>
                <c:pt idx="15380">
                  <c:v>535814.022039613</c:v>
                </c:pt>
                <c:pt idx="15381">
                  <c:v>605478.914591002</c:v>
                </c:pt>
                <c:pt idx="15382">
                  <c:v>590364.34482862</c:v>
                </c:pt>
                <c:pt idx="15383">
                  <c:v>550513.028458058</c:v>
                </c:pt>
                <c:pt idx="15384">
                  <c:v>630540.907796937</c:v>
                </c:pt>
                <c:pt idx="15385">
                  <c:v>574888.437663849</c:v>
                </c:pt>
                <c:pt idx="15386">
                  <c:v>575915.743825248</c:v>
                </c:pt>
                <c:pt idx="15387">
                  <c:v>575195.81282668</c:v>
                </c:pt>
                <c:pt idx="15388">
                  <c:v>562384.137561309</c:v>
                </c:pt>
                <c:pt idx="15389">
                  <c:v>530097.706214136</c:v>
                </c:pt>
                <c:pt idx="15390">
                  <c:v>535486.3747727758</c:v>
                </c:pt>
                <c:pt idx="15391">
                  <c:v>624145.395313141</c:v>
                </c:pt>
                <c:pt idx="15392">
                  <c:v>555647.11946797</c:v>
                </c:pt>
                <c:pt idx="15393">
                  <c:v>568828.8036946</c:v>
                </c:pt>
                <c:pt idx="15394">
                  <c:v>582652.007303145</c:v>
                </c:pt>
                <c:pt idx="15395">
                  <c:v>585015.024435624</c:v>
                </c:pt>
                <c:pt idx="15396">
                  <c:v>540068.004815052</c:v>
                </c:pt>
                <c:pt idx="15397">
                  <c:v>534704.752883751</c:v>
                </c:pt>
                <c:pt idx="15398">
                  <c:v>532721.645295215</c:v>
                </c:pt>
                <c:pt idx="15399">
                  <c:v>561872.6699918589</c:v>
                </c:pt>
                <c:pt idx="15400">
                  <c:v>611711.2953347769</c:v>
                </c:pt>
                <c:pt idx="15401">
                  <c:v>596786.611796302</c:v>
                </c:pt>
                <c:pt idx="15402">
                  <c:v>529024.2899229719</c:v>
                </c:pt>
                <c:pt idx="15403">
                  <c:v>559553.986000179</c:v>
                </c:pt>
                <c:pt idx="15404">
                  <c:v>613939.4885182169</c:v>
                </c:pt>
                <c:pt idx="15405">
                  <c:v>537867.876746907</c:v>
                </c:pt>
                <c:pt idx="15406">
                  <c:v>587606.6967791028</c:v>
                </c:pt>
                <c:pt idx="15407">
                  <c:v>530838.566159218</c:v>
                </c:pt>
                <c:pt idx="15408">
                  <c:v>560389.6995760489</c:v>
                </c:pt>
                <c:pt idx="15409">
                  <c:v>531097.847081824</c:v>
                </c:pt>
                <c:pt idx="15410">
                  <c:v>634285.12326075</c:v>
                </c:pt>
                <c:pt idx="15411">
                  <c:v>538620.103429896</c:v>
                </c:pt>
                <c:pt idx="15412">
                  <c:v>563815.18367544</c:v>
                </c:pt>
                <c:pt idx="15413">
                  <c:v>556561.900638019</c:v>
                </c:pt>
                <c:pt idx="15414">
                  <c:v>613842.976004492</c:v>
                </c:pt>
                <c:pt idx="15415">
                  <c:v>561876.1850608558</c:v>
                </c:pt>
                <c:pt idx="15416">
                  <c:v>535299.2443464031</c:v>
                </c:pt>
                <c:pt idx="15417">
                  <c:v>552042.84652547</c:v>
                </c:pt>
                <c:pt idx="15418">
                  <c:v>614994.0935469531</c:v>
                </c:pt>
                <c:pt idx="15419">
                  <c:v>532376.640957663</c:v>
                </c:pt>
                <c:pt idx="15420">
                  <c:v>559603.704877999</c:v>
                </c:pt>
                <c:pt idx="15421">
                  <c:v>656999.950711192</c:v>
                </c:pt>
                <c:pt idx="15422">
                  <c:v>537668.189841746</c:v>
                </c:pt>
                <c:pt idx="15423">
                  <c:v>565205.942245155</c:v>
                </c:pt>
                <c:pt idx="15424">
                  <c:v>804845.9977292391</c:v>
                </c:pt>
                <c:pt idx="15425">
                  <c:v>988719.990666394</c:v>
                </c:pt>
                <c:pt idx="15426">
                  <c:v>576497.646867345</c:v>
                </c:pt>
                <c:pt idx="15427">
                  <c:v>530340.901452519</c:v>
                </c:pt>
                <c:pt idx="15428">
                  <c:v>533742.654013348</c:v>
                </c:pt>
                <c:pt idx="15429">
                  <c:v>597306.626564966</c:v>
                </c:pt>
                <c:pt idx="15430">
                  <c:v>600968.94746398</c:v>
                </c:pt>
                <c:pt idx="15431">
                  <c:v>618099.0601708847</c:v>
                </c:pt>
                <c:pt idx="15432">
                  <c:v>530861.554752445</c:v>
                </c:pt>
                <c:pt idx="15433">
                  <c:v>590845.411720013</c:v>
                </c:pt>
                <c:pt idx="15434">
                  <c:v>577963.908864158</c:v>
                </c:pt>
                <c:pt idx="15435">
                  <c:v>584712.9461489639</c:v>
                </c:pt>
                <c:pt idx="15436">
                  <c:v>550725.9845192925</c:v>
                </c:pt>
                <c:pt idx="15437">
                  <c:v>611154.545591255</c:v>
                </c:pt>
                <c:pt idx="15438">
                  <c:v>567841.714852877</c:v>
                </c:pt>
                <c:pt idx="15439">
                  <c:v>588165.757085092</c:v>
                </c:pt>
                <c:pt idx="15440">
                  <c:v>619927.286841427</c:v>
                </c:pt>
                <c:pt idx="15441">
                  <c:v>569202.241997318</c:v>
                </c:pt>
                <c:pt idx="15442">
                  <c:v>536982.2940961798</c:v>
                </c:pt>
                <c:pt idx="15443">
                  <c:v>620814.163105776</c:v>
                </c:pt>
                <c:pt idx="15444">
                  <c:v>573758.819906788</c:v>
                </c:pt>
                <c:pt idx="15445">
                  <c:v>537133.646085793</c:v>
                </c:pt>
                <c:pt idx="15446">
                  <c:v>569197.2759622389</c:v>
                </c:pt>
                <c:pt idx="15447">
                  <c:v>546047.546985916</c:v>
                </c:pt>
                <c:pt idx="15448">
                  <c:v>562766.2961182907</c:v>
                </c:pt>
                <c:pt idx="15449">
                  <c:v>528776.556050408</c:v>
                </c:pt>
                <c:pt idx="15450">
                  <c:v>599909.7752773197</c:v>
                </c:pt>
                <c:pt idx="15451">
                  <c:v>585227.531479646</c:v>
                </c:pt>
                <c:pt idx="15452">
                  <c:v>538461.766007288</c:v>
                </c:pt>
                <c:pt idx="15453">
                  <c:v>612550.421541115</c:v>
                </c:pt>
                <c:pt idx="15454">
                  <c:v>567321.573775137</c:v>
                </c:pt>
                <c:pt idx="15455">
                  <c:v>535494.7693958851</c:v>
                </c:pt>
                <c:pt idx="15456">
                  <c:v>583493.649101617</c:v>
                </c:pt>
                <c:pt idx="15457">
                  <c:v>546652.242282517</c:v>
                </c:pt>
                <c:pt idx="15458">
                  <c:v>547040.869648596</c:v>
                </c:pt>
                <c:pt idx="15459">
                  <c:v>531409.227064879</c:v>
                </c:pt>
                <c:pt idx="15460">
                  <c:v>631447.7042581787</c:v>
                </c:pt>
                <c:pt idx="15461">
                  <c:v>554635.473264871</c:v>
                </c:pt>
                <c:pt idx="15462">
                  <c:v>562998.576437801</c:v>
                </c:pt>
                <c:pt idx="15463">
                  <c:v>589576.434062958</c:v>
                </c:pt>
                <c:pt idx="15464">
                  <c:v>573468.7545414451</c:v>
                </c:pt>
                <c:pt idx="15465">
                  <c:v>543479.533776341</c:v>
                </c:pt>
                <c:pt idx="15466">
                  <c:v>529145.21148319</c:v>
                </c:pt>
                <c:pt idx="15467">
                  <c:v>531988.323976292</c:v>
                </c:pt>
                <c:pt idx="15468">
                  <c:v>564025.314897384</c:v>
                </c:pt>
                <c:pt idx="15469">
                  <c:v>573846.405040068</c:v>
                </c:pt>
                <c:pt idx="15470">
                  <c:v>629921.350633321</c:v>
                </c:pt>
                <c:pt idx="15471">
                  <c:v>535008.288751039</c:v>
                </c:pt>
                <c:pt idx="15472">
                  <c:v>561922.7723698907</c:v>
                </c:pt>
                <c:pt idx="15473">
                  <c:v>602746.699004931</c:v>
                </c:pt>
                <c:pt idx="15474">
                  <c:v>612034.6705743537</c:v>
                </c:pt>
                <c:pt idx="15475">
                  <c:v>539495.242215484</c:v>
                </c:pt>
                <c:pt idx="15476">
                  <c:v>560216.853768868</c:v>
                </c:pt>
                <c:pt idx="15477">
                  <c:v>530691.755291333</c:v>
                </c:pt>
                <c:pt idx="15478">
                  <c:v>532393.141253331</c:v>
                </c:pt>
                <c:pt idx="15479">
                  <c:v>631348.543500815</c:v>
                </c:pt>
                <c:pt idx="15480">
                  <c:v>559258.348244455</c:v>
                </c:pt>
                <c:pt idx="15481">
                  <c:v>528096.518008498</c:v>
                </c:pt>
                <c:pt idx="15482">
                  <c:v>596282.04560603</c:v>
                </c:pt>
                <c:pt idx="15483">
                  <c:v>605183.184706235</c:v>
                </c:pt>
                <c:pt idx="15484">
                  <c:v>875331.754804742</c:v>
                </c:pt>
                <c:pt idx="15485">
                  <c:v>846900.717885294</c:v>
                </c:pt>
                <c:pt idx="15486">
                  <c:v>914160.535302561</c:v>
                </c:pt>
                <c:pt idx="15487">
                  <c:v>909389.535671057</c:v>
                </c:pt>
                <c:pt idx="15488">
                  <c:v>848666.090224254</c:v>
                </c:pt>
                <c:pt idx="15489">
                  <c:v>949594.012124002</c:v>
                </c:pt>
                <c:pt idx="15490">
                  <c:v>849049.7201522739</c:v>
                </c:pt>
                <c:pt idx="15491">
                  <c:v>860462.0977382017</c:v>
                </c:pt>
                <c:pt idx="15492">
                  <c:v>662464.2873132696</c:v>
                </c:pt>
                <c:pt idx="15493">
                  <c:v>563772.281740727</c:v>
                </c:pt>
                <c:pt idx="15494">
                  <c:v>589799.804282725</c:v>
                </c:pt>
                <c:pt idx="15495">
                  <c:v>535746.891898764</c:v>
                </c:pt>
                <c:pt idx="15496">
                  <c:v>563354.826176928</c:v>
                </c:pt>
                <c:pt idx="15497">
                  <c:v>574738.037003476</c:v>
                </c:pt>
                <c:pt idx="15498">
                  <c:v>537916.769213243</c:v>
                </c:pt>
                <c:pt idx="15499">
                  <c:v>562140.827792031</c:v>
                </c:pt>
                <c:pt idx="15500">
                  <c:v>616400.9922633597</c:v>
                </c:pt>
                <c:pt idx="15501">
                  <c:v>573186.325896942</c:v>
                </c:pt>
                <c:pt idx="15502">
                  <c:v>594179.393072698</c:v>
                </c:pt>
                <c:pt idx="15503">
                  <c:v>601007.893882848</c:v>
                </c:pt>
                <c:pt idx="15504">
                  <c:v>564360.86324883</c:v>
                </c:pt>
                <c:pt idx="15505">
                  <c:v>593105.361854509</c:v>
                </c:pt>
                <c:pt idx="15506">
                  <c:v>538607.332443793</c:v>
                </c:pt>
                <c:pt idx="15507">
                  <c:v>548442.069972941</c:v>
                </c:pt>
                <c:pt idx="15508">
                  <c:v>587854.115492396</c:v>
                </c:pt>
                <c:pt idx="15509">
                  <c:v>633526.1045453878</c:v>
                </c:pt>
                <c:pt idx="15510">
                  <c:v>532984.945395363</c:v>
                </c:pt>
                <c:pt idx="15511">
                  <c:v>572746.2946880987</c:v>
                </c:pt>
                <c:pt idx="15512">
                  <c:v>587736.438158381</c:v>
                </c:pt>
                <c:pt idx="15513">
                  <c:v>564898.375721572</c:v>
                </c:pt>
                <c:pt idx="15514">
                  <c:v>745784.6972191968</c:v>
                </c:pt>
                <c:pt idx="15515">
                  <c:v>749935.877951709</c:v>
                </c:pt>
                <c:pt idx="15516">
                  <c:v>750379.690408032</c:v>
                </c:pt>
                <c:pt idx="15517">
                  <c:v>780064.165307275</c:v>
                </c:pt>
                <c:pt idx="15518">
                  <c:v>749383.14354587</c:v>
                </c:pt>
                <c:pt idx="15519">
                  <c:v>777828.947134982</c:v>
                </c:pt>
                <c:pt idx="15520">
                  <c:v>855379.254582917</c:v>
                </c:pt>
                <c:pt idx="15521">
                  <c:v>605367.832332138</c:v>
                </c:pt>
                <c:pt idx="15522">
                  <c:v>617647.59805108</c:v>
                </c:pt>
                <c:pt idx="15523">
                  <c:v>582513.059066091</c:v>
                </c:pt>
                <c:pt idx="15524">
                  <c:v>534622.701729418</c:v>
                </c:pt>
                <c:pt idx="15525">
                  <c:v>591978.496527566</c:v>
                </c:pt>
                <c:pt idx="15526">
                  <c:v>561670.359689706</c:v>
                </c:pt>
                <c:pt idx="15527">
                  <c:v>532172.455451313</c:v>
                </c:pt>
                <c:pt idx="15528">
                  <c:v>532134.046400529</c:v>
                </c:pt>
                <c:pt idx="15529">
                  <c:v>545803.1939104637</c:v>
                </c:pt>
                <c:pt idx="15530">
                  <c:v>619476.399360596</c:v>
                </c:pt>
                <c:pt idx="15531">
                  <c:v>558763.0892628839</c:v>
                </c:pt>
                <c:pt idx="15532">
                  <c:v>594879.893613637</c:v>
                </c:pt>
                <c:pt idx="15533">
                  <c:v>592993.583414078</c:v>
                </c:pt>
                <c:pt idx="15534">
                  <c:v>557024.85293638</c:v>
                </c:pt>
                <c:pt idx="15535">
                  <c:v>563109.399637962</c:v>
                </c:pt>
                <c:pt idx="15536">
                  <c:v>534714.631415404</c:v>
                </c:pt>
                <c:pt idx="15537">
                  <c:v>530289.149235956</c:v>
                </c:pt>
                <c:pt idx="15538">
                  <c:v>562819.070601061</c:v>
                </c:pt>
                <c:pt idx="15539">
                  <c:v>643260.635901766</c:v>
                </c:pt>
                <c:pt idx="15540">
                  <c:v>543230.257977701</c:v>
                </c:pt>
                <c:pt idx="15541">
                  <c:v>592911.25359784</c:v>
                </c:pt>
                <c:pt idx="15542">
                  <c:v>529864.638430649</c:v>
                </c:pt>
                <c:pt idx="15543">
                  <c:v>612108.743334802</c:v>
                </c:pt>
                <c:pt idx="15544">
                  <c:v>541899.1942852527</c:v>
                </c:pt>
                <c:pt idx="15545">
                  <c:v>585019.266884814</c:v>
                </c:pt>
                <c:pt idx="15546">
                  <c:v>537053.6295484247</c:v>
                </c:pt>
                <c:pt idx="15547">
                  <c:v>554940.8941296019</c:v>
                </c:pt>
                <c:pt idx="15548">
                  <c:v>529196.692695943</c:v>
                </c:pt>
                <c:pt idx="15549">
                  <c:v>629268.269822433</c:v>
                </c:pt>
                <c:pt idx="15550">
                  <c:v>547034.825678408</c:v>
                </c:pt>
                <c:pt idx="15551">
                  <c:v>561687.5741318017</c:v>
                </c:pt>
                <c:pt idx="15552">
                  <c:v>547719.138129714</c:v>
                </c:pt>
                <c:pt idx="15553">
                  <c:v>603368.7561584747</c:v>
                </c:pt>
                <c:pt idx="15554">
                  <c:v>557812.9775981556</c:v>
                </c:pt>
                <c:pt idx="15555">
                  <c:v>541038.896343659</c:v>
                </c:pt>
                <c:pt idx="15556">
                  <c:v>548229.453127226</c:v>
                </c:pt>
                <c:pt idx="15557">
                  <c:v>596653.093752018</c:v>
                </c:pt>
                <c:pt idx="15558">
                  <c:v>532167.461257199</c:v>
                </c:pt>
                <c:pt idx="15559">
                  <c:v>564582.370201049</c:v>
                </c:pt>
                <c:pt idx="15560">
                  <c:v>659954.047280623</c:v>
                </c:pt>
                <c:pt idx="15561">
                  <c:v>532042.157229982</c:v>
                </c:pt>
                <c:pt idx="15562">
                  <c:v>569398.83019903</c:v>
                </c:pt>
                <c:pt idx="15563">
                  <c:v>590227.901797226</c:v>
                </c:pt>
                <c:pt idx="15564">
                  <c:v>555185.545654696</c:v>
                </c:pt>
                <c:pt idx="15565">
                  <c:v>574014.626494814</c:v>
                </c:pt>
                <c:pt idx="15566">
                  <c:v>534201.2878986069</c:v>
                </c:pt>
                <c:pt idx="15567">
                  <c:v>529978.0901113389</c:v>
                </c:pt>
                <c:pt idx="15568">
                  <c:v>554500.514900408</c:v>
                </c:pt>
                <c:pt idx="15569">
                  <c:v>592176.436292446</c:v>
                </c:pt>
                <c:pt idx="15570">
                  <c:v>596273.7498496081</c:v>
                </c:pt>
                <c:pt idx="15571">
                  <c:v>531412.425580299</c:v>
                </c:pt>
                <c:pt idx="15572">
                  <c:v>738637.673507121</c:v>
                </c:pt>
                <c:pt idx="15573">
                  <c:v>597485.6723181296</c:v>
                </c:pt>
                <c:pt idx="15574">
                  <c:v>550179.733568711</c:v>
                </c:pt>
                <c:pt idx="15575">
                  <c:v>610199.7523436939</c:v>
                </c:pt>
                <c:pt idx="15576">
                  <c:v>575358.023026115</c:v>
                </c:pt>
                <c:pt idx="15577">
                  <c:v>542644.201860576</c:v>
                </c:pt>
                <c:pt idx="15578">
                  <c:v>578650.0997599928</c:v>
                </c:pt>
                <c:pt idx="15579">
                  <c:v>656335.598124175</c:v>
                </c:pt>
                <c:pt idx="15580">
                  <c:v>568895.401987361</c:v>
                </c:pt>
                <c:pt idx="15581">
                  <c:v>538241.478256603</c:v>
                </c:pt>
                <c:pt idx="15582">
                  <c:v>545111.668457019</c:v>
                </c:pt>
                <c:pt idx="15583">
                  <c:v>621093.37085502</c:v>
                </c:pt>
                <c:pt idx="15584">
                  <c:v>571749.2227067519</c:v>
                </c:pt>
                <c:pt idx="15585">
                  <c:v>569329.365419886</c:v>
                </c:pt>
                <c:pt idx="15586">
                  <c:v>538989.3792864</c:v>
                </c:pt>
                <c:pt idx="15587">
                  <c:v>538293.952940691</c:v>
                </c:pt>
                <c:pt idx="15588">
                  <c:v>539434.468642199</c:v>
                </c:pt>
                <c:pt idx="15589">
                  <c:v>641219.5708791148</c:v>
                </c:pt>
                <c:pt idx="15590">
                  <c:v>540844.347950927</c:v>
                </c:pt>
                <c:pt idx="15591">
                  <c:v>597310.905592785</c:v>
                </c:pt>
                <c:pt idx="15592">
                  <c:v>578853.544850196</c:v>
                </c:pt>
                <c:pt idx="15593">
                  <c:v>541566.296172716</c:v>
                </c:pt>
                <c:pt idx="15594">
                  <c:v>572230.465341937</c:v>
                </c:pt>
                <c:pt idx="15595">
                  <c:v>652475.520228308</c:v>
                </c:pt>
                <c:pt idx="15596">
                  <c:v>598816.048779019</c:v>
                </c:pt>
                <c:pt idx="15597">
                  <c:v>590703.056931845</c:v>
                </c:pt>
                <c:pt idx="15598">
                  <c:v>543465.84499548</c:v>
                </c:pt>
                <c:pt idx="15599">
                  <c:v>608426.24704439</c:v>
                </c:pt>
                <c:pt idx="15600">
                  <c:v>557640.7572708071</c:v>
                </c:pt>
                <c:pt idx="15601">
                  <c:v>527234.201287043</c:v>
                </c:pt>
                <c:pt idx="15602">
                  <c:v>583662.954772433</c:v>
                </c:pt>
                <c:pt idx="15603">
                  <c:v>527937.095300723</c:v>
                </c:pt>
                <c:pt idx="15604">
                  <c:v>621996.314049521</c:v>
                </c:pt>
                <c:pt idx="15605">
                  <c:v>556589.631924206</c:v>
                </c:pt>
                <c:pt idx="15606">
                  <c:v>558049.351265071</c:v>
                </c:pt>
                <c:pt idx="15607">
                  <c:v>526713.90742407</c:v>
                </c:pt>
                <c:pt idx="15608">
                  <c:v>599390.288445556</c:v>
                </c:pt>
                <c:pt idx="15609">
                  <c:v>583441.111949143</c:v>
                </c:pt>
                <c:pt idx="15610">
                  <c:v>583764.028881505</c:v>
                </c:pt>
                <c:pt idx="15611">
                  <c:v>555076.2291736997</c:v>
                </c:pt>
                <c:pt idx="15612">
                  <c:v>538219.720890295</c:v>
                </c:pt>
                <c:pt idx="15613">
                  <c:v>575292.757984908</c:v>
                </c:pt>
                <c:pt idx="15614">
                  <c:v>599994.7199135089</c:v>
                </c:pt>
                <c:pt idx="15615">
                  <c:v>556776.508956407</c:v>
                </c:pt>
                <c:pt idx="15616">
                  <c:v>554487.91118055</c:v>
                </c:pt>
                <c:pt idx="15617">
                  <c:v>544235.4193111027</c:v>
                </c:pt>
                <c:pt idx="15618">
                  <c:v>607657.951606483</c:v>
                </c:pt>
                <c:pt idx="15619">
                  <c:v>564312.912911536</c:v>
                </c:pt>
                <c:pt idx="15620">
                  <c:v>544087.610025187</c:v>
                </c:pt>
                <c:pt idx="15621">
                  <c:v>550122.122237515</c:v>
                </c:pt>
                <c:pt idx="15622">
                  <c:v>556666.378911386</c:v>
                </c:pt>
                <c:pt idx="15623">
                  <c:v>594006.117191039</c:v>
                </c:pt>
                <c:pt idx="15624">
                  <c:v>527486.831943094</c:v>
                </c:pt>
                <c:pt idx="15625">
                  <c:v>579481.7791246098</c:v>
                </c:pt>
                <c:pt idx="15626">
                  <c:v>563718.6965386039</c:v>
                </c:pt>
                <c:pt idx="15627">
                  <c:v>526533.6521695578</c:v>
                </c:pt>
                <c:pt idx="15628">
                  <c:v>587499.654472006</c:v>
                </c:pt>
                <c:pt idx="15629">
                  <c:v>548886.471625622</c:v>
                </c:pt>
                <c:pt idx="15630">
                  <c:v>609388.201413931</c:v>
                </c:pt>
                <c:pt idx="15631">
                  <c:v>567502.072222217</c:v>
                </c:pt>
                <c:pt idx="15632">
                  <c:v>592645.829771715</c:v>
                </c:pt>
                <c:pt idx="15633">
                  <c:v>558820.665696325</c:v>
                </c:pt>
                <c:pt idx="15634">
                  <c:v>554704.6275790167</c:v>
                </c:pt>
                <c:pt idx="15635">
                  <c:v>524940.865274135</c:v>
                </c:pt>
                <c:pt idx="15636">
                  <c:v>551482.051521014</c:v>
                </c:pt>
                <c:pt idx="15637">
                  <c:v>557936.5342987661</c:v>
                </c:pt>
                <c:pt idx="15638">
                  <c:v>527866.640100946</c:v>
                </c:pt>
                <c:pt idx="15639">
                  <c:v>628143.055573325</c:v>
                </c:pt>
                <c:pt idx="15640">
                  <c:v>529785.496977938</c:v>
                </c:pt>
                <c:pt idx="15641">
                  <c:v>575852.968266311</c:v>
                </c:pt>
                <c:pt idx="15642">
                  <c:v>629356.70456643</c:v>
                </c:pt>
                <c:pt idx="15643">
                  <c:v>539456.36626487</c:v>
                </c:pt>
                <c:pt idx="15644">
                  <c:v>565939.638450034</c:v>
                </c:pt>
                <c:pt idx="15645">
                  <c:v>530271.29852795</c:v>
                </c:pt>
                <c:pt idx="15646">
                  <c:v>596721.342622661</c:v>
                </c:pt>
                <c:pt idx="15647">
                  <c:v>576953.181253022</c:v>
                </c:pt>
                <c:pt idx="15648">
                  <c:v>541664.45910552</c:v>
                </c:pt>
                <c:pt idx="15649">
                  <c:v>609558.333499866</c:v>
                </c:pt>
                <c:pt idx="15650">
                  <c:v>585594.9777090637</c:v>
                </c:pt>
                <c:pt idx="15651">
                  <c:v>594498.893790936</c:v>
                </c:pt>
                <c:pt idx="15652">
                  <c:v>525703.867088736</c:v>
                </c:pt>
                <c:pt idx="15653">
                  <c:v>556509.4971439098</c:v>
                </c:pt>
                <c:pt idx="15654">
                  <c:v>527022.7092416628</c:v>
                </c:pt>
                <c:pt idx="15655">
                  <c:v>547858.275808336</c:v>
                </c:pt>
                <c:pt idx="15656">
                  <c:v>535794.3980195639</c:v>
                </c:pt>
                <c:pt idx="15657">
                  <c:v>556808.981201685</c:v>
                </c:pt>
                <c:pt idx="15658">
                  <c:v>526048.25581076</c:v>
                </c:pt>
                <c:pt idx="15659">
                  <c:v>553289.475666287</c:v>
                </c:pt>
                <c:pt idx="15660">
                  <c:v>611492.800576638</c:v>
                </c:pt>
                <c:pt idx="15661">
                  <c:v>591229.862298029</c:v>
                </c:pt>
                <c:pt idx="15662">
                  <c:v>555368.749433938</c:v>
                </c:pt>
                <c:pt idx="15663">
                  <c:v>564441.511443319</c:v>
                </c:pt>
                <c:pt idx="15664">
                  <c:v>564347.2999966878</c:v>
                </c:pt>
                <c:pt idx="15665">
                  <c:v>537226.398995303</c:v>
                </c:pt>
                <c:pt idx="15666">
                  <c:v>590635.917096646</c:v>
                </c:pt>
                <c:pt idx="15667">
                  <c:v>558950.489471024</c:v>
                </c:pt>
                <c:pt idx="15668">
                  <c:v>529293.239261233</c:v>
                </c:pt>
                <c:pt idx="15669">
                  <c:v>595165.163151709</c:v>
                </c:pt>
                <c:pt idx="15670">
                  <c:v>575023.071999744</c:v>
                </c:pt>
                <c:pt idx="15671">
                  <c:v>597662.876534789</c:v>
                </c:pt>
                <c:pt idx="15672">
                  <c:v>595982.819462429</c:v>
                </c:pt>
                <c:pt idx="15673">
                  <c:v>581097.588686205</c:v>
                </c:pt>
                <c:pt idx="15674">
                  <c:v>535153.4341110977</c:v>
                </c:pt>
                <c:pt idx="15675">
                  <c:v>541246.2750793666</c:v>
                </c:pt>
                <c:pt idx="15676">
                  <c:v>581108.6809912737</c:v>
                </c:pt>
                <c:pt idx="15677">
                  <c:v>609935.559760241</c:v>
                </c:pt>
                <c:pt idx="15678">
                  <c:v>543449.245285722</c:v>
                </c:pt>
                <c:pt idx="15679">
                  <c:v>614001.403524403</c:v>
                </c:pt>
                <c:pt idx="15680">
                  <c:v>596272.021851959</c:v>
                </c:pt>
                <c:pt idx="15681">
                  <c:v>579884.2709954567</c:v>
                </c:pt>
                <c:pt idx="15682">
                  <c:v>604343.349250021</c:v>
                </c:pt>
                <c:pt idx="15683">
                  <c:v>540947.336755742</c:v>
                </c:pt>
                <c:pt idx="15684">
                  <c:v>602308.668842065</c:v>
                </c:pt>
                <c:pt idx="15685">
                  <c:v>555246.808571961</c:v>
                </c:pt>
                <c:pt idx="15686">
                  <c:v>318830.6159002358</c:v>
                </c:pt>
                <c:pt idx="15687">
                  <c:v>334095.663163822</c:v>
                </c:pt>
                <c:pt idx="15688">
                  <c:v>318042.85600566</c:v>
                </c:pt>
                <c:pt idx="15689">
                  <c:v>415874.140356615</c:v>
                </c:pt>
                <c:pt idx="15690">
                  <c:v>311570.984094738</c:v>
                </c:pt>
                <c:pt idx="15691">
                  <c:v>396624.039916054</c:v>
                </c:pt>
                <c:pt idx="15692">
                  <c:v>431023.235790339</c:v>
                </c:pt>
                <c:pt idx="15693">
                  <c:v>305965.426694014</c:v>
                </c:pt>
                <c:pt idx="15694">
                  <c:v>363973.229645058</c:v>
                </c:pt>
                <c:pt idx="15695">
                  <c:v>307137.6444551978</c:v>
                </c:pt>
                <c:pt idx="15696">
                  <c:v>335827.039194115</c:v>
                </c:pt>
                <c:pt idx="15697">
                  <c:v>307938.337987865</c:v>
                </c:pt>
                <c:pt idx="15698">
                  <c:v>319532.17937073</c:v>
                </c:pt>
                <c:pt idx="15699">
                  <c:v>434352.336400968</c:v>
                </c:pt>
                <c:pt idx="15700">
                  <c:v>305735.16602657</c:v>
                </c:pt>
                <c:pt idx="15701">
                  <c:v>336504.754708426</c:v>
                </c:pt>
                <c:pt idx="15702">
                  <c:v>375546.045598358</c:v>
                </c:pt>
                <c:pt idx="15703">
                  <c:v>367684.610493882</c:v>
                </c:pt>
                <c:pt idx="15704">
                  <c:v>342586.234337957</c:v>
                </c:pt>
                <c:pt idx="15705">
                  <c:v>313106.3029661818</c:v>
                </c:pt>
                <c:pt idx="15706">
                  <c:v>338852.423239803</c:v>
                </c:pt>
                <c:pt idx="15707">
                  <c:v>334840.554547425</c:v>
                </c:pt>
                <c:pt idx="15708">
                  <c:v>394140.088044993</c:v>
                </c:pt>
                <c:pt idx="15709">
                  <c:v>319433.1474044468</c:v>
                </c:pt>
                <c:pt idx="15710">
                  <c:v>306365.688012866</c:v>
                </c:pt>
                <c:pt idx="15711">
                  <c:v>348221.173966764</c:v>
                </c:pt>
                <c:pt idx="15712">
                  <c:v>356624.48338591</c:v>
                </c:pt>
                <c:pt idx="15713">
                  <c:v>331935.081864921</c:v>
                </c:pt>
                <c:pt idx="15714">
                  <c:v>305487.144552583</c:v>
                </c:pt>
                <c:pt idx="15715">
                  <c:v>332846.466717195</c:v>
                </c:pt>
                <c:pt idx="15716">
                  <c:v>340644.1057324818</c:v>
                </c:pt>
                <c:pt idx="15717">
                  <c:v>331581.205743325</c:v>
                </c:pt>
                <c:pt idx="15718">
                  <c:v>328513.264257919</c:v>
                </c:pt>
                <c:pt idx="15719">
                  <c:v>465446.6809547508</c:v>
                </c:pt>
                <c:pt idx="15720">
                  <c:v>456257.526071211</c:v>
                </c:pt>
                <c:pt idx="15721">
                  <c:v>342256.444980074</c:v>
                </c:pt>
                <c:pt idx="15722">
                  <c:v>384849.864497745</c:v>
                </c:pt>
                <c:pt idx="15723">
                  <c:v>312394.835545823</c:v>
                </c:pt>
                <c:pt idx="15724">
                  <c:v>343313.700514953</c:v>
                </c:pt>
                <c:pt idx="15725">
                  <c:v>337695.278174113</c:v>
                </c:pt>
                <c:pt idx="15726">
                  <c:v>309016.71319511</c:v>
                </c:pt>
                <c:pt idx="15727">
                  <c:v>307080.599871129</c:v>
                </c:pt>
                <c:pt idx="15728">
                  <c:v>308490.962293942</c:v>
                </c:pt>
                <c:pt idx="15729">
                  <c:v>409377.187491364</c:v>
                </c:pt>
                <c:pt idx="15730">
                  <c:v>362945.5621256608</c:v>
                </c:pt>
                <c:pt idx="15731">
                  <c:v>309064.602875063</c:v>
                </c:pt>
                <c:pt idx="15732">
                  <c:v>363582.402059919</c:v>
                </c:pt>
                <c:pt idx="15733">
                  <c:v>340417.934876711</c:v>
                </c:pt>
                <c:pt idx="15734">
                  <c:v>343197.331140398</c:v>
                </c:pt>
                <c:pt idx="15735">
                  <c:v>304780.631173192</c:v>
                </c:pt>
                <c:pt idx="15736">
                  <c:v>363736.0470687818</c:v>
                </c:pt>
                <c:pt idx="15737">
                  <c:v>335588.972354151</c:v>
                </c:pt>
                <c:pt idx="15738">
                  <c:v>394996.6278961058</c:v>
                </c:pt>
                <c:pt idx="15739">
                  <c:v>358173.243819642</c:v>
                </c:pt>
                <c:pt idx="15740">
                  <c:v>345999.015031242</c:v>
                </c:pt>
                <c:pt idx="15741">
                  <c:v>317349.1740258078</c:v>
                </c:pt>
                <c:pt idx="15742">
                  <c:v>341592.765320141</c:v>
                </c:pt>
                <c:pt idx="15743">
                  <c:v>396271.208135556</c:v>
                </c:pt>
                <c:pt idx="15744">
                  <c:v>339818.474829141</c:v>
                </c:pt>
                <c:pt idx="15745">
                  <c:v>305477.780025728</c:v>
                </c:pt>
                <c:pt idx="15746">
                  <c:v>335962.482520204</c:v>
                </c:pt>
                <c:pt idx="15747">
                  <c:v>307784.606385761</c:v>
                </c:pt>
                <c:pt idx="15748">
                  <c:v>409443.224323953</c:v>
                </c:pt>
                <c:pt idx="15749">
                  <c:v>305961.521195095</c:v>
                </c:pt>
                <c:pt idx="15750">
                  <c:v>351204.034337759</c:v>
                </c:pt>
                <c:pt idx="15751">
                  <c:v>349676.250702601</c:v>
                </c:pt>
                <c:pt idx="15752">
                  <c:v>335219.373448261</c:v>
                </c:pt>
                <c:pt idx="15753">
                  <c:v>350306.941946813</c:v>
                </c:pt>
                <c:pt idx="15754">
                  <c:v>352821.913604726</c:v>
                </c:pt>
                <c:pt idx="15755">
                  <c:v>331304.500187636</c:v>
                </c:pt>
                <c:pt idx="15756">
                  <c:v>333138.958140731</c:v>
                </c:pt>
                <c:pt idx="15757">
                  <c:v>331857.252847215</c:v>
                </c:pt>
                <c:pt idx="15758">
                  <c:v>302387.889256122</c:v>
                </c:pt>
                <c:pt idx="15759">
                  <c:v>391653.67054324</c:v>
                </c:pt>
                <c:pt idx="15760">
                  <c:v>325841.24488616</c:v>
                </c:pt>
                <c:pt idx="15761">
                  <c:v>342965.724145034</c:v>
                </c:pt>
                <c:pt idx="15762">
                  <c:v>313939.8408352518</c:v>
                </c:pt>
                <c:pt idx="15763">
                  <c:v>386432.167953569</c:v>
                </c:pt>
                <c:pt idx="15764">
                  <c:v>366625.293790841</c:v>
                </c:pt>
                <c:pt idx="15765">
                  <c:v>314127.75069186</c:v>
                </c:pt>
                <c:pt idx="15766">
                  <c:v>335031.3841547868</c:v>
                </c:pt>
                <c:pt idx="15767">
                  <c:v>302718.944403887</c:v>
                </c:pt>
                <c:pt idx="15768">
                  <c:v>366381.564880247</c:v>
                </c:pt>
                <c:pt idx="15769">
                  <c:v>331848.412848451</c:v>
                </c:pt>
                <c:pt idx="15770">
                  <c:v>413599.467440861</c:v>
                </c:pt>
                <c:pt idx="15771">
                  <c:v>337400.904190999</c:v>
                </c:pt>
                <c:pt idx="15772">
                  <c:v>302692.868660771</c:v>
                </c:pt>
                <c:pt idx="15773">
                  <c:v>384685.696401428</c:v>
                </c:pt>
                <c:pt idx="15774">
                  <c:v>324012.755905469</c:v>
                </c:pt>
                <c:pt idx="15775">
                  <c:v>379667.786346415</c:v>
                </c:pt>
                <c:pt idx="15776">
                  <c:v>388392.586183638</c:v>
                </c:pt>
                <c:pt idx="15777">
                  <c:v>350105.327972295</c:v>
                </c:pt>
                <c:pt idx="15778">
                  <c:v>366087.819187806</c:v>
                </c:pt>
                <c:pt idx="15779">
                  <c:v>337179.401273515</c:v>
                </c:pt>
                <c:pt idx="15780">
                  <c:v>440130.5117591508</c:v>
                </c:pt>
                <c:pt idx="15781">
                  <c:v>384253.382482852</c:v>
                </c:pt>
                <c:pt idx="15782">
                  <c:v>356876.386404514</c:v>
                </c:pt>
                <c:pt idx="15783">
                  <c:v>413892.924929981</c:v>
                </c:pt>
                <c:pt idx="15784">
                  <c:v>336090.885254439</c:v>
                </c:pt>
                <c:pt idx="15785">
                  <c:v>373702.45702151</c:v>
                </c:pt>
                <c:pt idx="15786">
                  <c:v>392050.4070541058</c:v>
                </c:pt>
                <c:pt idx="15787">
                  <c:v>367459.191185297</c:v>
                </c:pt>
                <c:pt idx="15788">
                  <c:v>335113.662647647</c:v>
                </c:pt>
                <c:pt idx="15789">
                  <c:v>366269.153731529</c:v>
                </c:pt>
                <c:pt idx="15790">
                  <c:v>439090.508778305</c:v>
                </c:pt>
                <c:pt idx="15791">
                  <c:v>338410.414923328</c:v>
                </c:pt>
                <c:pt idx="15792">
                  <c:v>385411.075204686</c:v>
                </c:pt>
                <c:pt idx="15793">
                  <c:v>428014.053703664</c:v>
                </c:pt>
                <c:pt idx="15794">
                  <c:v>368544.940249427</c:v>
                </c:pt>
                <c:pt idx="15795">
                  <c:v>341686.328550814</c:v>
                </c:pt>
                <c:pt idx="15796">
                  <c:v>343027.768679084</c:v>
                </c:pt>
                <c:pt idx="15797">
                  <c:v>368932.399400667</c:v>
                </c:pt>
                <c:pt idx="15798">
                  <c:v>337768.96173359</c:v>
                </c:pt>
                <c:pt idx="15799">
                  <c:v>417811.340116455</c:v>
                </c:pt>
                <c:pt idx="15800">
                  <c:v>355134.780524986</c:v>
                </c:pt>
                <c:pt idx="15801">
                  <c:v>359528.544209241</c:v>
                </c:pt>
                <c:pt idx="15802">
                  <c:v>403338.646437469</c:v>
                </c:pt>
                <c:pt idx="15803">
                  <c:v>396352.311850164</c:v>
                </c:pt>
                <c:pt idx="15804">
                  <c:v>334098.460880475</c:v>
                </c:pt>
                <c:pt idx="15805">
                  <c:v>393604.583147478</c:v>
                </c:pt>
                <c:pt idx="15806">
                  <c:v>336947.5119226418</c:v>
                </c:pt>
                <c:pt idx="15807">
                  <c:v>368026.436146794</c:v>
                </c:pt>
                <c:pt idx="15808">
                  <c:v>342964.066435325</c:v>
                </c:pt>
                <c:pt idx="15809">
                  <c:v>437502.952168387</c:v>
                </c:pt>
                <c:pt idx="15810">
                  <c:v>337124.196437353</c:v>
                </c:pt>
                <c:pt idx="15811">
                  <c:v>385351.8187384168</c:v>
                </c:pt>
                <c:pt idx="15812">
                  <c:v>384033.181073992</c:v>
                </c:pt>
                <c:pt idx="15813">
                  <c:v>369623.450549263</c:v>
                </c:pt>
                <c:pt idx="15814">
                  <c:v>335012.569828335</c:v>
                </c:pt>
                <c:pt idx="15815">
                  <c:v>392113.537600315</c:v>
                </c:pt>
                <c:pt idx="15816">
                  <c:v>336346.1577683748</c:v>
                </c:pt>
                <c:pt idx="15817">
                  <c:v>366669.054304539</c:v>
                </c:pt>
                <c:pt idx="15818">
                  <c:v>335892.230563164</c:v>
                </c:pt>
                <c:pt idx="15819">
                  <c:v>436223.783093205</c:v>
                </c:pt>
                <c:pt idx="15820">
                  <c:v>335551.711778155</c:v>
                </c:pt>
                <c:pt idx="15821">
                  <c:v>434177.975027705</c:v>
                </c:pt>
                <c:pt idx="15822">
                  <c:v>380168.446134845</c:v>
                </c:pt>
                <c:pt idx="15823">
                  <c:v>340815.527317263</c:v>
                </c:pt>
                <c:pt idx="15824">
                  <c:v>409830.095447839</c:v>
                </c:pt>
                <c:pt idx="15825">
                  <c:v>346059.2581957408</c:v>
                </c:pt>
                <c:pt idx="15826">
                  <c:v>336058.557415754</c:v>
                </c:pt>
                <c:pt idx="15827">
                  <c:v>344606.82324461</c:v>
                </c:pt>
                <c:pt idx="15828">
                  <c:v>310137.044891933</c:v>
                </c:pt>
                <c:pt idx="15829">
                  <c:v>425233.318578761</c:v>
                </c:pt>
                <c:pt idx="15830">
                  <c:v>301932.3927518458</c:v>
                </c:pt>
                <c:pt idx="15831">
                  <c:v>361045.5479211988</c:v>
                </c:pt>
                <c:pt idx="15832">
                  <c:v>357658.86429233</c:v>
                </c:pt>
                <c:pt idx="15833">
                  <c:v>333881.3423041408</c:v>
                </c:pt>
                <c:pt idx="15834">
                  <c:v>335031.746777728</c:v>
                </c:pt>
                <c:pt idx="15835">
                  <c:v>324704.6459743118</c:v>
                </c:pt>
                <c:pt idx="15836">
                  <c:v>387180.472665059</c:v>
                </c:pt>
                <c:pt idx="15837">
                  <c:v>432234.80330911</c:v>
                </c:pt>
                <c:pt idx="15838">
                  <c:v>411326.0649976</c:v>
                </c:pt>
                <c:pt idx="15839">
                  <c:v>474291.23416567</c:v>
                </c:pt>
                <c:pt idx="15840">
                  <c:v>354903.246401664</c:v>
                </c:pt>
                <c:pt idx="15841">
                  <c:v>413513.6674581318</c:v>
                </c:pt>
                <c:pt idx="15842">
                  <c:v>357659.788631661</c:v>
                </c:pt>
                <c:pt idx="15843">
                  <c:v>393517.894695539</c:v>
                </c:pt>
                <c:pt idx="15844">
                  <c:v>334571.685310641</c:v>
                </c:pt>
                <c:pt idx="15845">
                  <c:v>303906.693408513</c:v>
                </c:pt>
                <c:pt idx="15846">
                  <c:v>335726.775905149</c:v>
                </c:pt>
                <c:pt idx="15847">
                  <c:v>305914.703274417</c:v>
                </c:pt>
                <c:pt idx="15848">
                  <c:v>307789.221675997</c:v>
                </c:pt>
                <c:pt idx="15849">
                  <c:v>408226.8328427</c:v>
                </c:pt>
                <c:pt idx="15850">
                  <c:v>324828.119643461</c:v>
                </c:pt>
                <c:pt idx="15851">
                  <c:v>354989.589988971</c:v>
                </c:pt>
                <c:pt idx="15852">
                  <c:v>342567.668119065</c:v>
                </c:pt>
                <c:pt idx="15853">
                  <c:v>372273.975643873</c:v>
                </c:pt>
                <c:pt idx="15854">
                  <c:v>319411.023618131</c:v>
                </c:pt>
                <c:pt idx="15855">
                  <c:v>362450.590751362</c:v>
                </c:pt>
                <c:pt idx="15856">
                  <c:v>350024.117170226</c:v>
                </c:pt>
                <c:pt idx="15857">
                  <c:v>310976.4187753</c:v>
                </c:pt>
                <c:pt idx="15858">
                  <c:v>337311.004592779</c:v>
                </c:pt>
                <c:pt idx="15859">
                  <c:v>433284.62625647</c:v>
                </c:pt>
                <c:pt idx="15860">
                  <c:v>310041.978592764</c:v>
                </c:pt>
                <c:pt idx="15861">
                  <c:v>330484.586646328</c:v>
                </c:pt>
                <c:pt idx="15862">
                  <c:v>363529.777011365</c:v>
                </c:pt>
                <c:pt idx="15863">
                  <c:v>345915.998331924</c:v>
                </c:pt>
                <c:pt idx="15864">
                  <c:v>346551.721631092</c:v>
                </c:pt>
                <c:pt idx="15865">
                  <c:v>345829.673912291</c:v>
                </c:pt>
                <c:pt idx="15866">
                  <c:v>308240.837437018</c:v>
                </c:pt>
                <c:pt idx="15867">
                  <c:v>310777.757912177</c:v>
                </c:pt>
                <c:pt idx="15868">
                  <c:v>363669.214354957</c:v>
                </c:pt>
                <c:pt idx="15869">
                  <c:v>388461.85131874</c:v>
                </c:pt>
                <c:pt idx="15870">
                  <c:v>311013.546110601</c:v>
                </c:pt>
                <c:pt idx="15871">
                  <c:v>368438.660103657</c:v>
                </c:pt>
                <c:pt idx="15872">
                  <c:v>342590.851312781</c:v>
                </c:pt>
                <c:pt idx="15873">
                  <c:v>333010.53245624</c:v>
                </c:pt>
                <c:pt idx="15874">
                  <c:v>344445.668550622</c:v>
                </c:pt>
                <c:pt idx="15875">
                  <c:v>306585.761322844</c:v>
                </c:pt>
                <c:pt idx="15876">
                  <c:v>383208.935787021</c:v>
                </c:pt>
                <c:pt idx="15877">
                  <c:v>320351.386340148</c:v>
                </c:pt>
                <c:pt idx="15878">
                  <c:v>406917.42940962</c:v>
                </c:pt>
                <c:pt idx="15879">
                  <c:v>346990.195453297</c:v>
                </c:pt>
                <c:pt idx="15880">
                  <c:v>371990.403601949</c:v>
                </c:pt>
                <c:pt idx="15881">
                  <c:v>381650.6427867468</c:v>
                </c:pt>
                <c:pt idx="15882">
                  <c:v>356521.736603874</c:v>
                </c:pt>
                <c:pt idx="15883">
                  <c:v>324180.060935217</c:v>
                </c:pt>
                <c:pt idx="15884">
                  <c:v>347798.508594066</c:v>
                </c:pt>
                <c:pt idx="15885">
                  <c:v>375297.969835049</c:v>
                </c:pt>
                <c:pt idx="15886">
                  <c:v>355678.735616833</c:v>
                </c:pt>
                <c:pt idx="15887">
                  <c:v>325018.711969917</c:v>
                </c:pt>
                <c:pt idx="15888">
                  <c:v>386354.656180791</c:v>
                </c:pt>
                <c:pt idx="15889">
                  <c:v>382590.723676968</c:v>
                </c:pt>
                <c:pt idx="15890">
                  <c:v>353760.469210266</c:v>
                </c:pt>
                <c:pt idx="15891">
                  <c:v>343518.090004244</c:v>
                </c:pt>
                <c:pt idx="15892">
                  <c:v>305476.756473543</c:v>
                </c:pt>
                <c:pt idx="15893">
                  <c:v>363932.830428391</c:v>
                </c:pt>
                <c:pt idx="15894">
                  <c:v>336431.046380744</c:v>
                </c:pt>
                <c:pt idx="15895">
                  <c:v>306649.316903768</c:v>
                </c:pt>
                <c:pt idx="15896">
                  <c:v>332736.189022035</c:v>
                </c:pt>
                <c:pt idx="15897">
                  <c:v>305039.386232244</c:v>
                </c:pt>
                <c:pt idx="15898">
                  <c:v>404843.985130124</c:v>
                </c:pt>
                <c:pt idx="15899">
                  <c:v>317524.1987358098</c:v>
                </c:pt>
                <c:pt idx="15900">
                  <c:v>378246.778620041</c:v>
                </c:pt>
                <c:pt idx="15901">
                  <c:v>341633.8985244518</c:v>
                </c:pt>
                <c:pt idx="15902">
                  <c:v>321021.907053496</c:v>
                </c:pt>
                <c:pt idx="15903">
                  <c:v>318018.920438275</c:v>
                </c:pt>
                <c:pt idx="15904">
                  <c:v>305806.65837802</c:v>
                </c:pt>
                <c:pt idx="15905">
                  <c:v>337163.998981124</c:v>
                </c:pt>
                <c:pt idx="15906">
                  <c:v>326265.174916978</c:v>
                </c:pt>
                <c:pt idx="15907">
                  <c:v>382086.732293094</c:v>
                </c:pt>
                <c:pt idx="15908">
                  <c:v>390899.187084743</c:v>
                </c:pt>
                <c:pt idx="15909">
                  <c:v>307455.618252333</c:v>
                </c:pt>
                <c:pt idx="15910">
                  <c:v>336045.980963546</c:v>
                </c:pt>
                <c:pt idx="15911">
                  <c:v>366270.885573645</c:v>
                </c:pt>
                <c:pt idx="15912">
                  <c:v>369379.753172752</c:v>
                </c:pt>
                <c:pt idx="15913">
                  <c:v>306020.197165913</c:v>
                </c:pt>
                <c:pt idx="15914">
                  <c:v>349559.119437862</c:v>
                </c:pt>
                <c:pt idx="15915">
                  <c:v>307039.951645548</c:v>
                </c:pt>
                <c:pt idx="15916">
                  <c:v>304522.00174164</c:v>
                </c:pt>
                <c:pt idx="15917">
                  <c:v>405897.357770079</c:v>
                </c:pt>
                <c:pt idx="15918">
                  <c:v>303798.459211059</c:v>
                </c:pt>
                <c:pt idx="15919">
                  <c:v>361435.364718669</c:v>
                </c:pt>
                <c:pt idx="15920">
                  <c:v>318314.628719011</c:v>
                </c:pt>
                <c:pt idx="15921">
                  <c:v>391922.192477887</c:v>
                </c:pt>
                <c:pt idx="15922">
                  <c:v>315214.900209522</c:v>
                </c:pt>
                <c:pt idx="15923">
                  <c:v>336338.748989728</c:v>
                </c:pt>
                <c:pt idx="15924">
                  <c:v>361720.490714907</c:v>
                </c:pt>
                <c:pt idx="15925">
                  <c:v>321199.996484074</c:v>
                </c:pt>
                <c:pt idx="15926">
                  <c:v>333690.0687700418</c:v>
                </c:pt>
                <c:pt idx="15927">
                  <c:v>406459.3122546858</c:v>
                </c:pt>
                <c:pt idx="15928">
                  <c:v>333123.011189609</c:v>
                </c:pt>
                <c:pt idx="15929">
                  <c:v>327017.6064641578</c:v>
                </c:pt>
                <c:pt idx="15930">
                  <c:v>337986.486490101</c:v>
                </c:pt>
                <c:pt idx="15931">
                  <c:v>370110.074884051</c:v>
                </c:pt>
                <c:pt idx="15932">
                  <c:v>313886.937749775</c:v>
                </c:pt>
                <c:pt idx="15933">
                  <c:v>359956.820653082</c:v>
                </c:pt>
                <c:pt idx="15934">
                  <c:v>307860.418789304</c:v>
                </c:pt>
                <c:pt idx="15935">
                  <c:v>311820.568873764</c:v>
                </c:pt>
                <c:pt idx="15936">
                  <c:v>319078.619871997</c:v>
                </c:pt>
                <c:pt idx="15937">
                  <c:v>432059.2617049898</c:v>
                </c:pt>
                <c:pt idx="15938">
                  <c:v>306826.641518831</c:v>
                </c:pt>
                <c:pt idx="15939">
                  <c:v>339378.640266027</c:v>
                </c:pt>
                <c:pt idx="15940">
                  <c:v>364282.70089645</c:v>
                </c:pt>
                <c:pt idx="15941">
                  <c:v>306208.1438210338</c:v>
                </c:pt>
                <c:pt idx="15942">
                  <c:v>473349.508947623</c:v>
                </c:pt>
                <c:pt idx="15943">
                  <c:v>493311.947499614</c:v>
                </c:pt>
                <c:pt idx="15944">
                  <c:v>556834.34110767</c:v>
                </c:pt>
                <c:pt idx="15945">
                  <c:v>523840.322681145</c:v>
                </c:pt>
                <c:pt idx="15946">
                  <c:v>513301.939364187</c:v>
                </c:pt>
                <c:pt idx="15947">
                  <c:v>541957.629066434</c:v>
                </c:pt>
                <c:pt idx="15948">
                  <c:v>527681.3740699708</c:v>
                </c:pt>
                <c:pt idx="15949">
                  <c:v>572032.7193080937</c:v>
                </c:pt>
                <c:pt idx="15950">
                  <c:v>567431.6003107819</c:v>
                </c:pt>
                <c:pt idx="15951">
                  <c:v>513709.355390499</c:v>
                </c:pt>
                <c:pt idx="15952">
                  <c:v>579278.065946785</c:v>
                </c:pt>
                <c:pt idx="15953">
                  <c:v>691552.510792792</c:v>
                </c:pt>
                <c:pt idx="15954">
                  <c:v>712309.771972048</c:v>
                </c:pt>
                <c:pt idx="15955">
                  <c:v>705131.7041016037</c:v>
                </c:pt>
                <c:pt idx="15956">
                  <c:v>704852.057994096</c:v>
                </c:pt>
                <c:pt idx="15957">
                  <c:v>552884.763121383</c:v>
                </c:pt>
                <c:pt idx="15958">
                  <c:v>577523.481830272</c:v>
                </c:pt>
                <c:pt idx="15959">
                  <c:v>567890.6022190219</c:v>
                </c:pt>
                <c:pt idx="15960">
                  <c:v>506586.45061584</c:v>
                </c:pt>
                <c:pt idx="15961">
                  <c:v>565051.441920043</c:v>
                </c:pt>
                <c:pt idx="15962">
                  <c:v>506547.311023206</c:v>
                </c:pt>
                <c:pt idx="15963">
                  <c:v>537114.862945478</c:v>
                </c:pt>
                <c:pt idx="15964">
                  <c:v>532267.9345886727</c:v>
                </c:pt>
                <c:pt idx="15965">
                  <c:v>506391.1797242298</c:v>
                </c:pt>
                <c:pt idx="15966">
                  <c:v>607196.357865758</c:v>
                </c:pt>
                <c:pt idx="15967">
                  <c:v>510335.693232722</c:v>
                </c:pt>
                <c:pt idx="15968">
                  <c:v>622413.6233880511</c:v>
                </c:pt>
                <c:pt idx="15969">
                  <c:v>516712.19775122</c:v>
                </c:pt>
                <c:pt idx="15970">
                  <c:v>359358.538181389</c:v>
                </c:pt>
                <c:pt idx="15971">
                  <c:v>329197.857572888</c:v>
                </c:pt>
                <c:pt idx="15972">
                  <c:v>361645.584420286</c:v>
                </c:pt>
                <c:pt idx="15973">
                  <c:v>328101.847328265</c:v>
                </c:pt>
                <c:pt idx="15974">
                  <c:v>354444.7629595408</c:v>
                </c:pt>
                <c:pt idx="15975">
                  <c:v>325225.514514015</c:v>
                </c:pt>
                <c:pt idx="15976">
                  <c:v>376865.839464224</c:v>
                </c:pt>
                <c:pt idx="15977">
                  <c:v>402354.661937149</c:v>
                </c:pt>
                <c:pt idx="15978">
                  <c:v>350858.131553083</c:v>
                </c:pt>
                <c:pt idx="15979">
                  <c:v>368398.895998943</c:v>
                </c:pt>
                <c:pt idx="15980">
                  <c:v>385255.869797063</c:v>
                </c:pt>
                <c:pt idx="15981">
                  <c:v>335673.055271182</c:v>
                </c:pt>
                <c:pt idx="15982">
                  <c:v>350453.443437116</c:v>
                </c:pt>
                <c:pt idx="15983">
                  <c:v>321280.052586972</c:v>
                </c:pt>
                <c:pt idx="15984">
                  <c:v>328997.36397174</c:v>
                </c:pt>
                <c:pt idx="15985">
                  <c:v>385136.473598134</c:v>
                </c:pt>
                <c:pt idx="15986">
                  <c:v>518836.023281921</c:v>
                </c:pt>
                <c:pt idx="15987">
                  <c:v>419123.467893745</c:v>
                </c:pt>
                <c:pt idx="15988">
                  <c:v>439121.263455043</c:v>
                </c:pt>
                <c:pt idx="15989">
                  <c:v>402185.407655892</c:v>
                </c:pt>
                <c:pt idx="15990">
                  <c:v>365678.064709903</c:v>
                </c:pt>
                <c:pt idx="15991">
                  <c:v>321321.25862734</c:v>
                </c:pt>
                <c:pt idx="15992">
                  <c:v>353620.430940658</c:v>
                </c:pt>
                <c:pt idx="15993">
                  <c:v>509072.6575205308</c:v>
                </c:pt>
                <c:pt idx="15994">
                  <c:v>435473.536175102</c:v>
                </c:pt>
                <c:pt idx="15995">
                  <c:v>334451.189204255</c:v>
                </c:pt>
                <c:pt idx="15996">
                  <c:v>424511.74362626</c:v>
                </c:pt>
                <c:pt idx="15997">
                  <c:v>323304.358577785</c:v>
                </c:pt>
                <c:pt idx="15998">
                  <c:v>371768.239372536</c:v>
                </c:pt>
                <c:pt idx="15999">
                  <c:v>494817.539695514</c:v>
                </c:pt>
                <c:pt idx="16000">
                  <c:v>389303.813542485</c:v>
                </c:pt>
                <c:pt idx="16001">
                  <c:v>352350.015404716</c:v>
                </c:pt>
                <c:pt idx="16002">
                  <c:v>352684.45252452</c:v>
                </c:pt>
                <c:pt idx="16003">
                  <c:v>324158.6789200748</c:v>
                </c:pt>
                <c:pt idx="16004">
                  <c:v>419486.0247268318</c:v>
                </c:pt>
                <c:pt idx="16005">
                  <c:v>346220.988671244</c:v>
                </c:pt>
                <c:pt idx="16006">
                  <c:v>424306.38113303</c:v>
                </c:pt>
                <c:pt idx="16007">
                  <c:v>332187.099438388</c:v>
                </c:pt>
                <c:pt idx="16008">
                  <c:v>408111.912625419</c:v>
                </c:pt>
                <c:pt idx="16009">
                  <c:v>328174.896524717</c:v>
                </c:pt>
                <c:pt idx="16010">
                  <c:v>378428.950473615</c:v>
                </c:pt>
                <c:pt idx="16011">
                  <c:v>358524.6539468818</c:v>
                </c:pt>
                <c:pt idx="16012">
                  <c:v>329234.953687504</c:v>
                </c:pt>
                <c:pt idx="16013">
                  <c:v>381447.004723587</c:v>
                </c:pt>
                <c:pt idx="16014">
                  <c:v>332618.02834954</c:v>
                </c:pt>
                <c:pt idx="16015">
                  <c:v>301945.8618084078</c:v>
                </c:pt>
                <c:pt idx="16016">
                  <c:v>391960.471474741</c:v>
                </c:pt>
                <c:pt idx="16017">
                  <c:v>376561.663659114</c:v>
                </c:pt>
                <c:pt idx="16018">
                  <c:v>331067.914088712</c:v>
                </c:pt>
                <c:pt idx="16019">
                  <c:v>332660.7578253978</c:v>
                </c:pt>
                <c:pt idx="16020">
                  <c:v>331811.123984074</c:v>
                </c:pt>
                <c:pt idx="16021">
                  <c:v>423750.053536106</c:v>
                </c:pt>
                <c:pt idx="16022">
                  <c:v>362667.443378917</c:v>
                </c:pt>
                <c:pt idx="16023">
                  <c:v>332568.291576756</c:v>
                </c:pt>
                <c:pt idx="16024">
                  <c:v>301885.442026725</c:v>
                </c:pt>
                <c:pt idx="16025">
                  <c:v>373377.5389142978</c:v>
                </c:pt>
                <c:pt idx="16026">
                  <c:v>346907.892690579</c:v>
                </c:pt>
                <c:pt idx="16027">
                  <c:v>365944.376594563</c:v>
                </c:pt>
                <c:pt idx="16028">
                  <c:v>359757.164772731</c:v>
                </c:pt>
                <c:pt idx="16029">
                  <c:v>310172.272689201</c:v>
                </c:pt>
                <c:pt idx="16030">
                  <c:v>344066.0548947888</c:v>
                </c:pt>
                <c:pt idx="16031">
                  <c:v>307202.609979596</c:v>
                </c:pt>
                <c:pt idx="16032">
                  <c:v>358807.239556608</c:v>
                </c:pt>
                <c:pt idx="16033">
                  <c:v>379253.52469674</c:v>
                </c:pt>
                <c:pt idx="16034">
                  <c:v>303233.943310333</c:v>
                </c:pt>
                <c:pt idx="16035">
                  <c:v>373604.237153554</c:v>
                </c:pt>
                <c:pt idx="16036">
                  <c:v>366436.39455691</c:v>
                </c:pt>
                <c:pt idx="16037">
                  <c:v>363385.255899064</c:v>
                </c:pt>
                <c:pt idx="16038">
                  <c:v>304805.755448264</c:v>
                </c:pt>
                <c:pt idx="16039">
                  <c:v>335636.342716023</c:v>
                </c:pt>
                <c:pt idx="16040">
                  <c:v>307512.6123951958</c:v>
                </c:pt>
                <c:pt idx="16041">
                  <c:v>328356.3774945918</c:v>
                </c:pt>
                <c:pt idx="16042">
                  <c:v>311796.34254707</c:v>
                </c:pt>
                <c:pt idx="16043">
                  <c:v>363042.828402015</c:v>
                </c:pt>
                <c:pt idx="16044">
                  <c:v>307779.670420311</c:v>
                </c:pt>
                <c:pt idx="16045">
                  <c:v>382644.411431068</c:v>
                </c:pt>
                <c:pt idx="16046">
                  <c:v>380590.419684134</c:v>
                </c:pt>
                <c:pt idx="16047">
                  <c:v>356823.031869981</c:v>
                </c:pt>
                <c:pt idx="16048">
                  <c:v>305490.56402758</c:v>
                </c:pt>
                <c:pt idx="16049">
                  <c:v>342438.92606608</c:v>
                </c:pt>
                <c:pt idx="16050">
                  <c:v>348198.512801975</c:v>
                </c:pt>
                <c:pt idx="16051">
                  <c:v>451288.319158387</c:v>
                </c:pt>
                <c:pt idx="16052">
                  <c:v>430293.202106714</c:v>
                </c:pt>
                <c:pt idx="16053">
                  <c:v>433159.321693446</c:v>
                </c:pt>
                <c:pt idx="16054">
                  <c:v>417534.9580204018</c:v>
                </c:pt>
                <c:pt idx="16055">
                  <c:v>403272.165141869</c:v>
                </c:pt>
                <c:pt idx="16056">
                  <c:v>391747.50653518</c:v>
                </c:pt>
                <c:pt idx="16057">
                  <c:v>344597.626730573</c:v>
                </c:pt>
                <c:pt idx="16058">
                  <c:v>345304.004099877</c:v>
                </c:pt>
                <c:pt idx="16059">
                  <c:v>330231.614401416</c:v>
                </c:pt>
                <c:pt idx="16060">
                  <c:v>359232.381125884</c:v>
                </c:pt>
                <c:pt idx="16061">
                  <c:v>389637.806022829</c:v>
                </c:pt>
                <c:pt idx="16062">
                  <c:v>411513.644209818</c:v>
                </c:pt>
                <c:pt idx="16063">
                  <c:v>356798.722494805</c:v>
                </c:pt>
                <c:pt idx="16064">
                  <c:v>429891.868553072</c:v>
                </c:pt>
                <c:pt idx="16065">
                  <c:v>380671.071385003</c:v>
                </c:pt>
                <c:pt idx="16066">
                  <c:v>383602.74297686</c:v>
                </c:pt>
                <c:pt idx="16067">
                  <c:v>385373.446963092</c:v>
                </c:pt>
                <c:pt idx="16068">
                  <c:v>364186.104208016</c:v>
                </c:pt>
                <c:pt idx="16069">
                  <c:v>331126.977332622</c:v>
                </c:pt>
                <c:pt idx="16070">
                  <c:v>319806.418993456</c:v>
                </c:pt>
                <c:pt idx="16071">
                  <c:v>313014.633598882</c:v>
                </c:pt>
                <c:pt idx="16072">
                  <c:v>338677.866159393</c:v>
                </c:pt>
                <c:pt idx="16073">
                  <c:v>302845.879496393</c:v>
                </c:pt>
                <c:pt idx="16074">
                  <c:v>402624.575758274</c:v>
                </c:pt>
                <c:pt idx="16075">
                  <c:v>302112.595917782</c:v>
                </c:pt>
                <c:pt idx="16076">
                  <c:v>404812.406860148</c:v>
                </c:pt>
                <c:pt idx="16077">
                  <c:v>302156.550304729</c:v>
                </c:pt>
                <c:pt idx="16078">
                  <c:v>359467.6167543608</c:v>
                </c:pt>
                <c:pt idx="16079">
                  <c:v>303152.865075028</c:v>
                </c:pt>
                <c:pt idx="16080">
                  <c:v>334747.634839149</c:v>
                </c:pt>
                <c:pt idx="16081">
                  <c:v>305871.636572147</c:v>
                </c:pt>
                <c:pt idx="16082">
                  <c:v>336413.808604419</c:v>
                </c:pt>
                <c:pt idx="16083">
                  <c:v>342697.828377051</c:v>
                </c:pt>
                <c:pt idx="16084">
                  <c:v>304479.390146038</c:v>
                </c:pt>
                <c:pt idx="16085">
                  <c:v>394611.823587941</c:v>
                </c:pt>
                <c:pt idx="16086">
                  <c:v>343217.3568645038</c:v>
                </c:pt>
                <c:pt idx="16087">
                  <c:v>350027.560489457</c:v>
                </c:pt>
                <c:pt idx="16088">
                  <c:v>349781.088139296</c:v>
                </c:pt>
                <c:pt idx="16089">
                  <c:v>329866.730146223</c:v>
                </c:pt>
                <c:pt idx="16090">
                  <c:v>624252.066611792</c:v>
                </c:pt>
                <c:pt idx="16091">
                  <c:v>1.0938505284737E6</c:v>
                </c:pt>
                <c:pt idx="16092">
                  <c:v>1.0848526043228E6</c:v>
                </c:pt>
                <c:pt idx="16093">
                  <c:v>460076.715557361</c:v>
                </c:pt>
                <c:pt idx="16094">
                  <c:v>395699.164288951</c:v>
                </c:pt>
                <c:pt idx="16095">
                  <c:v>495069.361808295</c:v>
                </c:pt>
                <c:pt idx="16096">
                  <c:v>394847.364049198</c:v>
                </c:pt>
                <c:pt idx="16097">
                  <c:v>468202.306811303</c:v>
                </c:pt>
                <c:pt idx="16098">
                  <c:v>651657.7758492169</c:v>
                </c:pt>
                <c:pt idx="16099">
                  <c:v>684757.571529215</c:v>
                </c:pt>
                <c:pt idx="16100">
                  <c:v>476159.953206809</c:v>
                </c:pt>
                <c:pt idx="16101">
                  <c:v>434112.745523198</c:v>
                </c:pt>
                <c:pt idx="16102">
                  <c:v>536849.865507896</c:v>
                </c:pt>
                <c:pt idx="16103">
                  <c:v>597168.6846714198</c:v>
                </c:pt>
                <c:pt idx="16104">
                  <c:v>609280.6587181051</c:v>
                </c:pt>
                <c:pt idx="16105">
                  <c:v>744662.2982183469</c:v>
                </c:pt>
                <c:pt idx="16106">
                  <c:v>672969.332063414</c:v>
                </c:pt>
                <c:pt idx="16107">
                  <c:v>533688.144616069</c:v>
                </c:pt>
                <c:pt idx="16108">
                  <c:v>651545.453883692</c:v>
                </c:pt>
                <c:pt idx="16109">
                  <c:v>1.02372256451677E6</c:v>
                </c:pt>
                <c:pt idx="16110">
                  <c:v>994270.5999180297</c:v>
                </c:pt>
                <c:pt idx="16111">
                  <c:v>1.02466803890841E6</c:v>
                </c:pt>
                <c:pt idx="16112">
                  <c:v>1.0055973353741E6</c:v>
                </c:pt>
                <c:pt idx="16113">
                  <c:v>1.02592678627916E6</c:v>
                </c:pt>
                <c:pt idx="16114">
                  <c:v>987872.971355845</c:v>
                </c:pt>
                <c:pt idx="16115">
                  <c:v>933889.640964608</c:v>
                </c:pt>
                <c:pt idx="16116">
                  <c:v>967853.202966017</c:v>
                </c:pt>
                <c:pt idx="16117">
                  <c:v>825977.613971998</c:v>
                </c:pt>
                <c:pt idx="16118">
                  <c:v>378967.6687108858</c:v>
                </c:pt>
                <c:pt idx="16119">
                  <c:v>373568.716691022</c:v>
                </c:pt>
                <c:pt idx="16120">
                  <c:v>360351.588457656</c:v>
                </c:pt>
                <c:pt idx="16121">
                  <c:v>403512.643639992</c:v>
                </c:pt>
                <c:pt idx="16122">
                  <c:v>369526.420940773</c:v>
                </c:pt>
                <c:pt idx="16123">
                  <c:v>340349.3580903458</c:v>
                </c:pt>
                <c:pt idx="16124">
                  <c:v>339054.503463924</c:v>
                </c:pt>
                <c:pt idx="16125">
                  <c:v>409957.517422796</c:v>
                </c:pt>
                <c:pt idx="16126">
                  <c:v>363672.834861214</c:v>
                </c:pt>
                <c:pt idx="16127">
                  <c:v>399660.457677019</c:v>
                </c:pt>
                <c:pt idx="16128">
                  <c:v>392917.0829766978</c:v>
                </c:pt>
                <c:pt idx="16129">
                  <c:v>365369.030213451</c:v>
                </c:pt>
                <c:pt idx="16130">
                  <c:v>334876.213455101</c:v>
                </c:pt>
                <c:pt idx="16131">
                  <c:v>334835.359063161</c:v>
                </c:pt>
                <c:pt idx="16132">
                  <c:v>355836.681901178</c:v>
                </c:pt>
                <c:pt idx="16133">
                  <c:v>376049.830493082</c:v>
                </c:pt>
                <c:pt idx="16134">
                  <c:v>339121.138118076</c:v>
                </c:pt>
                <c:pt idx="16135">
                  <c:v>408409.92102395</c:v>
                </c:pt>
                <c:pt idx="16136">
                  <c:v>419545.103275696</c:v>
                </c:pt>
                <c:pt idx="16137">
                  <c:v>384828.763110053</c:v>
                </c:pt>
                <c:pt idx="16138">
                  <c:v>365352.783721769</c:v>
                </c:pt>
                <c:pt idx="16139">
                  <c:v>398857.232512833</c:v>
                </c:pt>
                <c:pt idx="16140">
                  <c:v>363042.991064397</c:v>
                </c:pt>
                <c:pt idx="16141">
                  <c:v>333560.940828893</c:v>
                </c:pt>
                <c:pt idx="16142">
                  <c:v>337594.215984385</c:v>
                </c:pt>
                <c:pt idx="16143">
                  <c:v>369801.08634384</c:v>
                </c:pt>
                <c:pt idx="16144">
                  <c:v>338309.380247006</c:v>
                </c:pt>
                <c:pt idx="16145">
                  <c:v>437988.319398525</c:v>
                </c:pt>
                <c:pt idx="16146">
                  <c:v>350253.850440467</c:v>
                </c:pt>
                <c:pt idx="16147">
                  <c:v>416537.944276787</c:v>
                </c:pt>
                <c:pt idx="16148">
                  <c:v>367194.140489198</c:v>
                </c:pt>
                <c:pt idx="16149">
                  <c:v>347273.469956896</c:v>
                </c:pt>
                <c:pt idx="16150">
                  <c:v>356569.352846024</c:v>
                </c:pt>
                <c:pt idx="16151">
                  <c:v>368217.043485726</c:v>
                </c:pt>
                <c:pt idx="16152">
                  <c:v>374227.566899144</c:v>
                </c:pt>
                <c:pt idx="16153">
                  <c:v>374391.277212043</c:v>
                </c:pt>
                <c:pt idx="16154">
                  <c:v>338946.136069297</c:v>
                </c:pt>
                <c:pt idx="16155">
                  <c:v>463120.176291651</c:v>
                </c:pt>
                <c:pt idx="16156">
                  <c:v>338685.418212339</c:v>
                </c:pt>
                <c:pt idx="16157">
                  <c:v>393652.264120919</c:v>
                </c:pt>
                <c:pt idx="16158">
                  <c:v>414036.837772957</c:v>
                </c:pt>
                <c:pt idx="16159">
                  <c:v>365622.0579302468</c:v>
                </c:pt>
                <c:pt idx="16160">
                  <c:v>336395.846255275</c:v>
                </c:pt>
                <c:pt idx="16161">
                  <c:v>336242.797882966</c:v>
                </c:pt>
                <c:pt idx="16162">
                  <c:v>390835.3749552478</c:v>
                </c:pt>
                <c:pt idx="16163">
                  <c:v>362371.973376811</c:v>
                </c:pt>
                <c:pt idx="16164">
                  <c:v>337499.412049449</c:v>
                </c:pt>
                <c:pt idx="16165">
                  <c:v>404551.447170239</c:v>
                </c:pt>
                <c:pt idx="16166">
                  <c:v>399359.534561893</c:v>
                </c:pt>
                <c:pt idx="16167">
                  <c:v>390147.187365762</c:v>
                </c:pt>
                <c:pt idx="16168">
                  <c:v>335445.06291806</c:v>
                </c:pt>
                <c:pt idx="16169">
                  <c:v>362216.623546285</c:v>
                </c:pt>
                <c:pt idx="16170">
                  <c:v>371381.888216294</c:v>
                </c:pt>
                <c:pt idx="16171">
                  <c:v>353741.042115979</c:v>
                </c:pt>
                <c:pt idx="16172">
                  <c:v>373375.789616483</c:v>
                </c:pt>
                <c:pt idx="16173">
                  <c:v>389269.398340417</c:v>
                </c:pt>
                <c:pt idx="16174">
                  <c:v>334957.525472623</c:v>
                </c:pt>
                <c:pt idx="16175">
                  <c:v>406546.140277609</c:v>
                </c:pt>
                <c:pt idx="16176">
                  <c:v>415993.794074643</c:v>
                </c:pt>
                <c:pt idx="16177">
                  <c:v>380650.723282733</c:v>
                </c:pt>
                <c:pt idx="16178">
                  <c:v>385528.69579972</c:v>
                </c:pt>
                <c:pt idx="16179">
                  <c:v>414567.521790773</c:v>
                </c:pt>
                <c:pt idx="16180">
                  <c:v>334844.234814463</c:v>
                </c:pt>
                <c:pt idx="16181">
                  <c:v>365459.485220411</c:v>
                </c:pt>
                <c:pt idx="16182">
                  <c:v>334536.253093408</c:v>
                </c:pt>
                <c:pt idx="16183">
                  <c:v>364164.788536572</c:v>
                </c:pt>
                <c:pt idx="16184">
                  <c:v>336725.5650560368</c:v>
                </c:pt>
                <c:pt idx="16185">
                  <c:v>418811.124601052</c:v>
                </c:pt>
                <c:pt idx="16186">
                  <c:v>380578.136333059</c:v>
                </c:pt>
                <c:pt idx="16187">
                  <c:v>410603.1779559608</c:v>
                </c:pt>
                <c:pt idx="16188">
                  <c:v>367584.412555124</c:v>
                </c:pt>
                <c:pt idx="16189">
                  <c:v>375092.182076133</c:v>
                </c:pt>
                <c:pt idx="16190">
                  <c:v>338026.800591099</c:v>
                </c:pt>
                <c:pt idx="16191">
                  <c:v>403467.471844537</c:v>
                </c:pt>
                <c:pt idx="16192">
                  <c:v>366740.78895527</c:v>
                </c:pt>
                <c:pt idx="16193">
                  <c:v>347441.82526159</c:v>
                </c:pt>
                <c:pt idx="16194">
                  <c:v>336432.897287259</c:v>
                </c:pt>
                <c:pt idx="16195">
                  <c:v>410502.725912757</c:v>
                </c:pt>
                <c:pt idx="16196">
                  <c:v>362609.943194419</c:v>
                </c:pt>
                <c:pt idx="16197">
                  <c:v>411291.435202278</c:v>
                </c:pt>
                <c:pt idx="16198">
                  <c:v>386019.28489256</c:v>
                </c:pt>
                <c:pt idx="16199">
                  <c:v>373119.6848362318</c:v>
                </c:pt>
                <c:pt idx="16200">
                  <c:v>340989.457138477</c:v>
                </c:pt>
                <c:pt idx="16201">
                  <c:v>341338.625472885</c:v>
                </c:pt>
                <c:pt idx="16202">
                  <c:v>396706.598238631</c:v>
                </c:pt>
                <c:pt idx="16203">
                  <c:v>377195.672723449</c:v>
                </c:pt>
                <c:pt idx="16204">
                  <c:v>341845.927200046</c:v>
                </c:pt>
                <c:pt idx="16205">
                  <c:v>413279.722190615</c:v>
                </c:pt>
                <c:pt idx="16206">
                  <c:v>432429.687420726</c:v>
                </c:pt>
                <c:pt idx="16207">
                  <c:v>377753.466851397</c:v>
                </c:pt>
                <c:pt idx="16208">
                  <c:v>339129.766912781</c:v>
                </c:pt>
                <c:pt idx="16209">
                  <c:v>366050.021381238</c:v>
                </c:pt>
                <c:pt idx="16210">
                  <c:v>411162.6211369368</c:v>
                </c:pt>
                <c:pt idx="16211">
                  <c:v>346183.237878386</c:v>
                </c:pt>
                <c:pt idx="16212">
                  <c:v>335596.731022035</c:v>
                </c:pt>
                <c:pt idx="16213">
                  <c:v>335408.51844877</c:v>
                </c:pt>
                <c:pt idx="16214">
                  <c:v>345463.547911567</c:v>
                </c:pt>
                <c:pt idx="16215">
                  <c:v>494199.300274079</c:v>
                </c:pt>
                <c:pt idx="16216">
                  <c:v>592107.6102700528</c:v>
                </c:pt>
                <c:pt idx="16217">
                  <c:v>641162.41495714</c:v>
                </c:pt>
                <c:pt idx="16218">
                  <c:v>463723.086281228</c:v>
                </c:pt>
                <c:pt idx="16219">
                  <c:v>362690.644533416</c:v>
                </c:pt>
                <c:pt idx="16220">
                  <c:v>334855.350687433</c:v>
                </c:pt>
                <c:pt idx="16221">
                  <c:v>360861.952048261</c:v>
                </c:pt>
                <c:pt idx="16222">
                  <c:v>372297.836557685</c:v>
                </c:pt>
                <c:pt idx="16223">
                  <c:v>388765.7580657458</c:v>
                </c:pt>
                <c:pt idx="16224">
                  <c:v>353117.887165767</c:v>
                </c:pt>
                <c:pt idx="16225">
                  <c:v>365262.567562085</c:v>
                </c:pt>
                <c:pt idx="16226">
                  <c:v>408267.387882613</c:v>
                </c:pt>
                <c:pt idx="16227">
                  <c:v>398177.893307404</c:v>
                </c:pt>
                <c:pt idx="16228">
                  <c:v>396629.37767926</c:v>
                </c:pt>
                <c:pt idx="16229">
                  <c:v>365529.558497379</c:v>
                </c:pt>
                <c:pt idx="16230">
                  <c:v>338357.612083834</c:v>
                </c:pt>
                <c:pt idx="16231">
                  <c:v>567960.5799344538</c:v>
                </c:pt>
                <c:pt idx="16232">
                  <c:v>714932.5797456919</c:v>
                </c:pt>
                <c:pt idx="16233">
                  <c:v>687456.083464311</c:v>
                </c:pt>
                <c:pt idx="16234">
                  <c:v>655013.052946994</c:v>
                </c:pt>
                <c:pt idx="16235">
                  <c:v>650772.872106772</c:v>
                </c:pt>
                <c:pt idx="16236">
                  <c:v>722484.4799066639</c:v>
                </c:pt>
                <c:pt idx="16237">
                  <c:v>737189.406552279</c:v>
                </c:pt>
                <c:pt idx="16238">
                  <c:v>688591.2002129537</c:v>
                </c:pt>
                <c:pt idx="16239">
                  <c:v>700671.036388818</c:v>
                </c:pt>
                <c:pt idx="16240">
                  <c:v>598283.159336848</c:v>
                </c:pt>
                <c:pt idx="16241">
                  <c:v>385911.763408376</c:v>
                </c:pt>
                <c:pt idx="16242">
                  <c:v>389499.94712722</c:v>
                </c:pt>
                <c:pt idx="16243">
                  <c:v>412922.025581811</c:v>
                </c:pt>
                <c:pt idx="16244">
                  <c:v>364180.09826534</c:v>
                </c:pt>
                <c:pt idx="16245">
                  <c:v>337915.774234036</c:v>
                </c:pt>
                <c:pt idx="16246">
                  <c:v>424089.120301392</c:v>
                </c:pt>
                <c:pt idx="16247">
                  <c:v>411777.078346217</c:v>
                </c:pt>
                <c:pt idx="16248">
                  <c:v>370744.7588168958</c:v>
                </c:pt>
                <c:pt idx="16249">
                  <c:v>357019.698922269</c:v>
                </c:pt>
                <c:pt idx="16250">
                  <c:v>345715.920652037</c:v>
                </c:pt>
                <c:pt idx="16251">
                  <c:v>335546.724282039</c:v>
                </c:pt>
                <c:pt idx="16252">
                  <c:v>366864.248406013</c:v>
                </c:pt>
                <c:pt idx="16253">
                  <c:v>343155.053539318</c:v>
                </c:pt>
                <c:pt idx="16254">
                  <c:v>377662.861268609</c:v>
                </c:pt>
                <c:pt idx="16255">
                  <c:v>407141.959985481</c:v>
                </c:pt>
                <c:pt idx="16256">
                  <c:v>374675.680042412</c:v>
                </c:pt>
                <c:pt idx="16257">
                  <c:v>390761.161808616</c:v>
                </c:pt>
                <c:pt idx="16258">
                  <c:v>365727.28659883</c:v>
                </c:pt>
                <c:pt idx="16259">
                  <c:v>373036.032376075</c:v>
                </c:pt>
                <c:pt idx="16260">
                  <c:v>388732.7272934</c:v>
                </c:pt>
                <c:pt idx="16261">
                  <c:v>398944.805783934</c:v>
                </c:pt>
                <c:pt idx="16262">
                  <c:v>368495.890555536</c:v>
                </c:pt>
                <c:pt idx="16263">
                  <c:v>335683.719319645</c:v>
                </c:pt>
                <c:pt idx="16264">
                  <c:v>361350.389318535</c:v>
                </c:pt>
                <c:pt idx="16265">
                  <c:v>406678.22982035</c:v>
                </c:pt>
                <c:pt idx="16266">
                  <c:v>405124.27105705</c:v>
                </c:pt>
                <c:pt idx="16267">
                  <c:v>409135.199168758</c:v>
                </c:pt>
                <c:pt idx="16268">
                  <c:v>398391.209795141</c:v>
                </c:pt>
                <c:pt idx="16269">
                  <c:v>337495.634632404</c:v>
                </c:pt>
                <c:pt idx="16270">
                  <c:v>344478.168001624</c:v>
                </c:pt>
                <c:pt idx="16271">
                  <c:v>363224.827189664</c:v>
                </c:pt>
                <c:pt idx="16272">
                  <c:v>375862.571158579</c:v>
                </c:pt>
                <c:pt idx="16273">
                  <c:v>339964.080828299</c:v>
                </c:pt>
                <c:pt idx="16274">
                  <c:v>334460.702617609</c:v>
                </c:pt>
                <c:pt idx="16275">
                  <c:v>405299.015487996</c:v>
                </c:pt>
                <c:pt idx="16276">
                  <c:v>370959.066092553</c:v>
                </c:pt>
                <c:pt idx="16277">
                  <c:v>414384.221844074</c:v>
                </c:pt>
                <c:pt idx="16278">
                  <c:v>373998.411660204</c:v>
                </c:pt>
                <c:pt idx="16279">
                  <c:v>343822.274101324</c:v>
                </c:pt>
                <c:pt idx="16280">
                  <c:v>414331.008697292</c:v>
                </c:pt>
                <c:pt idx="16281">
                  <c:v>337526.17856167</c:v>
                </c:pt>
                <c:pt idx="16282">
                  <c:v>337344.995493636</c:v>
                </c:pt>
                <c:pt idx="16283">
                  <c:v>337109.138061044</c:v>
                </c:pt>
                <c:pt idx="16284">
                  <c:v>368581.1882049378</c:v>
                </c:pt>
                <c:pt idx="16285">
                  <c:v>439262.487215696</c:v>
                </c:pt>
                <c:pt idx="16286">
                  <c:v>338323.311054323</c:v>
                </c:pt>
                <c:pt idx="16287">
                  <c:v>410963.117002917</c:v>
                </c:pt>
                <c:pt idx="16288">
                  <c:v>381369.351407069</c:v>
                </c:pt>
                <c:pt idx="16289">
                  <c:v>392170.236792486</c:v>
                </c:pt>
                <c:pt idx="16290">
                  <c:v>337998.120856463</c:v>
                </c:pt>
                <c:pt idx="16291">
                  <c:v>371198.8183949068</c:v>
                </c:pt>
                <c:pt idx="16292">
                  <c:v>337437.524773782</c:v>
                </c:pt>
                <c:pt idx="16293">
                  <c:v>335173.459199256</c:v>
                </c:pt>
                <c:pt idx="16294">
                  <c:v>437480.3477606508</c:v>
                </c:pt>
                <c:pt idx="16295">
                  <c:v>374641.797144361</c:v>
                </c:pt>
                <c:pt idx="16296">
                  <c:v>338191.245606677</c:v>
                </c:pt>
                <c:pt idx="16297">
                  <c:v>397525.331736827</c:v>
                </c:pt>
                <c:pt idx="16298">
                  <c:v>355063.9489763118</c:v>
                </c:pt>
                <c:pt idx="16299">
                  <c:v>427171.636210179</c:v>
                </c:pt>
                <c:pt idx="16300">
                  <c:v>342875.400971675</c:v>
                </c:pt>
                <c:pt idx="16301">
                  <c:v>366374.754455157</c:v>
                </c:pt>
                <c:pt idx="16302">
                  <c:v>393326.369365393</c:v>
                </c:pt>
                <c:pt idx="16303">
                  <c:v>338128.714203042</c:v>
                </c:pt>
                <c:pt idx="16304">
                  <c:v>408251.35969228</c:v>
                </c:pt>
                <c:pt idx="16305">
                  <c:v>373468.50684997</c:v>
                </c:pt>
                <c:pt idx="16306">
                  <c:v>365621.527737229</c:v>
                </c:pt>
                <c:pt idx="16307">
                  <c:v>333849.1515352968</c:v>
                </c:pt>
                <c:pt idx="16308">
                  <c:v>383281.0661638</c:v>
                </c:pt>
                <c:pt idx="16309">
                  <c:v>381380.020224122</c:v>
                </c:pt>
                <c:pt idx="16310">
                  <c:v>361839.84059019</c:v>
                </c:pt>
                <c:pt idx="16311">
                  <c:v>371131.370828073</c:v>
                </c:pt>
                <c:pt idx="16312">
                  <c:v>375458.476674233</c:v>
                </c:pt>
                <c:pt idx="16313">
                  <c:v>341417.923492487</c:v>
                </c:pt>
                <c:pt idx="16314">
                  <c:v>366939.392715779</c:v>
                </c:pt>
                <c:pt idx="16315">
                  <c:v>446486.972401173</c:v>
                </c:pt>
                <c:pt idx="16316">
                  <c:v>385814.193225482</c:v>
                </c:pt>
                <c:pt idx="16317">
                  <c:v>367720.542863999</c:v>
                </c:pt>
                <c:pt idx="16318">
                  <c:v>441981.325862923</c:v>
                </c:pt>
                <c:pt idx="16319">
                  <c:v>394976.911863523</c:v>
                </c:pt>
                <c:pt idx="16320">
                  <c:v>404655.356411728</c:v>
                </c:pt>
                <c:pt idx="16321">
                  <c:v>407129.502238909</c:v>
                </c:pt>
                <c:pt idx="16322">
                  <c:v>376398.306544655</c:v>
                </c:pt>
                <c:pt idx="16323">
                  <c:v>379146.862910378</c:v>
                </c:pt>
                <c:pt idx="16324">
                  <c:v>379102.684549036</c:v>
                </c:pt>
                <c:pt idx="16325">
                  <c:v>494639.867581725</c:v>
                </c:pt>
                <c:pt idx="16326">
                  <c:v>986650.128383856</c:v>
                </c:pt>
                <c:pt idx="16327">
                  <c:v>435267.229603146</c:v>
                </c:pt>
                <c:pt idx="16328">
                  <c:v>388004.892063221</c:v>
                </c:pt>
                <c:pt idx="16329">
                  <c:v>437940.247619766</c:v>
                </c:pt>
                <c:pt idx="16330">
                  <c:v>401857.665097589</c:v>
                </c:pt>
                <c:pt idx="16331">
                  <c:v>387849.921796342</c:v>
                </c:pt>
                <c:pt idx="16332">
                  <c:v>396855.3369659308</c:v>
                </c:pt>
                <c:pt idx="16333">
                  <c:v>428776.378053209</c:v>
                </c:pt>
                <c:pt idx="16334">
                  <c:v>390530.835838515</c:v>
                </c:pt>
                <c:pt idx="16335">
                  <c:v>343513.861455928</c:v>
                </c:pt>
                <c:pt idx="16336">
                  <c:v>417603.381749149</c:v>
                </c:pt>
                <c:pt idx="16337">
                  <c:v>368697.189678603</c:v>
                </c:pt>
                <c:pt idx="16338">
                  <c:v>375796.722883709</c:v>
                </c:pt>
                <c:pt idx="16339">
                  <c:v>409314.968907734</c:v>
                </c:pt>
                <c:pt idx="16340">
                  <c:v>409403.304328116</c:v>
                </c:pt>
                <c:pt idx="16341">
                  <c:v>356959.784553142</c:v>
                </c:pt>
                <c:pt idx="16342">
                  <c:v>346595.248477258</c:v>
                </c:pt>
                <c:pt idx="16343">
                  <c:v>345409.748327874</c:v>
                </c:pt>
                <c:pt idx="16344">
                  <c:v>374575.69684651</c:v>
                </c:pt>
                <c:pt idx="16345">
                  <c:v>405189.620174572</c:v>
                </c:pt>
                <c:pt idx="16346">
                  <c:v>421171.909095766</c:v>
                </c:pt>
                <c:pt idx="16347">
                  <c:v>432734.450837392</c:v>
                </c:pt>
                <c:pt idx="16348">
                  <c:v>478874.294377438</c:v>
                </c:pt>
                <c:pt idx="16349">
                  <c:v>432092.315624196</c:v>
                </c:pt>
                <c:pt idx="16350">
                  <c:v>428083.356274121</c:v>
                </c:pt>
                <c:pt idx="16351">
                  <c:v>454934.42382549</c:v>
                </c:pt>
                <c:pt idx="16352">
                  <c:v>397931.332106228</c:v>
                </c:pt>
                <c:pt idx="16353">
                  <c:v>428492.809272529</c:v>
                </c:pt>
                <c:pt idx="16354">
                  <c:v>400332.001972561</c:v>
                </c:pt>
                <c:pt idx="16355">
                  <c:v>599769.2907047869</c:v>
                </c:pt>
                <c:pt idx="16356">
                  <c:v>537175.318097507</c:v>
                </c:pt>
                <c:pt idx="16357">
                  <c:v>607014.493026676</c:v>
                </c:pt>
                <c:pt idx="16358">
                  <c:v>590855.422374325</c:v>
                </c:pt>
                <c:pt idx="16359">
                  <c:v>523929.1327148808</c:v>
                </c:pt>
                <c:pt idx="16360">
                  <c:v>395471.771339691</c:v>
                </c:pt>
                <c:pt idx="16361">
                  <c:v>417907.474144706</c:v>
                </c:pt>
                <c:pt idx="16362">
                  <c:v>420307.231503567</c:v>
                </c:pt>
                <c:pt idx="16363">
                  <c:v>423927.908169394</c:v>
                </c:pt>
                <c:pt idx="16364">
                  <c:v>392340.404228202</c:v>
                </c:pt>
                <c:pt idx="16365">
                  <c:v>463853.88719341</c:v>
                </c:pt>
                <c:pt idx="16366">
                  <c:v>474633.073137723</c:v>
                </c:pt>
                <c:pt idx="16367">
                  <c:v>442861.380963547</c:v>
                </c:pt>
                <c:pt idx="16368">
                  <c:v>391976.6729728418</c:v>
                </c:pt>
                <c:pt idx="16369">
                  <c:v>454403.8389995818</c:v>
                </c:pt>
                <c:pt idx="16370">
                  <c:v>429169.241514545</c:v>
                </c:pt>
                <c:pt idx="16371">
                  <c:v>392273.402966675</c:v>
                </c:pt>
                <c:pt idx="16372">
                  <c:v>420267.731582677</c:v>
                </c:pt>
                <c:pt idx="16373">
                  <c:v>423542.277399612</c:v>
                </c:pt>
                <c:pt idx="16374">
                  <c:v>391602.212495212</c:v>
                </c:pt>
                <c:pt idx="16375">
                  <c:v>491050.954018216</c:v>
                </c:pt>
                <c:pt idx="16376">
                  <c:v>414662.95730146</c:v>
                </c:pt>
                <c:pt idx="16377">
                  <c:v>468506.446329534</c:v>
                </c:pt>
                <c:pt idx="16378">
                  <c:v>421303.043050139</c:v>
                </c:pt>
                <c:pt idx="16379">
                  <c:v>387208.963403628</c:v>
                </c:pt>
                <c:pt idx="16380">
                  <c:v>352790.02124302</c:v>
                </c:pt>
                <c:pt idx="16381">
                  <c:v>341929.258102146</c:v>
                </c:pt>
                <c:pt idx="16382">
                  <c:v>372672.8492449878</c:v>
                </c:pt>
                <c:pt idx="16383">
                  <c:v>354151.8461363948</c:v>
                </c:pt>
                <c:pt idx="16384">
                  <c:v>395869.478807224</c:v>
                </c:pt>
                <c:pt idx="16385">
                  <c:v>372951.937229587</c:v>
                </c:pt>
                <c:pt idx="16386">
                  <c:v>444051.564951216</c:v>
                </c:pt>
                <c:pt idx="16387">
                  <c:v>343326.219529774</c:v>
                </c:pt>
                <c:pt idx="16388">
                  <c:v>415740.421107829</c:v>
                </c:pt>
                <c:pt idx="16389">
                  <c:v>664691.9749780726</c:v>
                </c:pt>
                <c:pt idx="16390">
                  <c:v>644083.375066318</c:v>
                </c:pt>
                <c:pt idx="16391">
                  <c:v>651514.841328142</c:v>
                </c:pt>
                <c:pt idx="16392">
                  <c:v>629408.644091488</c:v>
                </c:pt>
                <c:pt idx="16393">
                  <c:v>665105.2942217508</c:v>
                </c:pt>
                <c:pt idx="16394">
                  <c:v>625136.746924507</c:v>
                </c:pt>
                <c:pt idx="16395">
                  <c:v>646539.72226389</c:v>
                </c:pt>
                <c:pt idx="16396">
                  <c:v>721709.357411976</c:v>
                </c:pt>
                <c:pt idx="16397">
                  <c:v>627669.035671462</c:v>
                </c:pt>
                <c:pt idx="16398">
                  <c:v>714719.09519273</c:v>
                </c:pt>
                <c:pt idx="16399">
                  <c:v>666581.878732367</c:v>
                </c:pt>
                <c:pt idx="16400">
                  <c:v>621523.335481711</c:v>
                </c:pt>
                <c:pt idx="16401">
                  <c:v>658138.538244807</c:v>
                </c:pt>
                <c:pt idx="16402">
                  <c:v>679139.607902235</c:v>
                </c:pt>
                <c:pt idx="16403">
                  <c:v>651606.986274641</c:v>
                </c:pt>
                <c:pt idx="16404">
                  <c:v>622234.955576842</c:v>
                </c:pt>
                <c:pt idx="16405">
                  <c:v>622204.2906737628</c:v>
                </c:pt>
                <c:pt idx="16406">
                  <c:v>727839.922015368</c:v>
                </c:pt>
                <c:pt idx="16407">
                  <c:v>656402.639929428</c:v>
                </c:pt>
                <c:pt idx="16408">
                  <c:v>683905.105466516</c:v>
                </c:pt>
                <c:pt idx="16409">
                  <c:v>685026.449585259</c:v>
                </c:pt>
                <c:pt idx="16410">
                  <c:v>737959.846565457</c:v>
                </c:pt>
                <c:pt idx="16411">
                  <c:v>632742.485290862</c:v>
                </c:pt>
                <c:pt idx="16412">
                  <c:v>625351.191385192</c:v>
                </c:pt>
                <c:pt idx="16413">
                  <c:v>658674.7756883139</c:v>
                </c:pt>
                <c:pt idx="16414">
                  <c:v>656942.687074744</c:v>
                </c:pt>
                <c:pt idx="16415">
                  <c:v>694728.703597368</c:v>
                </c:pt>
                <c:pt idx="16416">
                  <c:v>662250.142912266</c:v>
                </c:pt>
                <c:pt idx="16417">
                  <c:v>680212.060471642</c:v>
                </c:pt>
                <c:pt idx="16418">
                  <c:v>642920.168087555</c:v>
                </c:pt>
                <c:pt idx="16419">
                  <c:v>665367.955075021</c:v>
                </c:pt>
                <c:pt idx="16420">
                  <c:v>682052.670284868</c:v>
                </c:pt>
                <c:pt idx="16421">
                  <c:v>838618.879460473</c:v>
                </c:pt>
                <c:pt idx="16422">
                  <c:v>1.75889742306297E6</c:v>
                </c:pt>
                <c:pt idx="16423">
                  <c:v>1.74906934094641E6</c:v>
                </c:pt>
                <c:pt idx="16424">
                  <c:v>1.7498467507947E6</c:v>
                </c:pt>
                <c:pt idx="16425">
                  <c:v>1.8519744662967E6</c:v>
                </c:pt>
                <c:pt idx="16426">
                  <c:v>1.75174727532796E6</c:v>
                </c:pt>
                <c:pt idx="16427">
                  <c:v>1.82596373524246E6</c:v>
                </c:pt>
                <c:pt idx="16428">
                  <c:v>1.80208062577351E6</c:v>
                </c:pt>
                <c:pt idx="16429">
                  <c:v>1.74961489645117E6</c:v>
                </c:pt>
                <c:pt idx="16430">
                  <c:v>1.80319909831068E6</c:v>
                </c:pt>
                <c:pt idx="16431">
                  <c:v>1.74645231079301E6</c:v>
                </c:pt>
                <c:pt idx="16432">
                  <c:v>1.77703258499483E6</c:v>
                </c:pt>
                <c:pt idx="16433">
                  <c:v>1.74634519548897E6</c:v>
                </c:pt>
                <c:pt idx="16434">
                  <c:v>1.74808040103396E6</c:v>
                </c:pt>
                <c:pt idx="16435">
                  <c:v>1.85880743123701E6</c:v>
                </c:pt>
                <c:pt idx="16436">
                  <c:v>1.77572415835048E6</c:v>
                </c:pt>
                <c:pt idx="16437">
                  <c:v>1.77669652826442E6</c:v>
                </c:pt>
                <c:pt idx="16438">
                  <c:v>1.79649634966177E6</c:v>
                </c:pt>
                <c:pt idx="16439">
                  <c:v>2.13570603667893E6</c:v>
                </c:pt>
                <c:pt idx="16440">
                  <c:v>2.32639783512638E6</c:v>
                </c:pt>
                <c:pt idx="16441">
                  <c:v>2.81353706663331E6</c:v>
                </c:pt>
                <c:pt idx="16442">
                  <c:v>2.82875139569824E6</c:v>
                </c:pt>
                <c:pt idx="16443">
                  <c:v>2.86199828170945E6</c:v>
                </c:pt>
                <c:pt idx="16444">
                  <c:v>2.84311106679623E6</c:v>
                </c:pt>
                <c:pt idx="16445">
                  <c:v>2.9398040444543E6</c:v>
                </c:pt>
                <c:pt idx="16446">
                  <c:v>2.84052456238992E6</c:v>
                </c:pt>
                <c:pt idx="16447">
                  <c:v>2.87314416184148E6</c:v>
                </c:pt>
                <c:pt idx="16448">
                  <c:v>2.8780950264391E6</c:v>
                </c:pt>
                <c:pt idx="16449">
                  <c:v>2.85685308812518E6</c:v>
                </c:pt>
                <c:pt idx="16450">
                  <c:v>2.93305074394088E6</c:v>
                </c:pt>
                <c:pt idx="16451">
                  <c:v>2.90309635572654E6</c:v>
                </c:pt>
                <c:pt idx="16452">
                  <c:v>2.83096839672437E6</c:v>
                </c:pt>
                <c:pt idx="16453">
                  <c:v>2.85496751323989E6</c:v>
                </c:pt>
                <c:pt idx="16454">
                  <c:v>2.95082008308126E6</c:v>
                </c:pt>
                <c:pt idx="16455">
                  <c:v>2.85796476759952E6</c:v>
                </c:pt>
                <c:pt idx="16456">
                  <c:v>2.8330385066425E6</c:v>
                </c:pt>
                <c:pt idx="16457">
                  <c:v>2.90871072087468E6</c:v>
                </c:pt>
                <c:pt idx="16458">
                  <c:v>2.84093117645594E6</c:v>
                </c:pt>
                <c:pt idx="16459">
                  <c:v>2.85382699808363E6</c:v>
                </c:pt>
                <c:pt idx="16460">
                  <c:v>2.85228123391787E6</c:v>
                </c:pt>
                <c:pt idx="16461">
                  <c:v>2.82339883183146E6</c:v>
                </c:pt>
                <c:pt idx="16462">
                  <c:v>2.87539975015331E6</c:v>
                </c:pt>
                <c:pt idx="16463">
                  <c:v>2.98257838599075E6</c:v>
                </c:pt>
                <c:pt idx="16464">
                  <c:v>3.08838063067384E6</c:v>
                </c:pt>
                <c:pt idx="16465">
                  <c:v>2.98201266169436E6</c:v>
                </c:pt>
                <c:pt idx="16466">
                  <c:v>2.98617140748227E6</c:v>
                </c:pt>
                <c:pt idx="16467">
                  <c:v>2.84390569369142E6</c:v>
                </c:pt>
                <c:pt idx="16468">
                  <c:v>2.89481335702187E6</c:v>
                </c:pt>
                <c:pt idx="16469">
                  <c:v>2.82319395571476E6</c:v>
                </c:pt>
                <c:pt idx="16470">
                  <c:v>2.86813315174357E6</c:v>
                </c:pt>
                <c:pt idx="16471">
                  <c:v>2.88246902242228E6</c:v>
                </c:pt>
                <c:pt idx="16472">
                  <c:v>2.85481841559563E6</c:v>
                </c:pt>
                <c:pt idx="16473">
                  <c:v>2.82400296853278E6</c:v>
                </c:pt>
                <c:pt idx="16474">
                  <c:v>2.89674494185252E6</c:v>
                </c:pt>
                <c:pt idx="16475">
                  <c:v>2.85897676004738E6</c:v>
                </c:pt>
                <c:pt idx="16476">
                  <c:v>2.82970413339517E6</c:v>
                </c:pt>
                <c:pt idx="16477">
                  <c:v>2.85727182227605E6</c:v>
                </c:pt>
                <c:pt idx="16478">
                  <c:v>2.87653349204218E6</c:v>
                </c:pt>
                <c:pt idx="16479">
                  <c:v>3.31420129284919E6</c:v>
                </c:pt>
                <c:pt idx="16480">
                  <c:v>2.99110184972812E6</c:v>
                </c:pt>
                <c:pt idx="16481">
                  <c:v>2.86729945729755E6</c:v>
                </c:pt>
                <c:pt idx="16482">
                  <c:v>2.83554796076384E6</c:v>
                </c:pt>
                <c:pt idx="16483">
                  <c:v>2.84862463364751E6</c:v>
                </c:pt>
                <c:pt idx="16484">
                  <c:v>2.91434966933461E6</c:v>
                </c:pt>
                <c:pt idx="16485">
                  <c:v>2.86061128104476E6</c:v>
                </c:pt>
                <c:pt idx="16486">
                  <c:v>2.86098198670285E6</c:v>
                </c:pt>
                <c:pt idx="16487">
                  <c:v>2.8225615903143E6</c:v>
                </c:pt>
                <c:pt idx="16488">
                  <c:v>2.85770316332503E6</c:v>
                </c:pt>
                <c:pt idx="16489">
                  <c:v>2.89759254155513E6</c:v>
                </c:pt>
                <c:pt idx="16490">
                  <c:v>2.89475470519419E6</c:v>
                </c:pt>
                <c:pt idx="16491">
                  <c:v>2.8228555427556E6</c:v>
                </c:pt>
                <c:pt idx="16492">
                  <c:v>2.87259987212589E6</c:v>
                </c:pt>
                <c:pt idx="16493">
                  <c:v>2.89168955379175E6</c:v>
                </c:pt>
                <c:pt idx="16494">
                  <c:v>2.84959714713425E6</c:v>
                </c:pt>
                <c:pt idx="16495">
                  <c:v>2.82104096939789E6</c:v>
                </c:pt>
                <c:pt idx="16496">
                  <c:v>2.85435365576231E6</c:v>
                </c:pt>
                <c:pt idx="16497">
                  <c:v>2.83744996401721E6</c:v>
                </c:pt>
                <c:pt idx="16498">
                  <c:v>2.90223126371258E6</c:v>
                </c:pt>
                <c:pt idx="16499">
                  <c:v>2.86395755619908E6</c:v>
                </c:pt>
                <c:pt idx="16500">
                  <c:v>2.83711415660746E6</c:v>
                </c:pt>
                <c:pt idx="16501">
                  <c:v>2.84941970501187E6</c:v>
                </c:pt>
                <c:pt idx="16502">
                  <c:v>2.89342171108573E6</c:v>
                </c:pt>
                <c:pt idx="16503">
                  <c:v>2.83739994578365E6</c:v>
                </c:pt>
                <c:pt idx="16504">
                  <c:v>2.86218025599343E6</c:v>
                </c:pt>
                <c:pt idx="16505">
                  <c:v>2.94870713379274E6</c:v>
                </c:pt>
                <c:pt idx="16506">
                  <c:v>2.822531359865E6</c:v>
                </c:pt>
                <c:pt idx="16507">
                  <c:v>2.856526088068E6</c:v>
                </c:pt>
                <c:pt idx="16508">
                  <c:v>2.87452114896956E6</c:v>
                </c:pt>
                <c:pt idx="16509">
                  <c:v>2.84289369112384E6</c:v>
                </c:pt>
                <c:pt idx="16510">
                  <c:v>2.87043663876116E6</c:v>
                </c:pt>
                <c:pt idx="16511">
                  <c:v>2.82717569498701E6</c:v>
                </c:pt>
                <c:pt idx="16512">
                  <c:v>2.82742504667952E6</c:v>
                </c:pt>
                <c:pt idx="16513">
                  <c:v>2.85883881012437E6</c:v>
                </c:pt>
                <c:pt idx="16514">
                  <c:v>2.95194909410228E6</c:v>
                </c:pt>
                <c:pt idx="16515">
                  <c:v>2.95242081867907E6</c:v>
                </c:pt>
                <c:pt idx="16516">
                  <c:v>2.82145946796172E6</c:v>
                </c:pt>
                <c:pt idx="16517">
                  <c:v>2.89473974946768E6</c:v>
                </c:pt>
                <c:pt idx="16518">
                  <c:v>2.8501438376953E6</c:v>
                </c:pt>
                <c:pt idx="16519">
                  <c:v>2.85914508580896E6</c:v>
                </c:pt>
                <c:pt idx="16520">
                  <c:v>3.01059152545172E6</c:v>
                </c:pt>
                <c:pt idx="16521">
                  <c:v>2.8816602693838E6</c:v>
                </c:pt>
                <c:pt idx="16522">
                  <c:v>2.8544595814578E6</c:v>
                </c:pt>
                <c:pt idx="16523">
                  <c:v>2.84643483163255E6</c:v>
                </c:pt>
                <c:pt idx="16524">
                  <c:v>2.90370030595228E6</c:v>
                </c:pt>
                <c:pt idx="16525">
                  <c:v>2.85822612191109E6</c:v>
                </c:pt>
                <c:pt idx="16526">
                  <c:v>2.829595284349E6</c:v>
                </c:pt>
                <c:pt idx="16527">
                  <c:v>2.90226245972747E6</c:v>
                </c:pt>
                <c:pt idx="16528">
                  <c:v>2.86546244987452E6</c:v>
                </c:pt>
                <c:pt idx="16529">
                  <c:v>2.82354208627119E6</c:v>
                </c:pt>
                <c:pt idx="16530">
                  <c:v>2.85205298081892E6</c:v>
                </c:pt>
                <c:pt idx="16531">
                  <c:v>2.84063576269823E6</c:v>
                </c:pt>
                <c:pt idx="16532">
                  <c:v>2.87999164549415E6</c:v>
                </c:pt>
                <c:pt idx="16533">
                  <c:v>2.83846877390507E6</c:v>
                </c:pt>
                <c:pt idx="16534">
                  <c:v>2.91233460795626E6</c:v>
                </c:pt>
                <c:pt idx="16535">
                  <c:v>2.90373704573337E6</c:v>
                </c:pt>
                <c:pt idx="16536">
                  <c:v>2.86467070309868E6</c:v>
                </c:pt>
                <c:pt idx="16537">
                  <c:v>2.92256111017533E6</c:v>
                </c:pt>
                <c:pt idx="16538">
                  <c:v>2.86696552550941E6</c:v>
                </c:pt>
                <c:pt idx="16539">
                  <c:v>2.8381474688979E6</c:v>
                </c:pt>
                <c:pt idx="16540">
                  <c:v>2.88071118670222E6</c:v>
                </c:pt>
                <c:pt idx="16541">
                  <c:v>2.85958849212979E6</c:v>
                </c:pt>
                <c:pt idx="16542">
                  <c:v>2.83275480378964E6</c:v>
                </c:pt>
                <c:pt idx="16543">
                  <c:v>2.83076733743852E6</c:v>
                </c:pt>
                <c:pt idx="16544">
                  <c:v>2.92818440107128E6</c:v>
                </c:pt>
                <c:pt idx="16545">
                  <c:v>3.31420129284919E6</c:v>
                </c:pt>
                <c:pt idx="16546">
                  <c:v>3.2823765847136E6</c:v>
                </c:pt>
                <c:pt idx="16547">
                  <c:v>2.88456496866355E6</c:v>
                </c:pt>
                <c:pt idx="16548">
                  <c:v>2.873128092041E6</c:v>
                </c:pt>
                <c:pt idx="16549">
                  <c:v>2.83704200152652E6</c:v>
                </c:pt>
                <c:pt idx="16550">
                  <c:v>2.82289346564409E6</c:v>
                </c:pt>
                <c:pt idx="16551">
                  <c:v>2.82159847550523E6</c:v>
                </c:pt>
                <c:pt idx="16552">
                  <c:v>2.95954063551788E6</c:v>
                </c:pt>
                <c:pt idx="16553">
                  <c:v>2.9874785824787E6</c:v>
                </c:pt>
                <c:pt idx="16554">
                  <c:v>2.91079256075875E6</c:v>
                </c:pt>
                <c:pt idx="16555">
                  <c:v>2.82697700007858E6</c:v>
                </c:pt>
                <c:pt idx="16556">
                  <c:v>2.85421762136824E6</c:v>
                </c:pt>
                <c:pt idx="16557">
                  <c:v>2.90402054338976E6</c:v>
                </c:pt>
                <c:pt idx="16558">
                  <c:v>2.83956020394106E6</c:v>
                </c:pt>
                <c:pt idx="16559">
                  <c:v>2.88064164170081E6</c:v>
                </c:pt>
                <c:pt idx="16560">
                  <c:v>2.8241665062609E6</c:v>
                </c:pt>
                <c:pt idx="16561">
                  <c:v>2.8549822173905E6</c:v>
                </c:pt>
                <c:pt idx="16562">
                  <c:v>2.8296299671475E6</c:v>
                </c:pt>
                <c:pt idx="16563">
                  <c:v>2.92637767180304E6</c:v>
                </c:pt>
                <c:pt idx="16564">
                  <c:v>2.82131879935366E6</c:v>
                </c:pt>
                <c:pt idx="16565">
                  <c:v>2.85199566752752E6</c:v>
                </c:pt>
                <c:pt idx="16566">
                  <c:v>2.82796355586316E6</c:v>
                </c:pt>
                <c:pt idx="16567">
                  <c:v>2.90840290699281E6</c:v>
                </c:pt>
                <c:pt idx="16568">
                  <c:v>2.85055819129575E6</c:v>
                </c:pt>
                <c:pt idx="16569">
                  <c:v>2.82553133784147E6</c:v>
                </c:pt>
                <c:pt idx="16570">
                  <c:v>2.85906035158174E6</c:v>
                </c:pt>
                <c:pt idx="16571">
                  <c:v>2.88858663604541E6</c:v>
                </c:pt>
                <c:pt idx="16572">
                  <c:v>2.83371698867713E6</c:v>
                </c:pt>
                <c:pt idx="16573">
                  <c:v>2.85994441628459E6</c:v>
                </c:pt>
                <c:pt idx="16574">
                  <c:v>2.94071413513148E6</c:v>
                </c:pt>
                <c:pt idx="16575">
                  <c:v>2.83730135801277E6</c:v>
                </c:pt>
                <c:pt idx="16576">
                  <c:v>2.85475502905433E6</c:v>
                </c:pt>
                <c:pt idx="16577">
                  <c:v>2.88838813483205E6</c:v>
                </c:pt>
                <c:pt idx="16578">
                  <c:v>2.8628845854366E6</c:v>
                </c:pt>
                <c:pt idx="16579">
                  <c:v>2.85313732653138E6</c:v>
                </c:pt>
                <c:pt idx="16580">
                  <c:v>2.83055751085303E6</c:v>
                </c:pt>
                <c:pt idx="16581">
                  <c:v>2.82477316382607E6</c:v>
                </c:pt>
                <c:pt idx="16582">
                  <c:v>2.87755382479654E6</c:v>
                </c:pt>
                <c:pt idx="16583">
                  <c:v>2.84859967838772E6</c:v>
                </c:pt>
                <c:pt idx="16584">
                  <c:v>2.90204549689034E6</c:v>
                </c:pt>
                <c:pt idx="16585">
                  <c:v>2.8261725143901E6</c:v>
                </c:pt>
                <c:pt idx="16586">
                  <c:v>2.87825696457111E6</c:v>
                </c:pt>
                <c:pt idx="16587">
                  <c:v>2.91425252568324E6</c:v>
                </c:pt>
                <c:pt idx="16588">
                  <c:v>2.84365247825288E6</c:v>
                </c:pt>
                <c:pt idx="16589">
                  <c:v>2.90034969841146E6</c:v>
                </c:pt>
                <c:pt idx="16590">
                  <c:v>2.8281704063043E6</c:v>
                </c:pt>
                <c:pt idx="16591">
                  <c:v>2.85319494444657E6</c:v>
                </c:pt>
                <c:pt idx="16592">
                  <c:v>2.83498150141338E6</c:v>
                </c:pt>
                <c:pt idx="16593">
                  <c:v>2.84230290734706E6</c:v>
                </c:pt>
                <c:pt idx="16594">
                  <c:v>2.92713575730045E6</c:v>
                </c:pt>
                <c:pt idx="16595">
                  <c:v>2.82518838542845E6</c:v>
                </c:pt>
                <c:pt idx="16596">
                  <c:v>2.9098903272131E6</c:v>
                </c:pt>
                <c:pt idx="16597">
                  <c:v>2.8650791650042E6</c:v>
                </c:pt>
                <c:pt idx="16598">
                  <c:v>2.85899549703341E6</c:v>
                </c:pt>
                <c:pt idx="16599">
                  <c:v>2.8255778179854E6</c:v>
                </c:pt>
                <c:pt idx="16600">
                  <c:v>2.82625047684003E6</c:v>
                </c:pt>
                <c:pt idx="16601">
                  <c:v>2.854581229727E6</c:v>
                </c:pt>
                <c:pt idx="16602">
                  <c:v>2.85644622771189E6</c:v>
                </c:pt>
                <c:pt idx="16603">
                  <c:v>2.82633324541292E6</c:v>
                </c:pt>
                <c:pt idx="16604">
                  <c:v>2.8590810545025E6</c:v>
                </c:pt>
                <c:pt idx="16605">
                  <c:v>2.92355893511501E6</c:v>
                </c:pt>
                <c:pt idx="16606">
                  <c:v>2.85176856661662E6</c:v>
                </c:pt>
                <c:pt idx="16607">
                  <c:v>2.86291939242277E6</c:v>
                </c:pt>
                <c:pt idx="16608">
                  <c:v>2.87753140031237E6</c:v>
                </c:pt>
                <c:pt idx="16609">
                  <c:v>2.8798913517313E6</c:v>
                </c:pt>
                <c:pt idx="16610">
                  <c:v>2.82919213342869E6</c:v>
                </c:pt>
                <c:pt idx="16611">
                  <c:v>2.83166602708788E6</c:v>
                </c:pt>
                <c:pt idx="16612">
                  <c:v>2.83197624379311E6</c:v>
                </c:pt>
                <c:pt idx="16613">
                  <c:v>2.87359496256902E6</c:v>
                </c:pt>
                <c:pt idx="16614">
                  <c:v>2.91175888093436E6</c:v>
                </c:pt>
                <c:pt idx="16615">
                  <c:v>2.85030837073761E6</c:v>
                </c:pt>
                <c:pt idx="16616">
                  <c:v>2.86575699247004E6</c:v>
                </c:pt>
                <c:pt idx="16617">
                  <c:v>2.97223430567546E6</c:v>
                </c:pt>
                <c:pt idx="16618">
                  <c:v>2.99347669988757E6</c:v>
                </c:pt>
                <c:pt idx="16619">
                  <c:v>2.9279256167541E6</c:v>
                </c:pt>
                <c:pt idx="16620">
                  <c:v>3.04791135895967E6</c:v>
                </c:pt>
                <c:pt idx="16621">
                  <c:v>3.09636908440448E6</c:v>
                </c:pt>
                <c:pt idx="16622">
                  <c:v>3.08641951382981E6</c:v>
                </c:pt>
                <c:pt idx="16623">
                  <c:v>3.0904296581422E6</c:v>
                </c:pt>
                <c:pt idx="16624">
                  <c:v>3.16349347980244E6</c:v>
                </c:pt>
                <c:pt idx="16625">
                  <c:v>3.05669182498298E6</c:v>
                </c:pt>
                <c:pt idx="16626">
                  <c:v>3.1248711626928E6</c:v>
                </c:pt>
                <c:pt idx="16627">
                  <c:v>3.13392885690645E6</c:v>
                </c:pt>
                <c:pt idx="16628">
                  <c:v>3.06278560345474E6</c:v>
                </c:pt>
                <c:pt idx="16629">
                  <c:v>3.09127072620028E6</c:v>
                </c:pt>
                <c:pt idx="16630">
                  <c:v>3.07353195748566E6</c:v>
                </c:pt>
                <c:pt idx="16631">
                  <c:v>3.08550536556288E6</c:v>
                </c:pt>
                <c:pt idx="16632">
                  <c:v>3.05546009474167E6</c:v>
                </c:pt>
                <c:pt idx="16633">
                  <c:v>2.92922463329614E6</c:v>
                </c:pt>
                <c:pt idx="16634">
                  <c:v>3.0240351468108E6</c:v>
                </c:pt>
                <c:pt idx="16635">
                  <c:v>2.92211059934326E6</c:v>
                </c:pt>
                <c:pt idx="16636">
                  <c:v>3.00920038025694E6</c:v>
                </c:pt>
                <c:pt idx="16637">
                  <c:v>2.87111357815272E6</c:v>
                </c:pt>
                <c:pt idx="16638">
                  <c:v>2.82022288461561E6</c:v>
                </c:pt>
                <c:pt idx="16639">
                  <c:v>2.8615169282828E6</c:v>
                </c:pt>
                <c:pt idx="16640">
                  <c:v>2.84680064545009E6</c:v>
                </c:pt>
                <c:pt idx="16641">
                  <c:v>2.8870157720616E6</c:v>
                </c:pt>
                <c:pt idx="16642">
                  <c:v>2.85113305621671E6</c:v>
                </c:pt>
                <c:pt idx="16643">
                  <c:v>2.82254933818084E6</c:v>
                </c:pt>
                <c:pt idx="16644">
                  <c:v>2.89791940154443E6</c:v>
                </c:pt>
                <c:pt idx="16645">
                  <c:v>2.94023606258057E6</c:v>
                </c:pt>
                <c:pt idx="16646">
                  <c:v>2.82254729825215E6</c:v>
                </c:pt>
                <c:pt idx="16647">
                  <c:v>2.86313949700841E6</c:v>
                </c:pt>
                <c:pt idx="16648">
                  <c:v>2.82864715280684E6</c:v>
                </c:pt>
                <c:pt idx="16649">
                  <c:v>2.85567680740181E6</c:v>
                </c:pt>
                <c:pt idx="16650">
                  <c:v>2.82527412891204E6</c:v>
                </c:pt>
                <c:pt idx="16651">
                  <c:v>2.85695059855596E6</c:v>
                </c:pt>
                <c:pt idx="16652">
                  <c:v>2.82970988392315E6</c:v>
                </c:pt>
                <c:pt idx="16653">
                  <c:v>2.90344827199965E6</c:v>
                </c:pt>
                <c:pt idx="16654">
                  <c:v>2.88056735488011E6</c:v>
                </c:pt>
                <c:pt idx="16655">
                  <c:v>2.9229317425812E6</c:v>
                </c:pt>
                <c:pt idx="16656">
                  <c:v>2.84795688908604E6</c:v>
                </c:pt>
                <c:pt idx="16657">
                  <c:v>2.86882256333047E6</c:v>
                </c:pt>
                <c:pt idx="16658">
                  <c:v>2.88542557032641E6</c:v>
                </c:pt>
                <c:pt idx="16659">
                  <c:v>2.85997362971423E6</c:v>
                </c:pt>
                <c:pt idx="16660">
                  <c:v>2.82860514758543E6</c:v>
                </c:pt>
                <c:pt idx="16661">
                  <c:v>2.83033821890643E6</c:v>
                </c:pt>
                <c:pt idx="16662">
                  <c:v>2.83982029946774E6</c:v>
                </c:pt>
                <c:pt idx="16663">
                  <c:v>2.95142899025989E6</c:v>
                </c:pt>
                <c:pt idx="16664">
                  <c:v>2.83433531793883E6</c:v>
                </c:pt>
                <c:pt idx="16665">
                  <c:v>2.87564274032914E6</c:v>
                </c:pt>
                <c:pt idx="16666">
                  <c:v>2.92437652979606E6</c:v>
                </c:pt>
                <c:pt idx="16667">
                  <c:v>2.86173475260395E6</c:v>
                </c:pt>
                <c:pt idx="16668">
                  <c:v>2.82717577247267E6</c:v>
                </c:pt>
                <c:pt idx="16669">
                  <c:v>2.86559027054821E6</c:v>
                </c:pt>
                <c:pt idx="16670">
                  <c:v>2.90895177819301E6</c:v>
                </c:pt>
                <c:pt idx="16671">
                  <c:v>2.93184745713414E6</c:v>
                </c:pt>
                <c:pt idx="16672">
                  <c:v>2.86486984430135E6</c:v>
                </c:pt>
                <c:pt idx="16673">
                  <c:v>2.94177391301745E6</c:v>
                </c:pt>
                <c:pt idx="16674">
                  <c:v>2.86274507997505E6</c:v>
                </c:pt>
                <c:pt idx="16675">
                  <c:v>2.92968616589557E6</c:v>
                </c:pt>
                <c:pt idx="16676">
                  <c:v>2.94742840931478E6</c:v>
                </c:pt>
                <c:pt idx="16677">
                  <c:v>2.96123091701063E6</c:v>
                </c:pt>
                <c:pt idx="16678">
                  <c:v>2.91221209810347E6</c:v>
                </c:pt>
                <c:pt idx="16679">
                  <c:v>2.93353847239915E6</c:v>
                </c:pt>
                <c:pt idx="16680">
                  <c:v>2.92637205968123E6</c:v>
                </c:pt>
                <c:pt idx="16681">
                  <c:v>2.89313041768075E6</c:v>
                </c:pt>
                <c:pt idx="16682">
                  <c:v>2.89851295023823E6</c:v>
                </c:pt>
                <c:pt idx="16683">
                  <c:v>2.98547815370299E6</c:v>
                </c:pt>
                <c:pt idx="16684">
                  <c:v>2.9193562436146E6</c:v>
                </c:pt>
                <c:pt idx="16685">
                  <c:v>2.88967369224934E6</c:v>
                </c:pt>
                <c:pt idx="16686">
                  <c:v>3.31420129284919E6</c:v>
                </c:pt>
                <c:pt idx="16687">
                  <c:v>3.31420129284919E6</c:v>
                </c:pt>
                <c:pt idx="16688">
                  <c:v>2.90388870774016E6</c:v>
                </c:pt>
                <c:pt idx="16689">
                  <c:v>2.92184592202781E6</c:v>
                </c:pt>
                <c:pt idx="16690">
                  <c:v>2.89298911823387E6</c:v>
                </c:pt>
                <c:pt idx="16691">
                  <c:v>2.95669342334913E6</c:v>
                </c:pt>
                <c:pt idx="16692">
                  <c:v>2.87747859365049E6</c:v>
                </c:pt>
                <c:pt idx="16693">
                  <c:v>2.93353297646344E6</c:v>
                </c:pt>
                <c:pt idx="16694">
                  <c:v>2.874122846239E6</c:v>
                </c:pt>
                <c:pt idx="16695">
                  <c:v>2.84033501099004E6</c:v>
                </c:pt>
                <c:pt idx="16696">
                  <c:v>2.90286798721708E6</c:v>
                </c:pt>
                <c:pt idx="16697">
                  <c:v>2.84451106889672E6</c:v>
                </c:pt>
                <c:pt idx="16698">
                  <c:v>2.861156723418E6</c:v>
                </c:pt>
                <c:pt idx="16699">
                  <c:v>2.85796639627875E6</c:v>
                </c:pt>
                <c:pt idx="16700">
                  <c:v>2.81932322769314E6</c:v>
                </c:pt>
                <c:pt idx="16701">
                  <c:v>2.84579326442E6</c:v>
                </c:pt>
                <c:pt idx="16702">
                  <c:v>2.82000212027625E6</c:v>
                </c:pt>
                <c:pt idx="16703">
                  <c:v>2.92240221425752E6</c:v>
                </c:pt>
                <c:pt idx="16704">
                  <c:v>2.84934044442426E6</c:v>
                </c:pt>
                <c:pt idx="16705">
                  <c:v>2.83447355352834E6</c:v>
                </c:pt>
                <c:pt idx="16706">
                  <c:v>2.90786017905777E6</c:v>
                </c:pt>
                <c:pt idx="16707">
                  <c:v>2.81995999507917E6</c:v>
                </c:pt>
                <c:pt idx="16708">
                  <c:v>2.88119797718381E6</c:v>
                </c:pt>
                <c:pt idx="16709">
                  <c:v>2.8663902993773E6</c:v>
                </c:pt>
                <c:pt idx="16710">
                  <c:v>2.86610931116067E6</c:v>
                </c:pt>
                <c:pt idx="16711">
                  <c:v>2.81880754387837E6</c:v>
                </c:pt>
                <c:pt idx="16712">
                  <c:v>2.8445179253795E6</c:v>
                </c:pt>
                <c:pt idx="16713">
                  <c:v>2.91671144932365E6</c:v>
                </c:pt>
                <c:pt idx="16714">
                  <c:v>2.82410002932497E6</c:v>
                </c:pt>
                <c:pt idx="16715">
                  <c:v>2.84662752562341E6</c:v>
                </c:pt>
                <c:pt idx="16716">
                  <c:v>2.88947872740594E6</c:v>
                </c:pt>
                <c:pt idx="16717">
                  <c:v>2.85420602981324E6</c:v>
                </c:pt>
                <c:pt idx="16718">
                  <c:v>2.84865493884107E6</c:v>
                </c:pt>
                <c:pt idx="16719">
                  <c:v>2.8187807917804E6</c:v>
                </c:pt>
                <c:pt idx="16720">
                  <c:v>2.82262807195422E6</c:v>
                </c:pt>
                <c:pt idx="16721">
                  <c:v>2.85297141564926E6</c:v>
                </c:pt>
                <c:pt idx="16722">
                  <c:v>2.84388042575997E6</c:v>
                </c:pt>
                <c:pt idx="16723">
                  <c:v>2.92970407957265E6</c:v>
                </c:pt>
                <c:pt idx="16724">
                  <c:v>2.82408488992068E6</c:v>
                </c:pt>
                <c:pt idx="16725">
                  <c:v>2.88755542276337E6</c:v>
                </c:pt>
                <c:pt idx="16726">
                  <c:v>2.88047378682193E6</c:v>
                </c:pt>
                <c:pt idx="16727">
                  <c:v>2.83451828194584E6</c:v>
                </c:pt>
                <c:pt idx="16728">
                  <c:v>2.88414127267202E6</c:v>
                </c:pt>
                <c:pt idx="16729">
                  <c:v>2.82510693431988E6</c:v>
                </c:pt>
                <c:pt idx="16730">
                  <c:v>2.86734394437343E6</c:v>
                </c:pt>
                <c:pt idx="16731">
                  <c:v>2.82049684091453E6</c:v>
                </c:pt>
                <c:pt idx="16732">
                  <c:v>2.90718706397856E6</c:v>
                </c:pt>
                <c:pt idx="16733">
                  <c:v>2.79542203428635E6</c:v>
                </c:pt>
                <c:pt idx="16734">
                  <c:v>2.81818758325381E6</c:v>
                </c:pt>
                <c:pt idx="16735">
                  <c:v>2.89154951450515E6</c:v>
                </c:pt>
                <c:pt idx="16736">
                  <c:v>2.83550452302545E6</c:v>
                </c:pt>
                <c:pt idx="16737">
                  <c:v>2.82034734018694E6</c:v>
                </c:pt>
                <c:pt idx="16738">
                  <c:v>2.78818176372283E6</c:v>
                </c:pt>
                <c:pt idx="16739">
                  <c:v>2.7880033939321E6</c:v>
                </c:pt>
                <c:pt idx="16740">
                  <c:v>2.82006518303664E6</c:v>
                </c:pt>
                <c:pt idx="16741">
                  <c:v>2.79074212100031E6</c:v>
                </c:pt>
                <c:pt idx="16742">
                  <c:v>2.89089928356207E6</c:v>
                </c:pt>
                <c:pt idx="16743">
                  <c:v>2.82854623401755E6</c:v>
                </c:pt>
                <c:pt idx="16744">
                  <c:v>2.81645302036206E6</c:v>
                </c:pt>
                <c:pt idx="16745">
                  <c:v>2.9278321020517E6</c:v>
                </c:pt>
                <c:pt idx="16746">
                  <c:v>2.86394764128487E6</c:v>
                </c:pt>
                <c:pt idx="16747">
                  <c:v>2.79652287622212E6</c:v>
                </c:pt>
                <c:pt idx="16748">
                  <c:v>2.83809169056354E6</c:v>
                </c:pt>
                <c:pt idx="16749">
                  <c:v>2.81969123027953E6</c:v>
                </c:pt>
                <c:pt idx="16750">
                  <c:v>2.7953955108292E6</c:v>
                </c:pt>
                <c:pt idx="16751">
                  <c:v>2.80529102051775E6</c:v>
                </c:pt>
                <c:pt idx="16752">
                  <c:v>2.89166117748571E6</c:v>
                </c:pt>
                <c:pt idx="16753">
                  <c:v>2.82952320447954E6</c:v>
                </c:pt>
                <c:pt idx="16754">
                  <c:v>2.7986022734933E6</c:v>
                </c:pt>
                <c:pt idx="16755">
                  <c:v>2.90402310671853E6</c:v>
                </c:pt>
                <c:pt idx="16756">
                  <c:v>2.9966583699429E6</c:v>
                </c:pt>
                <c:pt idx="16757">
                  <c:v>2.83846784090144E6</c:v>
                </c:pt>
                <c:pt idx="16758">
                  <c:v>2.83683982056878E6</c:v>
                </c:pt>
                <c:pt idx="16759">
                  <c:v>2.81049998304352E6</c:v>
                </c:pt>
                <c:pt idx="16760">
                  <c:v>2.88816345838955E6</c:v>
                </c:pt>
                <c:pt idx="16761">
                  <c:v>2.83571825702418E6</c:v>
                </c:pt>
                <c:pt idx="16762">
                  <c:v>2.94481010257618E6</c:v>
                </c:pt>
                <c:pt idx="16763">
                  <c:v>2.85244525497833E6</c:v>
                </c:pt>
                <c:pt idx="16764">
                  <c:v>2.82609074640276E6</c:v>
                </c:pt>
                <c:pt idx="16765">
                  <c:v>2.91609851876917E6</c:v>
                </c:pt>
                <c:pt idx="16766">
                  <c:v>2.85694723089127E6</c:v>
                </c:pt>
                <c:pt idx="16767">
                  <c:v>2.83880234881263E6</c:v>
                </c:pt>
                <c:pt idx="16768">
                  <c:v>2.8135711691777E6</c:v>
                </c:pt>
                <c:pt idx="16769">
                  <c:v>2.81552095085301E6</c:v>
                </c:pt>
                <c:pt idx="16770">
                  <c:v>2.85030655061832E6</c:v>
                </c:pt>
                <c:pt idx="16771">
                  <c:v>2.83578067582959E6</c:v>
                </c:pt>
                <c:pt idx="16772">
                  <c:v>2.90940813915078E6</c:v>
                </c:pt>
                <c:pt idx="16773">
                  <c:v>2.79332658949721E6</c:v>
                </c:pt>
                <c:pt idx="16774">
                  <c:v>2.79772627721024E6</c:v>
                </c:pt>
                <c:pt idx="16775">
                  <c:v>2.88352596123636E6</c:v>
                </c:pt>
                <c:pt idx="16776">
                  <c:v>2.83357903134835E6</c:v>
                </c:pt>
                <c:pt idx="16777">
                  <c:v>2.83253804082844E6</c:v>
                </c:pt>
                <c:pt idx="16778">
                  <c:v>2.82317539697884E6</c:v>
                </c:pt>
                <c:pt idx="16779">
                  <c:v>2.84030800807405E6</c:v>
                </c:pt>
                <c:pt idx="16780">
                  <c:v>2.82589094836998E6</c:v>
                </c:pt>
                <c:pt idx="16781">
                  <c:v>2.79486417193154E6</c:v>
                </c:pt>
                <c:pt idx="16782">
                  <c:v>2.82173117872456E6</c:v>
                </c:pt>
                <c:pt idx="16783">
                  <c:v>2.87404712290021E6</c:v>
                </c:pt>
                <c:pt idx="16784">
                  <c:v>2.81950457596922E6</c:v>
                </c:pt>
                <c:pt idx="16785">
                  <c:v>2.84316175817088E6</c:v>
                </c:pt>
                <c:pt idx="16786">
                  <c:v>2.85467548034922E6</c:v>
                </c:pt>
                <c:pt idx="16787">
                  <c:v>2.85019313207472E6</c:v>
                </c:pt>
                <c:pt idx="16788">
                  <c:v>2.79723290317567E6</c:v>
                </c:pt>
                <c:pt idx="16789">
                  <c:v>2.7971407215029E6</c:v>
                </c:pt>
                <c:pt idx="16790">
                  <c:v>2.79698737707175E6</c:v>
                </c:pt>
                <c:pt idx="16791">
                  <c:v>2.85139653651855E6</c:v>
                </c:pt>
                <c:pt idx="16792">
                  <c:v>2.81885915495047E6</c:v>
                </c:pt>
                <c:pt idx="16793">
                  <c:v>2.81611415602216E6</c:v>
                </c:pt>
                <c:pt idx="16794">
                  <c:v>2.90426981565941E6</c:v>
                </c:pt>
                <c:pt idx="16795">
                  <c:v>2.79655839647884E6</c:v>
                </c:pt>
                <c:pt idx="16796">
                  <c:v>2.8308112624958E6</c:v>
                </c:pt>
                <c:pt idx="16797">
                  <c:v>2.87109274008882E6</c:v>
                </c:pt>
                <c:pt idx="16798">
                  <c:v>2.81819931192012E6</c:v>
                </c:pt>
                <c:pt idx="16799">
                  <c:v>2.81638286232667E6</c:v>
                </c:pt>
                <c:pt idx="16800">
                  <c:v>2.78717656919407E6</c:v>
                </c:pt>
                <c:pt idx="16801">
                  <c:v>2.81589012243444E6</c:v>
                </c:pt>
                <c:pt idx="16802">
                  <c:v>2.8187973462029E6</c:v>
                </c:pt>
                <c:pt idx="16803">
                  <c:v>2.79025821507923E6</c:v>
                </c:pt>
                <c:pt idx="16804">
                  <c:v>2.89119869100866E6</c:v>
                </c:pt>
                <c:pt idx="16805">
                  <c:v>2.81636305101136E6</c:v>
                </c:pt>
                <c:pt idx="16806">
                  <c:v>2.83470958908127E6</c:v>
                </c:pt>
                <c:pt idx="16807">
                  <c:v>2.87978230642335E6</c:v>
                </c:pt>
                <c:pt idx="16808">
                  <c:v>2.81047591092831E6</c:v>
                </c:pt>
                <c:pt idx="16809">
                  <c:v>2.84593590241563E6</c:v>
                </c:pt>
                <c:pt idx="16810">
                  <c:v>2.79218964103895E6</c:v>
                </c:pt>
                <c:pt idx="16811">
                  <c:v>2.85205977154048E6</c:v>
                </c:pt>
                <c:pt idx="16812">
                  <c:v>2.79193073871008E6</c:v>
                </c:pt>
                <c:pt idx="16813">
                  <c:v>2.84049463622198E6</c:v>
                </c:pt>
                <c:pt idx="16814">
                  <c:v>2.8438118924067E6</c:v>
                </c:pt>
                <c:pt idx="16815">
                  <c:v>2.83295175954649E6</c:v>
                </c:pt>
                <c:pt idx="16816">
                  <c:v>2.84698123716764E6</c:v>
                </c:pt>
                <c:pt idx="16817">
                  <c:v>2.8239902603209E6</c:v>
                </c:pt>
                <c:pt idx="16818">
                  <c:v>2.81915263929273E6</c:v>
                </c:pt>
                <c:pt idx="16819">
                  <c:v>2.82102525958113E6</c:v>
                </c:pt>
                <c:pt idx="16820">
                  <c:v>2.78953022088957E6</c:v>
                </c:pt>
                <c:pt idx="16821">
                  <c:v>2.82674522523105E6</c:v>
                </c:pt>
                <c:pt idx="16822">
                  <c:v>2.78868219895369E6</c:v>
                </c:pt>
                <c:pt idx="16823">
                  <c:v>2.88939383065057E6</c:v>
                </c:pt>
                <c:pt idx="16824">
                  <c:v>2.7882218690654E6</c:v>
                </c:pt>
                <c:pt idx="16825">
                  <c:v>2.85665073039424E6</c:v>
                </c:pt>
                <c:pt idx="16826">
                  <c:v>2.84380502303466E6</c:v>
                </c:pt>
                <c:pt idx="16827">
                  <c:v>2.79827496274517E6</c:v>
                </c:pt>
                <c:pt idx="16828">
                  <c:v>2.82694077493893E6</c:v>
                </c:pt>
                <c:pt idx="16829">
                  <c:v>2.83205554650345E6</c:v>
                </c:pt>
                <c:pt idx="16830">
                  <c:v>2.81728640948961E6</c:v>
                </c:pt>
                <c:pt idx="16831">
                  <c:v>2.8439169269E6</c:v>
                </c:pt>
                <c:pt idx="16832">
                  <c:v>2.78718321086186E6</c:v>
                </c:pt>
                <c:pt idx="16833">
                  <c:v>2.858556782842E6</c:v>
                </c:pt>
                <c:pt idx="16834">
                  <c:v>2.86719439724398E6</c:v>
                </c:pt>
                <c:pt idx="16835">
                  <c:v>2.8346248169359E6</c:v>
                </c:pt>
                <c:pt idx="16836">
                  <c:v>2.82082650377373E6</c:v>
                </c:pt>
                <c:pt idx="16837">
                  <c:v>2.78942978621577E6</c:v>
                </c:pt>
                <c:pt idx="16838">
                  <c:v>2.79327772455594E6</c:v>
                </c:pt>
                <c:pt idx="16839">
                  <c:v>2.82981602668727E6</c:v>
                </c:pt>
                <c:pt idx="16840">
                  <c:v>2.8224925868465E6</c:v>
                </c:pt>
                <c:pt idx="16841">
                  <c:v>2.79265980908941E6</c:v>
                </c:pt>
                <c:pt idx="16842">
                  <c:v>2.81966739312953E6</c:v>
                </c:pt>
                <c:pt idx="16843">
                  <c:v>2.86491694659828E6</c:v>
                </c:pt>
                <c:pt idx="16844">
                  <c:v>2.8854245374639E6</c:v>
                </c:pt>
                <c:pt idx="16845">
                  <c:v>2.83724223468313E6</c:v>
                </c:pt>
                <c:pt idx="16846">
                  <c:v>2.79452499291116E6</c:v>
                </c:pt>
                <c:pt idx="16847">
                  <c:v>2.86948361215712E6</c:v>
                </c:pt>
                <c:pt idx="16848">
                  <c:v>2.80789326143124E6</c:v>
                </c:pt>
                <c:pt idx="16849">
                  <c:v>2.796071096773E6</c:v>
                </c:pt>
                <c:pt idx="16850">
                  <c:v>2.79435514347662E6</c:v>
                </c:pt>
                <c:pt idx="16851">
                  <c:v>2.8215402812058E6</c:v>
                </c:pt>
                <c:pt idx="16852">
                  <c:v>2.84547367584152E6</c:v>
                </c:pt>
                <c:pt idx="16853">
                  <c:v>2.8493862494549E6</c:v>
                </c:pt>
                <c:pt idx="16854">
                  <c:v>2.92479081103221E6</c:v>
                </c:pt>
                <c:pt idx="16855">
                  <c:v>2.84996531724592E6</c:v>
                </c:pt>
                <c:pt idx="16856">
                  <c:v>2.8603172087943E6</c:v>
                </c:pt>
                <c:pt idx="16857">
                  <c:v>2.823005988188E6</c:v>
                </c:pt>
                <c:pt idx="16858">
                  <c:v>2.79561794726397E6</c:v>
                </c:pt>
                <c:pt idx="16859">
                  <c:v>2.8027673636207E6</c:v>
                </c:pt>
                <c:pt idx="16860">
                  <c:v>2.83770169654226E6</c:v>
                </c:pt>
                <c:pt idx="16861">
                  <c:v>2.80882715320917E6</c:v>
                </c:pt>
                <c:pt idx="16862">
                  <c:v>2.82024991645177E6</c:v>
                </c:pt>
                <c:pt idx="16863">
                  <c:v>2.89578584543447E6</c:v>
                </c:pt>
                <c:pt idx="16864">
                  <c:v>2.79782503219337E6</c:v>
                </c:pt>
                <c:pt idx="16865">
                  <c:v>2.85447531223175E6</c:v>
                </c:pt>
                <c:pt idx="16866">
                  <c:v>2.85272322630746E6</c:v>
                </c:pt>
                <c:pt idx="16867">
                  <c:v>2.7912818647749E6</c:v>
                </c:pt>
                <c:pt idx="16868">
                  <c:v>2.82280582042666E6</c:v>
                </c:pt>
                <c:pt idx="16869">
                  <c:v>2.85469513709964E6</c:v>
                </c:pt>
                <c:pt idx="16870">
                  <c:v>2.89158127273153E6</c:v>
                </c:pt>
                <c:pt idx="16871">
                  <c:v>2.84106794070783E6</c:v>
                </c:pt>
                <c:pt idx="16872">
                  <c:v>2.8317730638652E6</c:v>
                </c:pt>
                <c:pt idx="16873">
                  <c:v>2.95374491141232E6</c:v>
                </c:pt>
                <c:pt idx="16874">
                  <c:v>2.86690091675619E6</c:v>
                </c:pt>
                <c:pt idx="16875">
                  <c:v>2.89020849476868E6</c:v>
                </c:pt>
                <c:pt idx="16876">
                  <c:v>2.83452833972416E6</c:v>
                </c:pt>
                <c:pt idx="16877">
                  <c:v>2.81576656749227E6</c:v>
                </c:pt>
                <c:pt idx="16878">
                  <c:v>2.83717908569101E6</c:v>
                </c:pt>
                <c:pt idx="16879">
                  <c:v>2.87190914747232E6</c:v>
                </c:pt>
                <c:pt idx="16880">
                  <c:v>2.81903579273927E6</c:v>
                </c:pt>
                <c:pt idx="16881">
                  <c:v>2.87835045034945E6</c:v>
                </c:pt>
                <c:pt idx="16882">
                  <c:v>2.82664882914987E6</c:v>
                </c:pt>
                <c:pt idx="16883">
                  <c:v>2.94749198180236E6</c:v>
                </c:pt>
                <c:pt idx="16884">
                  <c:v>2.92388233404923E6</c:v>
                </c:pt>
                <c:pt idx="16885">
                  <c:v>2.87085790568558E6</c:v>
                </c:pt>
                <c:pt idx="16886">
                  <c:v>2.85162557947491E6</c:v>
                </c:pt>
                <c:pt idx="16887">
                  <c:v>2.87008843199743E6</c:v>
                </c:pt>
                <c:pt idx="16888">
                  <c:v>2.84094088124931E6</c:v>
                </c:pt>
                <c:pt idx="16889">
                  <c:v>2.87177011285461E6</c:v>
                </c:pt>
                <c:pt idx="16890">
                  <c:v>2.84724633288972E6</c:v>
                </c:pt>
                <c:pt idx="16891">
                  <c:v>2.86518769210327E6</c:v>
                </c:pt>
                <c:pt idx="16892">
                  <c:v>2.86695991221527E6</c:v>
                </c:pt>
                <c:pt idx="16893">
                  <c:v>2.91245078328276E6</c:v>
                </c:pt>
                <c:pt idx="16894">
                  <c:v>2.90520886364302E6</c:v>
                </c:pt>
                <c:pt idx="16895">
                  <c:v>2.89625185699542E6</c:v>
                </c:pt>
                <c:pt idx="16896">
                  <c:v>2.8481140408327E6</c:v>
                </c:pt>
                <c:pt idx="16897">
                  <c:v>2.88159113266682E6</c:v>
                </c:pt>
                <c:pt idx="16898">
                  <c:v>2.84692933097501E6</c:v>
                </c:pt>
                <c:pt idx="16899">
                  <c:v>2.91764493332699E6</c:v>
                </c:pt>
                <c:pt idx="16900">
                  <c:v>2.91954713344066E6</c:v>
                </c:pt>
                <c:pt idx="16901">
                  <c:v>2.90493924830761E6</c:v>
                </c:pt>
                <c:pt idx="16902">
                  <c:v>2.90472131640126E6</c:v>
                </c:pt>
                <c:pt idx="16903">
                  <c:v>2.97676456657378E6</c:v>
                </c:pt>
                <c:pt idx="16904">
                  <c:v>2.9347635686071E6</c:v>
                </c:pt>
                <c:pt idx="16905">
                  <c:v>2.99398804185204E6</c:v>
                </c:pt>
                <c:pt idx="16906">
                  <c:v>2.9400771954432E6</c:v>
                </c:pt>
                <c:pt idx="16907">
                  <c:v>2.94302980309326E6</c:v>
                </c:pt>
                <c:pt idx="16908">
                  <c:v>2.91029951799786E6</c:v>
                </c:pt>
                <c:pt idx="16909">
                  <c:v>2.91034358466284E6</c:v>
                </c:pt>
                <c:pt idx="16910">
                  <c:v>2.93947769380324E6</c:v>
                </c:pt>
                <c:pt idx="16911">
                  <c:v>3.31420129284919E6</c:v>
                </c:pt>
                <c:pt idx="16912">
                  <c:v>3.31420129284919E6</c:v>
                </c:pt>
                <c:pt idx="16913">
                  <c:v>3.31420129284919E6</c:v>
                </c:pt>
                <c:pt idx="16914">
                  <c:v>3.31420129284919E6</c:v>
                </c:pt>
                <c:pt idx="16915">
                  <c:v>3.31420129284919E6</c:v>
                </c:pt>
                <c:pt idx="16916">
                  <c:v>3.31420129284919E6</c:v>
                </c:pt>
                <c:pt idx="16917">
                  <c:v>3.31420129284919E6</c:v>
                </c:pt>
                <c:pt idx="16918">
                  <c:v>3.31420129284919E6</c:v>
                </c:pt>
                <c:pt idx="16919">
                  <c:v>2.91103015386768E6</c:v>
                </c:pt>
                <c:pt idx="16920">
                  <c:v>2.90982183587802E6</c:v>
                </c:pt>
                <c:pt idx="16921">
                  <c:v>2.9098194909285E6</c:v>
                </c:pt>
                <c:pt idx="16922">
                  <c:v>3.00867246524424E6</c:v>
                </c:pt>
                <c:pt idx="16923">
                  <c:v>2.9177395156042E6</c:v>
                </c:pt>
                <c:pt idx="16924">
                  <c:v>2.96998221638764E6</c:v>
                </c:pt>
                <c:pt idx="16925">
                  <c:v>2.97992496011931E6</c:v>
                </c:pt>
                <c:pt idx="16926">
                  <c:v>2.9413769318105E6</c:v>
                </c:pt>
                <c:pt idx="16927">
                  <c:v>2.8551364629866E6</c:v>
                </c:pt>
                <c:pt idx="16928">
                  <c:v>2.84367436103484E6</c:v>
                </c:pt>
                <c:pt idx="16929">
                  <c:v>2.87576172442787E6</c:v>
                </c:pt>
                <c:pt idx="16930">
                  <c:v>2.90871687569206E6</c:v>
                </c:pt>
                <c:pt idx="16931">
                  <c:v>2.90816823676983E6</c:v>
                </c:pt>
                <c:pt idx="16932">
                  <c:v>2.86964971540921E6</c:v>
                </c:pt>
                <c:pt idx="16933">
                  <c:v>2.93505721840587E6</c:v>
                </c:pt>
                <c:pt idx="16934">
                  <c:v>2.98465782070053E6</c:v>
                </c:pt>
                <c:pt idx="16935">
                  <c:v>3.00732446438124E6</c:v>
                </c:pt>
                <c:pt idx="16936">
                  <c:v>2.94089534374875E6</c:v>
                </c:pt>
                <c:pt idx="16937">
                  <c:v>2.91959212727766E6</c:v>
                </c:pt>
                <c:pt idx="16938">
                  <c:v>2.88825963089865E6</c:v>
                </c:pt>
                <c:pt idx="16939">
                  <c:v>2.89843631148644E6</c:v>
                </c:pt>
                <c:pt idx="16940">
                  <c:v>2.88312807558448E6</c:v>
                </c:pt>
                <c:pt idx="16941">
                  <c:v>2.87266337699647E6</c:v>
                </c:pt>
                <c:pt idx="16942">
                  <c:v>2.82751950836462E6</c:v>
                </c:pt>
                <c:pt idx="16943">
                  <c:v>2.84568947968381E6</c:v>
                </c:pt>
                <c:pt idx="16944">
                  <c:v>2.88706078383473E6</c:v>
                </c:pt>
                <c:pt idx="16945">
                  <c:v>2.85299211106435E6</c:v>
                </c:pt>
                <c:pt idx="16946">
                  <c:v>2.85305632751638E6</c:v>
                </c:pt>
                <c:pt idx="16947">
                  <c:v>2.85072559590318E6</c:v>
                </c:pt>
                <c:pt idx="16948">
                  <c:v>2.84819685672761E6</c:v>
                </c:pt>
                <c:pt idx="16949">
                  <c:v>2.85790266314487E6</c:v>
                </c:pt>
                <c:pt idx="16950">
                  <c:v>2.86232243999598E6</c:v>
                </c:pt>
                <c:pt idx="16951">
                  <c:v>2.8637662959922E6</c:v>
                </c:pt>
                <c:pt idx="16952">
                  <c:v>2.85757073045222E6</c:v>
                </c:pt>
                <c:pt idx="16953">
                  <c:v>2.86223014670723E6</c:v>
                </c:pt>
                <c:pt idx="16954">
                  <c:v>2.85971219669092E6</c:v>
                </c:pt>
                <c:pt idx="16955">
                  <c:v>2.90750743197215E6</c:v>
                </c:pt>
                <c:pt idx="16956">
                  <c:v>2.91074664076009E6</c:v>
                </c:pt>
                <c:pt idx="16957">
                  <c:v>2.87113516374517E6</c:v>
                </c:pt>
                <c:pt idx="16958">
                  <c:v>2.85804657861284E6</c:v>
                </c:pt>
                <c:pt idx="16959">
                  <c:v>2.83169044329313E6</c:v>
                </c:pt>
                <c:pt idx="16960">
                  <c:v>2.83226611225445E6</c:v>
                </c:pt>
                <c:pt idx="16961">
                  <c:v>2.86426257114206E6</c:v>
                </c:pt>
                <c:pt idx="16962">
                  <c:v>2.85919362937193E6</c:v>
                </c:pt>
                <c:pt idx="16963">
                  <c:v>2.83055028326497E6</c:v>
                </c:pt>
                <c:pt idx="16964">
                  <c:v>2.83279267379067E6</c:v>
                </c:pt>
                <c:pt idx="16965">
                  <c:v>2.92762243984823E6</c:v>
                </c:pt>
                <c:pt idx="16966">
                  <c:v>2.86965224479778E6</c:v>
                </c:pt>
                <c:pt idx="16967">
                  <c:v>2.91139942120977E6</c:v>
                </c:pt>
                <c:pt idx="16968">
                  <c:v>2.88870067363917E6</c:v>
                </c:pt>
                <c:pt idx="16969">
                  <c:v>2.86842708846307E6</c:v>
                </c:pt>
                <c:pt idx="16970">
                  <c:v>2.889010537431E6</c:v>
                </c:pt>
                <c:pt idx="16971">
                  <c:v>2.84500735916336E6</c:v>
                </c:pt>
                <c:pt idx="16972">
                  <c:v>2.89714234271962E6</c:v>
                </c:pt>
                <c:pt idx="16973">
                  <c:v>2.86564169197211E6</c:v>
                </c:pt>
                <c:pt idx="16974">
                  <c:v>2.95571833560532E6</c:v>
                </c:pt>
                <c:pt idx="16975">
                  <c:v>2.89499752760305E6</c:v>
                </c:pt>
                <c:pt idx="16976">
                  <c:v>2.85927622690352E6</c:v>
                </c:pt>
                <c:pt idx="16977">
                  <c:v>2.85847898234379E6</c:v>
                </c:pt>
                <c:pt idx="16978">
                  <c:v>2.84962072932604E6</c:v>
                </c:pt>
                <c:pt idx="16979">
                  <c:v>2.85510186955158E6</c:v>
                </c:pt>
                <c:pt idx="16980">
                  <c:v>2.85626403943289E6</c:v>
                </c:pt>
                <c:pt idx="16981">
                  <c:v>2.91797099993592E6</c:v>
                </c:pt>
                <c:pt idx="16982">
                  <c:v>2.87972187110108E6</c:v>
                </c:pt>
                <c:pt idx="16983">
                  <c:v>2.83554142838448E6</c:v>
                </c:pt>
                <c:pt idx="16984">
                  <c:v>2.90126847285911E6</c:v>
                </c:pt>
                <c:pt idx="16985">
                  <c:v>2.8851057187759E6</c:v>
                </c:pt>
                <c:pt idx="16986">
                  <c:v>2.88430965108674E6</c:v>
                </c:pt>
                <c:pt idx="16987">
                  <c:v>2.85737057819548E6</c:v>
                </c:pt>
                <c:pt idx="16988">
                  <c:v>2.86325352908386E6</c:v>
                </c:pt>
                <c:pt idx="16989">
                  <c:v>2.83663159668032E6</c:v>
                </c:pt>
                <c:pt idx="16990">
                  <c:v>2.87401443241934E6</c:v>
                </c:pt>
                <c:pt idx="16991">
                  <c:v>2.84442948876057E6</c:v>
                </c:pt>
                <c:pt idx="16992">
                  <c:v>2.87985243381931E6</c:v>
                </c:pt>
                <c:pt idx="16993">
                  <c:v>2.82411340439327E6</c:v>
                </c:pt>
                <c:pt idx="16994">
                  <c:v>2.93608000638795E6</c:v>
                </c:pt>
                <c:pt idx="16995">
                  <c:v>2.94496336357019E6</c:v>
                </c:pt>
                <c:pt idx="16996">
                  <c:v>2.90303928843048E6</c:v>
                </c:pt>
                <c:pt idx="16997">
                  <c:v>2.89039140305467E6</c:v>
                </c:pt>
                <c:pt idx="16998">
                  <c:v>2.86130124567187E6</c:v>
                </c:pt>
                <c:pt idx="16999">
                  <c:v>2.86387779335877E6</c:v>
                </c:pt>
                <c:pt idx="17000">
                  <c:v>2.88098410210352E6</c:v>
                </c:pt>
                <c:pt idx="17001">
                  <c:v>2.85450370049641E6</c:v>
                </c:pt>
                <c:pt idx="17002">
                  <c:v>2.82001061307327E6</c:v>
                </c:pt>
                <c:pt idx="17003">
                  <c:v>2.84265667844124E6</c:v>
                </c:pt>
                <c:pt idx="17004">
                  <c:v>2.89854742904081E6</c:v>
                </c:pt>
                <c:pt idx="17005">
                  <c:v>2.90142807291562E6</c:v>
                </c:pt>
                <c:pt idx="17006">
                  <c:v>2.85563273388972E6</c:v>
                </c:pt>
                <c:pt idx="17007">
                  <c:v>2.8293313610054E6</c:v>
                </c:pt>
                <c:pt idx="17008">
                  <c:v>2.90514502025544E6</c:v>
                </c:pt>
                <c:pt idx="17009">
                  <c:v>2.8209567354055E6</c:v>
                </c:pt>
                <c:pt idx="17010">
                  <c:v>2.82344151852293E6</c:v>
                </c:pt>
                <c:pt idx="17011">
                  <c:v>2.83625768146186E6</c:v>
                </c:pt>
                <c:pt idx="17012">
                  <c:v>2.86152342580196E6</c:v>
                </c:pt>
                <c:pt idx="17013">
                  <c:v>2.92851070458608E6</c:v>
                </c:pt>
                <c:pt idx="17014">
                  <c:v>2.83431665290422E6</c:v>
                </c:pt>
                <c:pt idx="17015">
                  <c:v>2.85939944305912E6</c:v>
                </c:pt>
                <c:pt idx="17016">
                  <c:v>2.91598485972325E6</c:v>
                </c:pt>
                <c:pt idx="17017">
                  <c:v>2.87499953854385E6</c:v>
                </c:pt>
                <c:pt idx="17018">
                  <c:v>2.8600532536527E6</c:v>
                </c:pt>
                <c:pt idx="17019">
                  <c:v>2.8411605218715E6</c:v>
                </c:pt>
                <c:pt idx="17020">
                  <c:v>2.85080809400301E6</c:v>
                </c:pt>
                <c:pt idx="17021">
                  <c:v>2.89516055492402E6</c:v>
                </c:pt>
                <c:pt idx="17022">
                  <c:v>2.83518811414693E6</c:v>
                </c:pt>
                <c:pt idx="17023">
                  <c:v>2.8629808518234E6</c:v>
                </c:pt>
                <c:pt idx="17024">
                  <c:v>2.93509794325115E6</c:v>
                </c:pt>
                <c:pt idx="17025">
                  <c:v>2.83856669996208E6</c:v>
                </c:pt>
                <c:pt idx="17026">
                  <c:v>2.92723982121012E6</c:v>
                </c:pt>
                <c:pt idx="17027">
                  <c:v>2.8628278784172E6</c:v>
                </c:pt>
                <c:pt idx="17028">
                  <c:v>2.82982320570068E6</c:v>
                </c:pt>
                <c:pt idx="17029">
                  <c:v>2.87197143275078E6</c:v>
                </c:pt>
                <c:pt idx="17030">
                  <c:v>2.83430125641445E6</c:v>
                </c:pt>
                <c:pt idx="17031">
                  <c:v>2.84392816764061E6</c:v>
                </c:pt>
                <c:pt idx="17032">
                  <c:v>2.81288342516505E6</c:v>
                </c:pt>
                <c:pt idx="17033">
                  <c:v>2.81451511816343E6</c:v>
                </c:pt>
                <c:pt idx="17034">
                  <c:v>2.91517675889914E6</c:v>
                </c:pt>
                <c:pt idx="17035">
                  <c:v>2.82899483333838E6</c:v>
                </c:pt>
                <c:pt idx="17036">
                  <c:v>2.90711339611356E6</c:v>
                </c:pt>
                <c:pt idx="17037">
                  <c:v>2.80033785100884E6</c:v>
                </c:pt>
                <c:pt idx="17038">
                  <c:v>2.83751807801561E6</c:v>
                </c:pt>
                <c:pt idx="17039">
                  <c:v>2.85624853226407E6</c:v>
                </c:pt>
                <c:pt idx="17040">
                  <c:v>2.79823352221617E6</c:v>
                </c:pt>
                <c:pt idx="17041">
                  <c:v>2.85264645162004E6</c:v>
                </c:pt>
                <c:pt idx="17042">
                  <c:v>2.7961909738301E6</c:v>
                </c:pt>
                <c:pt idx="17043">
                  <c:v>2.86693022360105E6</c:v>
                </c:pt>
                <c:pt idx="17044">
                  <c:v>2.8238734024219E6</c:v>
                </c:pt>
                <c:pt idx="17045">
                  <c:v>2.84262855821195E6</c:v>
                </c:pt>
                <c:pt idx="17046">
                  <c:v>2.83939506257543E6</c:v>
                </c:pt>
                <c:pt idx="17047">
                  <c:v>2.8233864487556E6</c:v>
                </c:pt>
                <c:pt idx="17048">
                  <c:v>2.8239481109994E6</c:v>
                </c:pt>
                <c:pt idx="17049">
                  <c:v>2.80029343866496E6</c:v>
                </c:pt>
                <c:pt idx="17050">
                  <c:v>2.79420299601006E6</c:v>
                </c:pt>
                <c:pt idx="17051">
                  <c:v>2.81829504489192E6</c:v>
                </c:pt>
                <c:pt idx="17052">
                  <c:v>2.82683616853376E6</c:v>
                </c:pt>
                <c:pt idx="17053">
                  <c:v>2.89484089872524E6</c:v>
                </c:pt>
                <c:pt idx="17054">
                  <c:v>2.79985578000285E6</c:v>
                </c:pt>
                <c:pt idx="17055">
                  <c:v>2.87238949426877E6</c:v>
                </c:pt>
                <c:pt idx="17056">
                  <c:v>2.84558488534924E6</c:v>
                </c:pt>
                <c:pt idx="17057">
                  <c:v>2.7925643062959E6</c:v>
                </c:pt>
                <c:pt idx="17058">
                  <c:v>2.81954458892129E6</c:v>
                </c:pt>
                <c:pt idx="17059">
                  <c:v>2.82757426648684E6</c:v>
                </c:pt>
                <c:pt idx="17060">
                  <c:v>2.81514970678057E6</c:v>
                </c:pt>
                <c:pt idx="17061">
                  <c:v>2.79105686308648E6</c:v>
                </c:pt>
                <c:pt idx="17062">
                  <c:v>2.81835944752029E6</c:v>
                </c:pt>
                <c:pt idx="17063">
                  <c:v>2.89663047043221E6</c:v>
                </c:pt>
                <c:pt idx="17064">
                  <c:v>2.79213725526292E6</c:v>
                </c:pt>
                <c:pt idx="17065">
                  <c:v>2.91704780654183E6</c:v>
                </c:pt>
                <c:pt idx="17066">
                  <c:v>2.79431344284745E6</c:v>
                </c:pt>
                <c:pt idx="17067">
                  <c:v>2.82369024291101E6</c:v>
                </c:pt>
                <c:pt idx="17068">
                  <c:v>2.7893041282323E6</c:v>
                </c:pt>
                <c:pt idx="17069">
                  <c:v>2.82807517022103E6</c:v>
                </c:pt>
                <c:pt idx="17070">
                  <c:v>2.79175764263706E6</c:v>
                </c:pt>
                <c:pt idx="17071">
                  <c:v>2.9206849801323E6</c:v>
                </c:pt>
                <c:pt idx="17072">
                  <c:v>2.90350895272125E6</c:v>
                </c:pt>
                <c:pt idx="17073">
                  <c:v>3.01630848073356E6</c:v>
                </c:pt>
                <c:pt idx="17074">
                  <c:v>2.93199422667808E6</c:v>
                </c:pt>
                <c:pt idx="17075">
                  <c:v>2.97435100647756E6</c:v>
                </c:pt>
                <c:pt idx="17076">
                  <c:v>2.98542245352906E6</c:v>
                </c:pt>
                <c:pt idx="17077">
                  <c:v>2.89484143524306E6</c:v>
                </c:pt>
                <c:pt idx="17078">
                  <c:v>2.83875971166443E6</c:v>
                </c:pt>
                <c:pt idx="17079">
                  <c:v>2.862263991352E6</c:v>
                </c:pt>
                <c:pt idx="17080">
                  <c:v>2.83154934888114E6</c:v>
                </c:pt>
                <c:pt idx="17081">
                  <c:v>2.83606398277633E6</c:v>
                </c:pt>
                <c:pt idx="17082">
                  <c:v>2.90906584014267E6</c:v>
                </c:pt>
                <c:pt idx="17083">
                  <c:v>2.89412281372186E6</c:v>
                </c:pt>
                <c:pt idx="17084">
                  <c:v>2.83489002453946E6</c:v>
                </c:pt>
                <c:pt idx="17085">
                  <c:v>2.86190797998162E6</c:v>
                </c:pt>
                <c:pt idx="17086">
                  <c:v>2.92609113511009E6</c:v>
                </c:pt>
                <c:pt idx="17087">
                  <c:v>2.83765268206075E6</c:v>
                </c:pt>
                <c:pt idx="17088">
                  <c:v>2.86559073302034E6</c:v>
                </c:pt>
                <c:pt idx="17089">
                  <c:v>2.86551759887951E6</c:v>
                </c:pt>
                <c:pt idx="17090">
                  <c:v>2.87063486147918E6</c:v>
                </c:pt>
                <c:pt idx="17091">
                  <c:v>2.8667060737167E6</c:v>
                </c:pt>
                <c:pt idx="17092">
                  <c:v>2.93664453551075E6</c:v>
                </c:pt>
                <c:pt idx="17093">
                  <c:v>2.86650142369489E6</c:v>
                </c:pt>
                <c:pt idx="17094">
                  <c:v>2.83511492938717E6</c:v>
                </c:pt>
                <c:pt idx="17095">
                  <c:v>2.91903907979911E6</c:v>
                </c:pt>
                <c:pt idx="17096">
                  <c:v>2.8443036411605E6</c:v>
                </c:pt>
                <c:pt idx="17097">
                  <c:v>2.86341842106616E6</c:v>
                </c:pt>
                <c:pt idx="17098">
                  <c:v>2.87371765554658E6</c:v>
                </c:pt>
                <c:pt idx="17099">
                  <c:v>2.85842633506062E6</c:v>
                </c:pt>
                <c:pt idx="17100">
                  <c:v>2.83656984462942E6</c:v>
                </c:pt>
                <c:pt idx="17101">
                  <c:v>2.83261470123998E6</c:v>
                </c:pt>
                <c:pt idx="17102">
                  <c:v>2.93294635579726E6</c:v>
                </c:pt>
                <c:pt idx="17103">
                  <c:v>2.8631733658342E6</c:v>
                </c:pt>
                <c:pt idx="17104">
                  <c:v>2.84742029566896E6</c:v>
                </c:pt>
                <c:pt idx="17105">
                  <c:v>2.9311986492355E6</c:v>
                </c:pt>
                <c:pt idx="17106">
                  <c:v>2.87357104883646E6</c:v>
                </c:pt>
                <c:pt idx="17107">
                  <c:v>2.85103378199738E6</c:v>
                </c:pt>
                <c:pt idx="17108">
                  <c:v>2.91230479810601E6</c:v>
                </c:pt>
                <c:pt idx="17109">
                  <c:v>2.84169037902321E6</c:v>
                </c:pt>
                <c:pt idx="17110">
                  <c:v>2.86849659357448E6</c:v>
                </c:pt>
                <c:pt idx="17111">
                  <c:v>2.84396591332742E6</c:v>
                </c:pt>
                <c:pt idx="17112">
                  <c:v>2.96511513734217E6</c:v>
                </c:pt>
                <c:pt idx="17113">
                  <c:v>2.8365889555398E6</c:v>
                </c:pt>
                <c:pt idx="17114">
                  <c:v>2.83670356974777E6</c:v>
                </c:pt>
                <c:pt idx="17115">
                  <c:v>2.89462994374751E6</c:v>
                </c:pt>
                <c:pt idx="17116">
                  <c:v>2.89956105936486E6</c:v>
                </c:pt>
                <c:pt idx="17117">
                  <c:v>2.87175364108771E6</c:v>
                </c:pt>
                <c:pt idx="17118">
                  <c:v>2.83577504143018E6</c:v>
                </c:pt>
                <c:pt idx="17119">
                  <c:v>2.84012498324624E6</c:v>
                </c:pt>
                <c:pt idx="17120">
                  <c:v>2.8385337056635E6</c:v>
                </c:pt>
                <c:pt idx="17121">
                  <c:v>2.93657045587115E6</c:v>
                </c:pt>
                <c:pt idx="17122">
                  <c:v>2.88456696911808E6</c:v>
                </c:pt>
                <c:pt idx="17123">
                  <c:v>2.87761835495775E6</c:v>
                </c:pt>
                <c:pt idx="17124">
                  <c:v>2.88601596630693E6</c:v>
                </c:pt>
                <c:pt idx="17125">
                  <c:v>2.8501293351688E6</c:v>
                </c:pt>
                <c:pt idx="17126">
                  <c:v>2.88278770838681E6</c:v>
                </c:pt>
                <c:pt idx="17127">
                  <c:v>3.0074798008293E6</c:v>
                </c:pt>
                <c:pt idx="17128">
                  <c:v>3.03374234702682E6</c:v>
                </c:pt>
                <c:pt idx="17129">
                  <c:v>3.03453501577983E6</c:v>
                </c:pt>
                <c:pt idx="17130">
                  <c:v>3.00370002496381E6</c:v>
                </c:pt>
                <c:pt idx="17131">
                  <c:v>3.07504090086691E6</c:v>
                </c:pt>
                <c:pt idx="17132">
                  <c:v>3.05877091390463E6</c:v>
                </c:pt>
                <c:pt idx="17133">
                  <c:v>3.03406927584632E6</c:v>
                </c:pt>
                <c:pt idx="17134">
                  <c:v>3.0027222732614E6</c:v>
                </c:pt>
                <c:pt idx="17135">
                  <c:v>3.03619517337781E6</c:v>
                </c:pt>
                <c:pt idx="17136">
                  <c:v>3.0716342990827E6</c:v>
                </c:pt>
                <c:pt idx="17137">
                  <c:v>3.03592632168189E6</c:v>
                </c:pt>
                <c:pt idx="17138">
                  <c:v>3.02903138264966E6</c:v>
                </c:pt>
                <c:pt idx="17139">
                  <c:v>3.06221744383874E6</c:v>
                </c:pt>
                <c:pt idx="17140">
                  <c:v>3.02843740028335E6</c:v>
                </c:pt>
                <c:pt idx="17141">
                  <c:v>3.05586738589974E6</c:v>
                </c:pt>
                <c:pt idx="17142">
                  <c:v>3.15252871320052E6</c:v>
                </c:pt>
                <c:pt idx="17143">
                  <c:v>3.03612357438324E6</c:v>
                </c:pt>
                <c:pt idx="17144">
                  <c:v>3.03235181943949E6</c:v>
                </c:pt>
                <c:pt idx="17145">
                  <c:v>3.05665508873138E6</c:v>
                </c:pt>
                <c:pt idx="17146">
                  <c:v>3.08062525490294E6</c:v>
                </c:pt>
                <c:pt idx="17147">
                  <c:v>3.04064730027248E6</c:v>
                </c:pt>
                <c:pt idx="17148">
                  <c:v>3.21907334376812E6</c:v>
                </c:pt>
                <c:pt idx="17149">
                  <c:v>3.31420129284919E6</c:v>
                </c:pt>
                <c:pt idx="17150">
                  <c:v>3.2961405261499E6</c:v>
                </c:pt>
                <c:pt idx="17151">
                  <c:v>3.04762842296538E6</c:v>
                </c:pt>
                <c:pt idx="17152">
                  <c:v>3.05340539661964E6</c:v>
                </c:pt>
                <c:pt idx="17153">
                  <c:v>2.99476948629944E6</c:v>
                </c:pt>
                <c:pt idx="17154">
                  <c:v>3.0446092444915E6</c:v>
                </c:pt>
                <c:pt idx="17155">
                  <c:v>3.06475188125971E6</c:v>
                </c:pt>
                <c:pt idx="17156">
                  <c:v>3.00495133233808E6</c:v>
                </c:pt>
                <c:pt idx="17157">
                  <c:v>3.02220099747808E6</c:v>
                </c:pt>
                <c:pt idx="17158">
                  <c:v>3.0317743456896E6</c:v>
                </c:pt>
                <c:pt idx="17159">
                  <c:v>3.0067163983896E6</c:v>
                </c:pt>
                <c:pt idx="17160">
                  <c:v>3.06761508277678E6</c:v>
                </c:pt>
                <c:pt idx="17161">
                  <c:v>2.99235482259765E6</c:v>
                </c:pt>
                <c:pt idx="17162">
                  <c:v>3.06570917186742E6</c:v>
                </c:pt>
                <c:pt idx="17163">
                  <c:v>3.03972272178588E6</c:v>
                </c:pt>
                <c:pt idx="17164">
                  <c:v>3.07030463751141E6</c:v>
                </c:pt>
                <c:pt idx="17165">
                  <c:v>3.02190946857006E6</c:v>
                </c:pt>
                <c:pt idx="17166">
                  <c:v>2.99515180586183E6</c:v>
                </c:pt>
                <c:pt idx="17167">
                  <c:v>2.99583405226301E6</c:v>
                </c:pt>
                <c:pt idx="17168">
                  <c:v>3.04515977502504E6</c:v>
                </c:pt>
                <c:pt idx="17169">
                  <c:v>3.02848789199936E6</c:v>
                </c:pt>
                <c:pt idx="17170">
                  <c:v>2.99198452776384E6</c:v>
                </c:pt>
                <c:pt idx="17171">
                  <c:v>2.9919059942442E6</c:v>
                </c:pt>
                <c:pt idx="17172">
                  <c:v>3.0632961652067E6</c:v>
                </c:pt>
                <c:pt idx="17173">
                  <c:v>3.0840920411825E6</c:v>
                </c:pt>
                <c:pt idx="17174">
                  <c:v>3.02531268921851E6</c:v>
                </c:pt>
                <c:pt idx="17175">
                  <c:v>3.0279277255273E6</c:v>
                </c:pt>
                <c:pt idx="17176">
                  <c:v>3.00216016110705E6</c:v>
                </c:pt>
                <c:pt idx="17177">
                  <c:v>3.02765464109245E6</c:v>
                </c:pt>
                <c:pt idx="17178">
                  <c:v>3.02602573876977E6</c:v>
                </c:pt>
                <c:pt idx="17179">
                  <c:v>3.05089529595825E6</c:v>
                </c:pt>
                <c:pt idx="17180">
                  <c:v>3.02309882121107E6</c:v>
                </c:pt>
                <c:pt idx="17181">
                  <c:v>2.9937921585271E6</c:v>
                </c:pt>
                <c:pt idx="17182">
                  <c:v>3.07956353809808E6</c:v>
                </c:pt>
                <c:pt idx="17183">
                  <c:v>3.0729609187177E6</c:v>
                </c:pt>
                <c:pt idx="17184">
                  <c:v>3.02364556346889E6</c:v>
                </c:pt>
                <c:pt idx="17185">
                  <c:v>3.00636267572847E6</c:v>
                </c:pt>
                <c:pt idx="17186">
                  <c:v>3.00836476524155E6</c:v>
                </c:pt>
                <c:pt idx="17187">
                  <c:v>2.99264436188864E6</c:v>
                </c:pt>
                <c:pt idx="17188">
                  <c:v>3.02348154692395E6</c:v>
                </c:pt>
                <c:pt idx="17189">
                  <c:v>2.99726554074029E6</c:v>
                </c:pt>
                <c:pt idx="17190">
                  <c:v>3.04319294391908E6</c:v>
                </c:pt>
                <c:pt idx="17191">
                  <c:v>3.0654348295537E6</c:v>
                </c:pt>
                <c:pt idx="17192">
                  <c:v>3.03492504034128E6</c:v>
                </c:pt>
                <c:pt idx="17193">
                  <c:v>3.04594165064516E6</c:v>
                </c:pt>
                <c:pt idx="17194">
                  <c:v>3.03441497603012E6</c:v>
                </c:pt>
                <c:pt idx="17195">
                  <c:v>3.03103307421704E6</c:v>
                </c:pt>
                <c:pt idx="17196">
                  <c:v>2.99321532146827E6</c:v>
                </c:pt>
                <c:pt idx="17197">
                  <c:v>3.0516123303232E6</c:v>
                </c:pt>
                <c:pt idx="17198">
                  <c:v>3.02557661737898E6</c:v>
                </c:pt>
                <c:pt idx="17199">
                  <c:v>3.0031466259335E6</c:v>
                </c:pt>
                <c:pt idx="17200">
                  <c:v>3.02138888785972E6</c:v>
                </c:pt>
                <c:pt idx="17201">
                  <c:v>3.07256943205628E6</c:v>
                </c:pt>
                <c:pt idx="17202">
                  <c:v>3.07636595602221E6</c:v>
                </c:pt>
                <c:pt idx="17203">
                  <c:v>3.0650569022404E6</c:v>
                </c:pt>
                <c:pt idx="17204">
                  <c:v>3.03450015964227E6</c:v>
                </c:pt>
                <c:pt idx="17205">
                  <c:v>3.01142278946927E6</c:v>
                </c:pt>
                <c:pt idx="17206">
                  <c:v>3.03208062701143E6</c:v>
                </c:pt>
                <c:pt idx="17207">
                  <c:v>3.04309740312904E6</c:v>
                </c:pt>
                <c:pt idx="17208">
                  <c:v>3.04658090157938E6</c:v>
                </c:pt>
                <c:pt idx="17209">
                  <c:v>2.99882829533761E6</c:v>
                </c:pt>
                <c:pt idx="17210">
                  <c:v>2.99532679382123E6</c:v>
                </c:pt>
                <c:pt idx="17211">
                  <c:v>3.06571307585121E6</c:v>
                </c:pt>
                <c:pt idx="17212">
                  <c:v>3.02549336361147E6</c:v>
                </c:pt>
                <c:pt idx="17213">
                  <c:v>3.10195940525155E6</c:v>
                </c:pt>
                <c:pt idx="17214">
                  <c:v>3.02502201635356E6</c:v>
                </c:pt>
                <c:pt idx="17215">
                  <c:v>3.05881084188722E6</c:v>
                </c:pt>
                <c:pt idx="17216">
                  <c:v>3.02491481797081E6</c:v>
                </c:pt>
                <c:pt idx="17217">
                  <c:v>3.0021542044006E6</c:v>
                </c:pt>
                <c:pt idx="17218">
                  <c:v>2.99753393039298E6</c:v>
                </c:pt>
                <c:pt idx="17219">
                  <c:v>3.03800130687564E6</c:v>
                </c:pt>
                <c:pt idx="17220">
                  <c:v>3.02082860899586E6</c:v>
                </c:pt>
                <c:pt idx="17221">
                  <c:v>3.08110712299248E6</c:v>
                </c:pt>
                <c:pt idx="17222">
                  <c:v>3.03728527642508E6</c:v>
                </c:pt>
                <c:pt idx="17223">
                  <c:v>3.05396902576722E6</c:v>
                </c:pt>
                <c:pt idx="17224">
                  <c:v>3.00883357535625E6</c:v>
                </c:pt>
                <c:pt idx="17225">
                  <c:v>3.03827266331182E6</c:v>
                </c:pt>
                <c:pt idx="17226">
                  <c:v>3.02861751141484E6</c:v>
                </c:pt>
                <c:pt idx="17227">
                  <c:v>2.99342253115718E6</c:v>
                </c:pt>
                <c:pt idx="17228">
                  <c:v>2.99757351079585E6</c:v>
                </c:pt>
                <c:pt idx="17229">
                  <c:v>3.06155378693974E6</c:v>
                </c:pt>
                <c:pt idx="17230">
                  <c:v>2.99596842129115E6</c:v>
                </c:pt>
                <c:pt idx="17231">
                  <c:v>3.02244472183337E6</c:v>
                </c:pt>
                <c:pt idx="17232">
                  <c:v>3.09933898559681E6</c:v>
                </c:pt>
                <c:pt idx="17233">
                  <c:v>2.99301830948513E6</c:v>
                </c:pt>
                <c:pt idx="17234">
                  <c:v>3.08727056090114E6</c:v>
                </c:pt>
                <c:pt idx="17235">
                  <c:v>3.02219967725374E6</c:v>
                </c:pt>
                <c:pt idx="17236">
                  <c:v>2.99339117543416E6</c:v>
                </c:pt>
                <c:pt idx="17237">
                  <c:v>3.0116676285988E6</c:v>
                </c:pt>
                <c:pt idx="17238">
                  <c:v>3.05359587149504E6</c:v>
                </c:pt>
                <c:pt idx="17239">
                  <c:v>3.06313152925055E6</c:v>
                </c:pt>
                <c:pt idx="17240">
                  <c:v>3.01695344295555E6</c:v>
                </c:pt>
                <c:pt idx="17241">
                  <c:v>3.0100721098129E6</c:v>
                </c:pt>
                <c:pt idx="17242">
                  <c:v>3.10286219189524E6</c:v>
                </c:pt>
                <c:pt idx="17243">
                  <c:v>3.0259380825637E6</c:v>
                </c:pt>
                <c:pt idx="17244">
                  <c:v>3.07262447771418E6</c:v>
                </c:pt>
                <c:pt idx="17245">
                  <c:v>3.02467039210585E6</c:v>
                </c:pt>
                <c:pt idx="17246">
                  <c:v>3.02246452041366E6</c:v>
                </c:pt>
                <c:pt idx="17247">
                  <c:v>3.00692772034878E6</c:v>
                </c:pt>
                <c:pt idx="17248">
                  <c:v>3.06483943430424E6</c:v>
                </c:pt>
                <c:pt idx="17249">
                  <c:v>2.99677395545714E6</c:v>
                </c:pt>
                <c:pt idx="17250">
                  <c:v>3.05131564738918E6</c:v>
                </c:pt>
                <c:pt idx="17251">
                  <c:v>3.03316334207812E6</c:v>
                </c:pt>
                <c:pt idx="17252">
                  <c:v>3.05492286972741E6</c:v>
                </c:pt>
                <c:pt idx="17253">
                  <c:v>3.06450915960325E6</c:v>
                </c:pt>
                <c:pt idx="17254">
                  <c:v>3.02787446782692E6</c:v>
                </c:pt>
                <c:pt idx="17255">
                  <c:v>3.02536389921898E6</c:v>
                </c:pt>
                <c:pt idx="17256">
                  <c:v>3.03893352894174E6</c:v>
                </c:pt>
                <c:pt idx="17257">
                  <c:v>3.02283793673783E6</c:v>
                </c:pt>
                <c:pt idx="17258">
                  <c:v>3.10233645925438E6</c:v>
                </c:pt>
                <c:pt idx="17259">
                  <c:v>3.10488397214976E6</c:v>
                </c:pt>
                <c:pt idx="17260">
                  <c:v>3.08515554736955E6</c:v>
                </c:pt>
                <c:pt idx="17261">
                  <c:v>3.08698493571932E6</c:v>
                </c:pt>
                <c:pt idx="17262">
                  <c:v>3.09859322927805E6</c:v>
                </c:pt>
                <c:pt idx="17263">
                  <c:v>3.03497781121472E6</c:v>
                </c:pt>
                <c:pt idx="17264">
                  <c:v>3.0499583146684E6</c:v>
                </c:pt>
                <c:pt idx="17265">
                  <c:v>3.0300322629583E6</c:v>
                </c:pt>
                <c:pt idx="17266">
                  <c:v>2.99751667494661E6</c:v>
                </c:pt>
                <c:pt idx="17267">
                  <c:v>3.03400828195414E6</c:v>
                </c:pt>
                <c:pt idx="17268">
                  <c:v>3.1283109773295E6</c:v>
                </c:pt>
                <c:pt idx="17269">
                  <c:v>3.16720320389021E6</c:v>
                </c:pt>
                <c:pt idx="17270">
                  <c:v>3.09918008287544E6</c:v>
                </c:pt>
                <c:pt idx="17271">
                  <c:v>3.10950355762067E6</c:v>
                </c:pt>
                <c:pt idx="17272">
                  <c:v>3.16682240907902E6</c:v>
                </c:pt>
                <c:pt idx="17273">
                  <c:v>3.13604068670183E6</c:v>
                </c:pt>
                <c:pt idx="17274">
                  <c:v>3.20313231232215E6</c:v>
                </c:pt>
                <c:pt idx="17275">
                  <c:v>3.11504470312274E6</c:v>
                </c:pt>
                <c:pt idx="17276">
                  <c:v>3.10241488631578E6</c:v>
                </c:pt>
                <c:pt idx="17277">
                  <c:v>3.08761929092019E6</c:v>
                </c:pt>
                <c:pt idx="17278">
                  <c:v>3.10213042233438E6</c:v>
                </c:pt>
                <c:pt idx="17279">
                  <c:v>3.10057382251247E6</c:v>
                </c:pt>
                <c:pt idx="17280">
                  <c:v>3.06685194446309E6</c:v>
                </c:pt>
                <c:pt idx="17281">
                  <c:v>3.07992055691542E6</c:v>
                </c:pt>
                <c:pt idx="17282">
                  <c:v>3.13170514123833E6</c:v>
                </c:pt>
                <c:pt idx="17283">
                  <c:v>3.07038405184023E6</c:v>
                </c:pt>
                <c:pt idx="17284">
                  <c:v>3.02368611681265E6</c:v>
                </c:pt>
                <c:pt idx="17285">
                  <c:v>3.02000848317265E6</c:v>
                </c:pt>
                <c:pt idx="17286">
                  <c:v>3.03417287376742E6</c:v>
                </c:pt>
                <c:pt idx="17287">
                  <c:v>3.05425070422216E6</c:v>
                </c:pt>
                <c:pt idx="17288">
                  <c:v>2.99601160560154E6</c:v>
                </c:pt>
                <c:pt idx="17289">
                  <c:v>3.02674751266997E6</c:v>
                </c:pt>
                <c:pt idx="17290">
                  <c:v>2.99802197285897E6</c:v>
                </c:pt>
                <c:pt idx="17291">
                  <c:v>3.06927208214242E6</c:v>
                </c:pt>
                <c:pt idx="17292">
                  <c:v>3.03962341213809E6</c:v>
                </c:pt>
                <c:pt idx="17293">
                  <c:v>3.05431401380208E6</c:v>
                </c:pt>
                <c:pt idx="17294">
                  <c:v>3.05743631351932E6</c:v>
                </c:pt>
                <c:pt idx="17295">
                  <c:v>3.00111811449725E6</c:v>
                </c:pt>
                <c:pt idx="17296">
                  <c:v>3.03264157278686E6</c:v>
                </c:pt>
                <c:pt idx="17297">
                  <c:v>3.0073675771691E6</c:v>
                </c:pt>
                <c:pt idx="17298">
                  <c:v>3.06958079200614E6</c:v>
                </c:pt>
                <c:pt idx="17299">
                  <c:v>3.00967543008191E6</c:v>
                </c:pt>
                <c:pt idx="17300">
                  <c:v>3.00543445709351E6</c:v>
                </c:pt>
                <c:pt idx="17301">
                  <c:v>3.07665266634068E6</c:v>
                </c:pt>
                <c:pt idx="17302">
                  <c:v>3.07053785423163E6</c:v>
                </c:pt>
                <c:pt idx="17303">
                  <c:v>3.05517607248843E6</c:v>
                </c:pt>
                <c:pt idx="17304">
                  <c:v>2.99721599785449E6</c:v>
                </c:pt>
                <c:pt idx="17305">
                  <c:v>3.05596072505095E6</c:v>
                </c:pt>
                <c:pt idx="17306">
                  <c:v>3.03405712385629E6</c:v>
                </c:pt>
                <c:pt idx="17307">
                  <c:v>2.99563253826035E6</c:v>
                </c:pt>
                <c:pt idx="17308">
                  <c:v>3.021310508321E6</c:v>
                </c:pt>
                <c:pt idx="17309">
                  <c:v>3.02522157345032E6</c:v>
                </c:pt>
                <c:pt idx="17310">
                  <c:v>2.99438004812532E6</c:v>
                </c:pt>
                <c:pt idx="17311">
                  <c:v>3.0945318382762E6</c:v>
                </c:pt>
                <c:pt idx="17312">
                  <c:v>3.02341640335571E6</c:v>
                </c:pt>
                <c:pt idx="17313">
                  <c:v>3.08069244831896E6</c:v>
                </c:pt>
                <c:pt idx="17314">
                  <c:v>3.02362412367467E6</c:v>
                </c:pt>
                <c:pt idx="17315">
                  <c:v>3.03468253377443E6</c:v>
                </c:pt>
                <c:pt idx="17316">
                  <c:v>3.01009363934448E6</c:v>
                </c:pt>
                <c:pt idx="17317">
                  <c:v>2.99345123929686E6</c:v>
                </c:pt>
                <c:pt idx="17318">
                  <c:v>3.03051627748013E6</c:v>
                </c:pt>
                <c:pt idx="17319">
                  <c:v>3.00645086659117E6</c:v>
                </c:pt>
                <c:pt idx="17320">
                  <c:v>3.06175972208496E6</c:v>
                </c:pt>
                <c:pt idx="17321">
                  <c:v>3.08032181901881E6</c:v>
                </c:pt>
                <c:pt idx="17322">
                  <c:v>3.31420129284919E6</c:v>
                </c:pt>
                <c:pt idx="17323">
                  <c:v>3.31420129284919E6</c:v>
                </c:pt>
                <c:pt idx="17324">
                  <c:v>3.31420129284919E6</c:v>
                </c:pt>
                <c:pt idx="17325">
                  <c:v>3.31420129284919E6</c:v>
                </c:pt>
                <c:pt idx="17326">
                  <c:v>3.31420129284919E6</c:v>
                </c:pt>
                <c:pt idx="17327">
                  <c:v>3.31420129284919E6</c:v>
                </c:pt>
                <c:pt idx="17328">
                  <c:v>3.31420129284919E6</c:v>
                </c:pt>
                <c:pt idx="17329">
                  <c:v>3.16154008665621E6</c:v>
                </c:pt>
                <c:pt idx="17330">
                  <c:v>3.00031101236014E6</c:v>
                </c:pt>
                <c:pt idx="17331">
                  <c:v>3.02217347090731E6</c:v>
                </c:pt>
                <c:pt idx="17332">
                  <c:v>3.09666455542224E6</c:v>
                </c:pt>
                <c:pt idx="17333">
                  <c:v>2.99962839696475E6</c:v>
                </c:pt>
                <c:pt idx="17334">
                  <c:v>3.08921765750022E6</c:v>
                </c:pt>
                <c:pt idx="17335">
                  <c:v>3.0278238007818E6</c:v>
                </c:pt>
                <c:pt idx="17336">
                  <c:v>3.01558548758109E6</c:v>
                </c:pt>
                <c:pt idx="17337">
                  <c:v>3.03916870377279E6</c:v>
                </c:pt>
                <c:pt idx="17338">
                  <c:v>3.05965442554066E6</c:v>
                </c:pt>
                <c:pt idx="17339">
                  <c:v>3.03193090093563E6</c:v>
                </c:pt>
                <c:pt idx="17340">
                  <c:v>3.00291930026993E6</c:v>
                </c:pt>
                <c:pt idx="17341">
                  <c:v>3.00430390163454E6</c:v>
                </c:pt>
                <c:pt idx="17342">
                  <c:v>3.08662399561626E6</c:v>
                </c:pt>
                <c:pt idx="17343">
                  <c:v>3.03049558198524E6</c:v>
                </c:pt>
                <c:pt idx="17344">
                  <c:v>3.06408146584231E6</c:v>
                </c:pt>
                <c:pt idx="17345">
                  <c:v>3.03322627229225E6</c:v>
                </c:pt>
                <c:pt idx="17346">
                  <c:v>3.03376617687359E6</c:v>
                </c:pt>
                <c:pt idx="17347">
                  <c:v>2.99370129239834E6</c:v>
                </c:pt>
                <c:pt idx="17348">
                  <c:v>2.99389221118195E6</c:v>
                </c:pt>
                <c:pt idx="17349">
                  <c:v>3.03125055685402E6</c:v>
                </c:pt>
                <c:pt idx="17350">
                  <c:v>3.02768009400076E6</c:v>
                </c:pt>
                <c:pt idx="17351">
                  <c:v>3.05604507807396E6</c:v>
                </c:pt>
                <c:pt idx="17352">
                  <c:v>3.04892795939676E6</c:v>
                </c:pt>
                <c:pt idx="17353">
                  <c:v>3.05680150645433E6</c:v>
                </c:pt>
                <c:pt idx="17354">
                  <c:v>3.01691122551368E6</c:v>
                </c:pt>
                <c:pt idx="17355">
                  <c:v>3.04979418485925E6</c:v>
                </c:pt>
                <c:pt idx="17356">
                  <c:v>3.05555589075119E6</c:v>
                </c:pt>
                <c:pt idx="17357">
                  <c:v>3.02757499171891E6</c:v>
                </c:pt>
                <c:pt idx="17358">
                  <c:v>2.99686829691701E6</c:v>
                </c:pt>
                <c:pt idx="17359">
                  <c:v>2.99683808904703E6</c:v>
                </c:pt>
                <c:pt idx="17360">
                  <c:v>3.00592951436545E6</c:v>
                </c:pt>
                <c:pt idx="17361">
                  <c:v>3.09486488211246E6</c:v>
                </c:pt>
                <c:pt idx="17362">
                  <c:v>2.99383634875287E6</c:v>
                </c:pt>
                <c:pt idx="17363">
                  <c:v>3.06396590977925E6</c:v>
                </c:pt>
                <c:pt idx="17364">
                  <c:v>3.05164095687564E6</c:v>
                </c:pt>
                <c:pt idx="17365">
                  <c:v>2.99337563585797E6</c:v>
                </c:pt>
                <c:pt idx="17366">
                  <c:v>3.04858713835028E6</c:v>
                </c:pt>
                <c:pt idx="17367">
                  <c:v>2.99440790602153E6</c:v>
                </c:pt>
                <c:pt idx="17368">
                  <c:v>3.02632889739814E6</c:v>
                </c:pt>
                <c:pt idx="17369">
                  <c:v>2.99484445113458E6</c:v>
                </c:pt>
                <c:pt idx="17370">
                  <c:v>2.9981779510459E6</c:v>
                </c:pt>
                <c:pt idx="17371">
                  <c:v>3.10493978209213E6</c:v>
                </c:pt>
                <c:pt idx="17372">
                  <c:v>3.0341914912473E6</c:v>
                </c:pt>
                <c:pt idx="17373">
                  <c:v>3.02953215081275E6</c:v>
                </c:pt>
                <c:pt idx="17374">
                  <c:v>3.03231204859515E6</c:v>
                </c:pt>
                <c:pt idx="17375">
                  <c:v>3.06613423659987E6</c:v>
                </c:pt>
                <c:pt idx="17376">
                  <c:v>3.0346346046939E6</c:v>
                </c:pt>
                <c:pt idx="17377">
                  <c:v>3.0293993551648E6</c:v>
                </c:pt>
                <c:pt idx="17378">
                  <c:v>3.01770180233108E6</c:v>
                </c:pt>
                <c:pt idx="17379">
                  <c:v>3.03803083834961E6</c:v>
                </c:pt>
                <c:pt idx="17380">
                  <c:v>3.01204116487095E6</c:v>
                </c:pt>
                <c:pt idx="17381">
                  <c:v>3.11617734741467E6</c:v>
                </c:pt>
                <c:pt idx="17382">
                  <c:v>2.99669352763117E6</c:v>
                </c:pt>
                <c:pt idx="17383">
                  <c:v>3.04332878910274E6</c:v>
                </c:pt>
                <c:pt idx="17384">
                  <c:v>3.04035758107765E6</c:v>
                </c:pt>
                <c:pt idx="17385">
                  <c:v>3.02409832177778E6</c:v>
                </c:pt>
                <c:pt idx="17386">
                  <c:v>3.0316216226461E6</c:v>
                </c:pt>
                <c:pt idx="17387">
                  <c:v>3.18317786573141E6</c:v>
                </c:pt>
                <c:pt idx="17388">
                  <c:v>3.17323819168787E6</c:v>
                </c:pt>
                <c:pt idx="17389">
                  <c:v>3.19908469885333E6</c:v>
                </c:pt>
                <c:pt idx="17390">
                  <c:v>3.27384048408558E6</c:v>
                </c:pt>
                <c:pt idx="17391">
                  <c:v>3.19601134443615E6</c:v>
                </c:pt>
                <c:pt idx="17392">
                  <c:v>3.14696483286464E6</c:v>
                </c:pt>
                <c:pt idx="17393">
                  <c:v>3.20309331514342E6</c:v>
                </c:pt>
                <c:pt idx="17394">
                  <c:v>3.216228657065E6</c:v>
                </c:pt>
                <c:pt idx="17395">
                  <c:v>3.17998556334473E6</c:v>
                </c:pt>
                <c:pt idx="17396">
                  <c:v>3.14436588543572E6</c:v>
                </c:pt>
                <c:pt idx="17397">
                  <c:v>3.14530309841567E6</c:v>
                </c:pt>
                <c:pt idx="17398">
                  <c:v>3.17600779256366E6</c:v>
                </c:pt>
                <c:pt idx="17399">
                  <c:v>3.06823480111207E6</c:v>
                </c:pt>
                <c:pt idx="17400">
                  <c:v>3.09613570837217E6</c:v>
                </c:pt>
                <c:pt idx="17401">
                  <c:v>2.99740157263712E6</c:v>
                </c:pt>
                <c:pt idx="17402">
                  <c:v>3.02094901121872E6</c:v>
                </c:pt>
                <c:pt idx="17403">
                  <c:v>3.00789849759934E6</c:v>
                </c:pt>
                <c:pt idx="17404">
                  <c:v>3.09002636800967E6</c:v>
                </c:pt>
                <c:pt idx="17405">
                  <c:v>3.02381836636146E6</c:v>
                </c:pt>
                <c:pt idx="17406">
                  <c:v>3.03057818659138E6</c:v>
                </c:pt>
                <c:pt idx="17407">
                  <c:v>3.0399160728075E6</c:v>
                </c:pt>
                <c:pt idx="17408">
                  <c:v>3.00342916711312E6</c:v>
                </c:pt>
                <c:pt idx="17409">
                  <c:v>2.99403028521377E6</c:v>
                </c:pt>
                <c:pt idx="17410">
                  <c:v>3.09620511614246E6</c:v>
                </c:pt>
                <c:pt idx="17411">
                  <c:v>3.02387286579618E6</c:v>
                </c:pt>
                <c:pt idx="17412">
                  <c:v>2.99567912575705E6</c:v>
                </c:pt>
                <c:pt idx="17413">
                  <c:v>3.0807850997161E6</c:v>
                </c:pt>
                <c:pt idx="17414">
                  <c:v>3.27301605018586E6</c:v>
                </c:pt>
                <c:pt idx="17415">
                  <c:v>3.2667053849637E6</c:v>
                </c:pt>
                <c:pt idx="17416">
                  <c:v>3.11681699307359E6</c:v>
                </c:pt>
                <c:pt idx="17417">
                  <c:v>2.99569115193655E6</c:v>
                </c:pt>
                <c:pt idx="17418">
                  <c:v>2.99576168046179E6</c:v>
                </c:pt>
                <c:pt idx="17419">
                  <c:v>3.00809467433748E6</c:v>
                </c:pt>
                <c:pt idx="17420">
                  <c:v>3.11507427949497E6</c:v>
                </c:pt>
                <c:pt idx="17421">
                  <c:v>3.03378869110721E6</c:v>
                </c:pt>
                <c:pt idx="17422">
                  <c:v>2.99297873611283E6</c:v>
                </c:pt>
                <c:pt idx="17423">
                  <c:v>3.02161713175488E6</c:v>
                </c:pt>
                <c:pt idx="17424">
                  <c:v>3.0752191646633E6</c:v>
                </c:pt>
                <c:pt idx="17425">
                  <c:v>3.00189996887214E6</c:v>
                </c:pt>
                <c:pt idx="17426">
                  <c:v>3.05040386655368E6</c:v>
                </c:pt>
                <c:pt idx="17427">
                  <c:v>3.02119539823873E6</c:v>
                </c:pt>
                <c:pt idx="17428">
                  <c:v>2.99278808401582E6</c:v>
                </c:pt>
                <c:pt idx="17429">
                  <c:v>3.05588151485938E6</c:v>
                </c:pt>
                <c:pt idx="17430">
                  <c:v>3.01025671503832E6</c:v>
                </c:pt>
                <c:pt idx="17431">
                  <c:v>3.01893171407836E6</c:v>
                </c:pt>
                <c:pt idx="17432">
                  <c:v>3.01297123070218E6</c:v>
                </c:pt>
                <c:pt idx="17433">
                  <c:v>3.04022845033567E6</c:v>
                </c:pt>
                <c:pt idx="17434">
                  <c:v>3.01514020601738E6</c:v>
                </c:pt>
                <c:pt idx="17435">
                  <c:v>3.0571823020662E6</c:v>
                </c:pt>
                <c:pt idx="17436">
                  <c:v>3.09838300692742E6</c:v>
                </c:pt>
                <c:pt idx="17437">
                  <c:v>3.01790392785476E6</c:v>
                </c:pt>
                <c:pt idx="17438">
                  <c:v>3.08117319142844E6</c:v>
                </c:pt>
                <c:pt idx="17439">
                  <c:v>2.99876899449332E6</c:v>
                </c:pt>
                <c:pt idx="17440">
                  <c:v>3.05334008833536E6</c:v>
                </c:pt>
                <c:pt idx="17441">
                  <c:v>3.01975556552771E6</c:v>
                </c:pt>
                <c:pt idx="17442">
                  <c:v>3.10141036965819E6</c:v>
                </c:pt>
                <c:pt idx="17443">
                  <c:v>2.99738915662193E6</c:v>
                </c:pt>
                <c:pt idx="17444">
                  <c:v>3.0451915654587E6</c:v>
                </c:pt>
                <c:pt idx="17445">
                  <c:v>3.06167377967624E6</c:v>
                </c:pt>
                <c:pt idx="17446">
                  <c:v>3.02300630590217E6</c:v>
                </c:pt>
                <c:pt idx="17447">
                  <c:v>2.99250584382362E6</c:v>
                </c:pt>
                <c:pt idx="17448">
                  <c:v>2.99199108858102E6</c:v>
                </c:pt>
                <c:pt idx="17449">
                  <c:v>3.04667463679729E6</c:v>
                </c:pt>
                <c:pt idx="17450">
                  <c:v>2.9926359951788E6</c:v>
                </c:pt>
                <c:pt idx="17451">
                  <c:v>3.09890886717304E6</c:v>
                </c:pt>
                <c:pt idx="17452">
                  <c:v>2.99656319375214E6</c:v>
                </c:pt>
                <c:pt idx="17453">
                  <c:v>3.04901213022469E6</c:v>
                </c:pt>
                <c:pt idx="17454">
                  <c:v>3.06758567286196E6</c:v>
                </c:pt>
                <c:pt idx="17455">
                  <c:v>3.03529414606747E6</c:v>
                </c:pt>
                <c:pt idx="17456">
                  <c:v>2.997495387273E6</c:v>
                </c:pt>
                <c:pt idx="17457">
                  <c:v>3.05668954359479E6</c:v>
                </c:pt>
                <c:pt idx="17458">
                  <c:v>3.02382621645681E6</c:v>
                </c:pt>
                <c:pt idx="17459">
                  <c:v>3.01046430617213E6</c:v>
                </c:pt>
                <c:pt idx="17460">
                  <c:v>3.00565885346022E6</c:v>
                </c:pt>
                <c:pt idx="17461">
                  <c:v>3.09633550899596E6</c:v>
                </c:pt>
                <c:pt idx="17462">
                  <c:v>2.99485923407646E6</c:v>
                </c:pt>
                <c:pt idx="17463">
                  <c:v>3.06684335566513E6</c:v>
                </c:pt>
                <c:pt idx="17464">
                  <c:v>3.04873348684725E6</c:v>
                </c:pt>
                <c:pt idx="17465">
                  <c:v>2.99684752985216E6</c:v>
                </c:pt>
                <c:pt idx="17466">
                  <c:v>3.02530049394541E6</c:v>
                </c:pt>
                <c:pt idx="17467">
                  <c:v>2.99390027273937E6</c:v>
                </c:pt>
                <c:pt idx="17468">
                  <c:v>3.02304650526512E6</c:v>
                </c:pt>
                <c:pt idx="17469">
                  <c:v>3.00128781404662E6</c:v>
                </c:pt>
                <c:pt idx="17470">
                  <c:v>3.01942619967684E6</c:v>
                </c:pt>
                <c:pt idx="17471">
                  <c:v>3.10253428759214E6</c:v>
                </c:pt>
                <c:pt idx="17472">
                  <c:v>3.00145038325007E6</c:v>
                </c:pt>
                <c:pt idx="17473">
                  <c:v>3.08597766314989E6</c:v>
                </c:pt>
                <c:pt idx="17474">
                  <c:v>3.0443338891977E6</c:v>
                </c:pt>
                <c:pt idx="17475">
                  <c:v>2.99992553076693E6</c:v>
                </c:pt>
                <c:pt idx="17476">
                  <c:v>3.04787083322878E6</c:v>
                </c:pt>
                <c:pt idx="17477">
                  <c:v>3.0228646088448E6</c:v>
                </c:pt>
                <c:pt idx="17478">
                  <c:v>2.99407561531676E6</c:v>
                </c:pt>
                <c:pt idx="17479">
                  <c:v>2.99221682017933E6</c:v>
                </c:pt>
                <c:pt idx="17480">
                  <c:v>3.12221543746913E6</c:v>
                </c:pt>
                <c:pt idx="17481">
                  <c:v>3.29687510977342E6</c:v>
                </c:pt>
                <c:pt idx="17482">
                  <c:v>3.24437781216178E6</c:v>
                </c:pt>
                <c:pt idx="17483">
                  <c:v>3.27178431600602E6</c:v>
                </c:pt>
                <c:pt idx="17484">
                  <c:v>3.27190897715846E6</c:v>
                </c:pt>
                <c:pt idx="17485">
                  <c:v>3.26600211272223E6</c:v>
                </c:pt>
                <c:pt idx="17486">
                  <c:v>3.27395920757008E6</c:v>
                </c:pt>
                <c:pt idx="17487">
                  <c:v>3.1865418414268E6</c:v>
                </c:pt>
                <c:pt idx="17488">
                  <c:v>2.99703638876783E6</c:v>
                </c:pt>
                <c:pt idx="17489">
                  <c:v>3.02257398675633E6</c:v>
                </c:pt>
                <c:pt idx="17490">
                  <c:v>3.10586305227332E6</c:v>
                </c:pt>
                <c:pt idx="17491">
                  <c:v>3.0322612004037E6</c:v>
                </c:pt>
                <c:pt idx="17492">
                  <c:v>3.07716488710802E6</c:v>
                </c:pt>
                <c:pt idx="17493">
                  <c:v>3.01863888952677E6</c:v>
                </c:pt>
                <c:pt idx="17494">
                  <c:v>3.11212559619358E6</c:v>
                </c:pt>
                <c:pt idx="17495">
                  <c:v>3.03428216559311E6</c:v>
                </c:pt>
                <c:pt idx="17496">
                  <c:v>3.06294442028789E6</c:v>
                </c:pt>
                <c:pt idx="17497">
                  <c:v>3.0100956059901E6</c:v>
                </c:pt>
                <c:pt idx="17498">
                  <c:v>3.02345459310825E6</c:v>
                </c:pt>
                <c:pt idx="17499">
                  <c:v>3.01757497106131E6</c:v>
                </c:pt>
                <c:pt idx="17500">
                  <c:v>3.11472010156991E6</c:v>
                </c:pt>
                <c:pt idx="17501">
                  <c:v>2.99961026292932E6</c:v>
                </c:pt>
                <c:pt idx="17502">
                  <c:v>3.03565018785846E6</c:v>
                </c:pt>
                <c:pt idx="17503">
                  <c:v>3.0544217141296E6</c:v>
                </c:pt>
                <c:pt idx="17504">
                  <c:v>3.10392923766247E6</c:v>
                </c:pt>
                <c:pt idx="17505">
                  <c:v>3.06176326260797E6</c:v>
                </c:pt>
                <c:pt idx="17506">
                  <c:v>3.05218803224735E6</c:v>
                </c:pt>
                <c:pt idx="17507">
                  <c:v>3.04968410060441E6</c:v>
                </c:pt>
                <c:pt idx="17508">
                  <c:v>3.11029195080395E6</c:v>
                </c:pt>
                <c:pt idx="17509">
                  <c:v>3.03302483519255E6</c:v>
                </c:pt>
                <c:pt idx="17510">
                  <c:v>3.07357647031671E6</c:v>
                </c:pt>
                <c:pt idx="17511">
                  <c:v>3.16088371371636E6</c:v>
                </c:pt>
                <c:pt idx="17512">
                  <c:v>3.05556829811069E6</c:v>
                </c:pt>
                <c:pt idx="17513">
                  <c:v>3.0951101756289E6</c:v>
                </c:pt>
                <c:pt idx="17514">
                  <c:v>3.0870193333442E6</c:v>
                </c:pt>
                <c:pt idx="17515">
                  <c:v>3.06023890025863E6</c:v>
                </c:pt>
                <c:pt idx="17516">
                  <c:v>3.05896567399953E6</c:v>
                </c:pt>
                <c:pt idx="17517">
                  <c:v>3.03206071261031E6</c:v>
                </c:pt>
                <c:pt idx="17518">
                  <c:v>3.03445670186687E6</c:v>
                </c:pt>
                <c:pt idx="17519">
                  <c:v>3.05909726185462E6</c:v>
                </c:pt>
                <c:pt idx="17520">
                  <c:v>3.12182560156193E6</c:v>
                </c:pt>
                <c:pt idx="17521">
                  <c:v>3.2695986598022E6</c:v>
                </c:pt>
                <c:pt idx="17522">
                  <c:v>3.27607482449091E6</c:v>
                </c:pt>
                <c:pt idx="17523">
                  <c:v>3.31420129284919E6</c:v>
                </c:pt>
                <c:pt idx="17524">
                  <c:v>3.13793785573084E6</c:v>
                </c:pt>
                <c:pt idx="17525">
                  <c:v>3.06816830859541E6</c:v>
                </c:pt>
                <c:pt idx="17526">
                  <c:v>3.16905132611278E6</c:v>
                </c:pt>
                <c:pt idx="17527">
                  <c:v>3.07169535640472E6</c:v>
                </c:pt>
                <c:pt idx="17528">
                  <c:v>3.00121898567712E6</c:v>
                </c:pt>
                <c:pt idx="17529">
                  <c:v>3.02679408021806E6</c:v>
                </c:pt>
                <c:pt idx="17530">
                  <c:v>3.10052261075573E6</c:v>
                </c:pt>
                <c:pt idx="17531">
                  <c:v>3.02819186834478E6</c:v>
                </c:pt>
                <c:pt idx="17532">
                  <c:v>3.00059650693182E6</c:v>
                </c:pt>
                <c:pt idx="17533">
                  <c:v>3.01180013294284E6</c:v>
                </c:pt>
                <c:pt idx="17534">
                  <c:v>3.11502594640125E6</c:v>
                </c:pt>
                <c:pt idx="17535">
                  <c:v>3.03442235310479E6</c:v>
                </c:pt>
                <c:pt idx="17536">
                  <c:v>2.99614545622957E6</c:v>
                </c:pt>
                <c:pt idx="17537">
                  <c:v>2.99554206529587E6</c:v>
                </c:pt>
                <c:pt idx="17538">
                  <c:v>3.02637780678138E6</c:v>
                </c:pt>
                <c:pt idx="17539">
                  <c:v>2.99509407100277E6</c:v>
                </c:pt>
                <c:pt idx="17540">
                  <c:v>3.09532746304888E6</c:v>
                </c:pt>
                <c:pt idx="17541">
                  <c:v>2.9985118449873E6</c:v>
                </c:pt>
                <c:pt idx="17542">
                  <c:v>3.05577662542226E6</c:v>
                </c:pt>
                <c:pt idx="17543">
                  <c:v>3.02202616240956E6</c:v>
                </c:pt>
                <c:pt idx="17544">
                  <c:v>3.03496774637885E6</c:v>
                </c:pt>
                <c:pt idx="17545">
                  <c:v>3.08581236405433E6</c:v>
                </c:pt>
                <c:pt idx="17546">
                  <c:v>3.05784215564172E6</c:v>
                </c:pt>
                <c:pt idx="17547">
                  <c:v>3.03262389579604E6</c:v>
                </c:pt>
                <c:pt idx="17548">
                  <c:v>3.00240007800432E6</c:v>
                </c:pt>
                <c:pt idx="17549">
                  <c:v>3.00330906020055E6</c:v>
                </c:pt>
                <c:pt idx="17550">
                  <c:v>3.11026060232485E6</c:v>
                </c:pt>
                <c:pt idx="17551">
                  <c:v>3.0326390402117E6</c:v>
                </c:pt>
                <c:pt idx="17552">
                  <c:v>2.99940336866324E6</c:v>
                </c:pt>
                <c:pt idx="17553">
                  <c:v>3.02647715221526E6</c:v>
                </c:pt>
                <c:pt idx="17554">
                  <c:v>3.09372451302505E6</c:v>
                </c:pt>
                <c:pt idx="17555">
                  <c:v>3.05333341014438E6</c:v>
                </c:pt>
                <c:pt idx="17556">
                  <c:v>3.06025994237713E6</c:v>
                </c:pt>
                <c:pt idx="17557">
                  <c:v>3.03060539630844E6</c:v>
                </c:pt>
                <c:pt idx="17558">
                  <c:v>3.05618325231053E6</c:v>
                </c:pt>
                <c:pt idx="17559">
                  <c:v>3.01450162860035E6</c:v>
                </c:pt>
                <c:pt idx="17560">
                  <c:v>3.01450352138876E6</c:v>
                </c:pt>
                <c:pt idx="17561">
                  <c:v>3.00547831870833E6</c:v>
                </c:pt>
                <c:pt idx="17562">
                  <c:v>3.11941491089821E6</c:v>
                </c:pt>
                <c:pt idx="17563">
                  <c:v>3.20122754007188E6</c:v>
                </c:pt>
                <c:pt idx="17564">
                  <c:v>2.99841161960574E6</c:v>
                </c:pt>
                <c:pt idx="17565">
                  <c:v>3.04002012224726E6</c:v>
                </c:pt>
                <c:pt idx="17566">
                  <c:v>3.03969352269702E6</c:v>
                </c:pt>
                <c:pt idx="17567">
                  <c:v>2.99899904378758E6</c:v>
                </c:pt>
                <c:pt idx="17568">
                  <c:v>3.05438780653053E6</c:v>
                </c:pt>
                <c:pt idx="17569">
                  <c:v>3.04559844579813E6</c:v>
                </c:pt>
                <c:pt idx="17570">
                  <c:v>3.0333503676503E6</c:v>
                </c:pt>
                <c:pt idx="17571">
                  <c:v>3.02282755568808E6</c:v>
                </c:pt>
                <c:pt idx="17572">
                  <c:v>3.07859932321441E6</c:v>
                </c:pt>
                <c:pt idx="17573">
                  <c:v>3.02118049181461E6</c:v>
                </c:pt>
                <c:pt idx="17574">
                  <c:v>3.00660157261617E6</c:v>
                </c:pt>
                <c:pt idx="17575">
                  <c:v>3.00829055628052E6</c:v>
                </c:pt>
                <c:pt idx="17576">
                  <c:v>3.01440723734483E6</c:v>
                </c:pt>
                <c:pt idx="17577">
                  <c:v>3.02302370797617E6</c:v>
                </c:pt>
                <c:pt idx="17578">
                  <c:v>3.06994689012133E6</c:v>
                </c:pt>
                <c:pt idx="17579">
                  <c:v>3.0392946832649E6</c:v>
                </c:pt>
                <c:pt idx="17580">
                  <c:v>2.99389989053536E6</c:v>
                </c:pt>
                <c:pt idx="17581">
                  <c:v>3.08605321665361E6</c:v>
                </c:pt>
                <c:pt idx="17582">
                  <c:v>3.04495716655088E6</c:v>
                </c:pt>
                <c:pt idx="17583">
                  <c:v>3.06273117494976E6</c:v>
                </c:pt>
                <c:pt idx="17584">
                  <c:v>2.99354612941228E6</c:v>
                </c:pt>
                <c:pt idx="17585">
                  <c:v>3.09646408234506E6</c:v>
                </c:pt>
                <c:pt idx="17586">
                  <c:v>2.99364503912159E6</c:v>
                </c:pt>
                <c:pt idx="17587">
                  <c:v>3.03810997815063E6</c:v>
                </c:pt>
                <c:pt idx="17588">
                  <c:v>3.05381955962704E6</c:v>
                </c:pt>
                <c:pt idx="17589">
                  <c:v>3.011310764134E6</c:v>
                </c:pt>
                <c:pt idx="17590">
                  <c:v>3.0246440373257E6</c:v>
                </c:pt>
                <c:pt idx="17591">
                  <c:v>2.99926960118837E6</c:v>
                </c:pt>
                <c:pt idx="17592">
                  <c:v>2.99943514681508E6</c:v>
                </c:pt>
                <c:pt idx="17593">
                  <c:v>3.02371631237295E6</c:v>
                </c:pt>
                <c:pt idx="17594">
                  <c:v>3.02400197210183E6</c:v>
                </c:pt>
                <c:pt idx="17595">
                  <c:v>3.1049532622713E6</c:v>
                </c:pt>
                <c:pt idx="17596">
                  <c:v>3.03323510776592E6</c:v>
                </c:pt>
                <c:pt idx="17597">
                  <c:v>2.99614735515176E6</c:v>
                </c:pt>
                <c:pt idx="17598">
                  <c:v>3.10111470350518E6</c:v>
                </c:pt>
                <c:pt idx="17599">
                  <c:v>3.02050145769398E6</c:v>
                </c:pt>
                <c:pt idx="17600">
                  <c:v>3.06201544666205E6</c:v>
                </c:pt>
                <c:pt idx="17601">
                  <c:v>3.01005407049974E6</c:v>
                </c:pt>
                <c:pt idx="17602">
                  <c:v>3.0143352590166E6</c:v>
                </c:pt>
                <c:pt idx="17603">
                  <c:v>2.99328477279978E6</c:v>
                </c:pt>
                <c:pt idx="17604">
                  <c:v>2.9936698824092E6</c:v>
                </c:pt>
                <c:pt idx="17605">
                  <c:v>3.0937886623078E6</c:v>
                </c:pt>
                <c:pt idx="17606">
                  <c:v>3.0282084366476E6</c:v>
                </c:pt>
                <c:pt idx="17607">
                  <c:v>3.02058642933524E6</c:v>
                </c:pt>
                <c:pt idx="17608">
                  <c:v>3.03489068364015E6</c:v>
                </c:pt>
                <c:pt idx="17609">
                  <c:v>3.05392054090036E6</c:v>
                </c:pt>
                <c:pt idx="17610">
                  <c:v>3.0163658403398E6</c:v>
                </c:pt>
                <c:pt idx="17611">
                  <c:v>3.04884186535335E6</c:v>
                </c:pt>
                <c:pt idx="17612">
                  <c:v>3.04992206274154E6</c:v>
                </c:pt>
                <c:pt idx="17613">
                  <c:v>3.00906291108549E6</c:v>
                </c:pt>
                <c:pt idx="17614">
                  <c:v>3.01123201718278E6</c:v>
                </c:pt>
                <c:pt idx="17615">
                  <c:v>3.13029009692084E6</c:v>
                </c:pt>
                <c:pt idx="17616">
                  <c:v>3.05627363020481E6</c:v>
                </c:pt>
                <c:pt idx="17617">
                  <c:v>3.01228354474553E6</c:v>
                </c:pt>
                <c:pt idx="17618">
                  <c:v>3.03642695291809E6</c:v>
                </c:pt>
                <c:pt idx="17619">
                  <c:v>3.09638456624392E6</c:v>
                </c:pt>
                <c:pt idx="17620">
                  <c:v>3.01258600886608E6</c:v>
                </c:pt>
                <c:pt idx="17621">
                  <c:v>3.03502024761875E6</c:v>
                </c:pt>
                <c:pt idx="17622">
                  <c:v>3.03643608298794E6</c:v>
                </c:pt>
                <c:pt idx="17623">
                  <c:v>3.0057428179043E6</c:v>
                </c:pt>
                <c:pt idx="17624">
                  <c:v>3.06278956111556E6</c:v>
                </c:pt>
                <c:pt idx="17625">
                  <c:v>3.0492950930978E6</c:v>
                </c:pt>
                <c:pt idx="17626">
                  <c:v>3.03697809862172E6</c:v>
                </c:pt>
                <c:pt idx="17627">
                  <c:v>3.0058924962166E6</c:v>
                </c:pt>
                <c:pt idx="17628">
                  <c:v>3.09263106264198E6</c:v>
                </c:pt>
                <c:pt idx="17629">
                  <c:v>3.01380585088814E6</c:v>
                </c:pt>
                <c:pt idx="17630">
                  <c:v>3.03371192833321E6</c:v>
                </c:pt>
                <c:pt idx="17631">
                  <c:v>3.04856460076675E6</c:v>
                </c:pt>
                <c:pt idx="17632">
                  <c:v>3.03813073334971E6</c:v>
                </c:pt>
                <c:pt idx="17633">
                  <c:v>3.06966742281045E6</c:v>
                </c:pt>
                <c:pt idx="17634">
                  <c:v>2.99756270407554E6</c:v>
                </c:pt>
                <c:pt idx="17635">
                  <c:v>3.06799733432135E6</c:v>
                </c:pt>
                <c:pt idx="17636">
                  <c:v>3.02531562944686E6</c:v>
                </c:pt>
                <c:pt idx="17637">
                  <c:v>3.00792503386499E6</c:v>
                </c:pt>
                <c:pt idx="17638">
                  <c:v>3.07420719671882E6</c:v>
                </c:pt>
                <c:pt idx="17639">
                  <c:v>3.02322076583927E6</c:v>
                </c:pt>
                <c:pt idx="17640">
                  <c:v>3.00263152751794E6</c:v>
                </c:pt>
                <c:pt idx="17641">
                  <c:v>3.01141509231932E6</c:v>
                </c:pt>
                <c:pt idx="17642">
                  <c:v>3.01885675620032E6</c:v>
                </c:pt>
                <c:pt idx="17643">
                  <c:v>3.02433286859514E6</c:v>
                </c:pt>
                <c:pt idx="17644">
                  <c:v>3.09290575813114E6</c:v>
                </c:pt>
                <c:pt idx="17645">
                  <c:v>3.21372521596882E6</c:v>
                </c:pt>
                <c:pt idx="17646">
                  <c:v>3.13822181401244E6</c:v>
                </c:pt>
                <c:pt idx="17647">
                  <c:v>3.19330484978432E6</c:v>
                </c:pt>
                <c:pt idx="17648">
                  <c:v>3.03909134085174E6</c:v>
                </c:pt>
                <c:pt idx="17649">
                  <c:v>3.01381131413457E6</c:v>
                </c:pt>
                <c:pt idx="17650">
                  <c:v>3.07860890729145E6</c:v>
                </c:pt>
                <c:pt idx="17651">
                  <c:v>3.00687217710491E6</c:v>
                </c:pt>
                <c:pt idx="17652">
                  <c:v>3.02885910715481E6</c:v>
                </c:pt>
                <c:pt idx="17653">
                  <c:v>2.99874441734183E6</c:v>
                </c:pt>
                <c:pt idx="17654">
                  <c:v>3.08394788409128E6</c:v>
                </c:pt>
                <c:pt idx="17655">
                  <c:v>3.04588348208206E6</c:v>
                </c:pt>
                <c:pt idx="17656">
                  <c:v>3.04452835857296E6</c:v>
                </c:pt>
                <c:pt idx="17657">
                  <c:v>3.04574104938352E6</c:v>
                </c:pt>
                <c:pt idx="17658">
                  <c:v>3.0255073155091E6</c:v>
                </c:pt>
                <c:pt idx="17659">
                  <c:v>3.03460381141986E6</c:v>
                </c:pt>
                <c:pt idx="17660">
                  <c:v>3.00967492269773E6</c:v>
                </c:pt>
                <c:pt idx="17661">
                  <c:v>3.00774895752073E6</c:v>
                </c:pt>
                <c:pt idx="17662">
                  <c:v>3.05879011516425E6</c:v>
                </c:pt>
                <c:pt idx="17663">
                  <c:v>3.01510560535105E6</c:v>
                </c:pt>
                <c:pt idx="17664">
                  <c:v>3.10539309549361E6</c:v>
                </c:pt>
                <c:pt idx="17665">
                  <c:v>2.9992892933799E6</c:v>
                </c:pt>
                <c:pt idx="17666">
                  <c:v>3.023788829385E6</c:v>
                </c:pt>
                <c:pt idx="17667">
                  <c:v>3.08681404955388E6</c:v>
                </c:pt>
                <c:pt idx="17668">
                  <c:v>3.00275218977377E6</c:v>
                </c:pt>
                <c:pt idx="17669">
                  <c:v>3.05718207310677E6</c:v>
                </c:pt>
                <c:pt idx="17670">
                  <c:v>2.9969404085218E6</c:v>
                </c:pt>
                <c:pt idx="17671">
                  <c:v>3.02811252643532E6</c:v>
                </c:pt>
                <c:pt idx="17672">
                  <c:v>3.0001344682846E6</c:v>
                </c:pt>
                <c:pt idx="17673">
                  <c:v>2.99917773508681E6</c:v>
                </c:pt>
                <c:pt idx="17674">
                  <c:v>3.1022541853958E6</c:v>
                </c:pt>
                <c:pt idx="17675">
                  <c:v>3.02665716026111E6</c:v>
                </c:pt>
                <c:pt idx="17676">
                  <c:v>3.01115301281418E6</c:v>
                </c:pt>
                <c:pt idx="17677">
                  <c:v>3.079876111367E6</c:v>
                </c:pt>
                <c:pt idx="17678">
                  <c:v>3.01737587156646E6</c:v>
                </c:pt>
                <c:pt idx="17679">
                  <c:v>3.0518702944384E6</c:v>
                </c:pt>
                <c:pt idx="17680">
                  <c:v>3.08493005111681E6</c:v>
                </c:pt>
                <c:pt idx="17681">
                  <c:v>3.05830621556989E6</c:v>
                </c:pt>
                <c:pt idx="17682">
                  <c:v>3.02948125559075E6</c:v>
                </c:pt>
                <c:pt idx="17683">
                  <c:v>3.02352554535505E6</c:v>
                </c:pt>
                <c:pt idx="17684">
                  <c:v>3.12259050502243E6</c:v>
                </c:pt>
                <c:pt idx="17685">
                  <c:v>3.04024868378686E6</c:v>
                </c:pt>
                <c:pt idx="17686">
                  <c:v>3.04900122661803E6</c:v>
                </c:pt>
                <c:pt idx="17687">
                  <c:v>3.07641819472717E6</c:v>
                </c:pt>
                <c:pt idx="17688">
                  <c:v>3.0628107735829E6</c:v>
                </c:pt>
                <c:pt idx="17689">
                  <c:v>3.0909062354927E6</c:v>
                </c:pt>
                <c:pt idx="17690">
                  <c:v>3.03741843039709E6</c:v>
                </c:pt>
                <c:pt idx="17691">
                  <c:v>3.06311822670812E6</c:v>
                </c:pt>
                <c:pt idx="17692">
                  <c:v>3.06566511085751E6</c:v>
                </c:pt>
                <c:pt idx="17693">
                  <c:v>3.10855694917182E6</c:v>
                </c:pt>
                <c:pt idx="17694">
                  <c:v>3.08658112931296E6</c:v>
                </c:pt>
                <c:pt idx="17695">
                  <c:v>3.0813544382999E6</c:v>
                </c:pt>
                <c:pt idx="17696">
                  <c:v>3.08276219851256E6</c:v>
                </c:pt>
                <c:pt idx="17697">
                  <c:v>3.06176484783245E6</c:v>
                </c:pt>
                <c:pt idx="17698">
                  <c:v>3.07148915217343E6</c:v>
                </c:pt>
                <c:pt idx="17699">
                  <c:v>3.0559554726175E6</c:v>
                </c:pt>
                <c:pt idx="17700">
                  <c:v>3.02337875371035E6</c:v>
                </c:pt>
                <c:pt idx="17701">
                  <c:v>3.09044732951918E6</c:v>
                </c:pt>
                <c:pt idx="17702">
                  <c:v>3.04917648749028E6</c:v>
                </c:pt>
                <c:pt idx="17703">
                  <c:v>3.12460105254662E6</c:v>
                </c:pt>
                <c:pt idx="17704">
                  <c:v>3.02316114224961E6</c:v>
                </c:pt>
                <c:pt idx="17705">
                  <c:v>3.0898043938025E6</c:v>
                </c:pt>
                <c:pt idx="17706">
                  <c:v>3.07145199392717E6</c:v>
                </c:pt>
                <c:pt idx="17707">
                  <c:v>3.00062885900308E6</c:v>
                </c:pt>
                <c:pt idx="17708">
                  <c:v>3.05088264704774E6</c:v>
                </c:pt>
                <c:pt idx="17709">
                  <c:v>2.9961055783024E6</c:v>
                </c:pt>
                <c:pt idx="17710">
                  <c:v>3.02584853276533E6</c:v>
                </c:pt>
                <c:pt idx="17711">
                  <c:v>3.00219680601476E6</c:v>
                </c:pt>
                <c:pt idx="17712">
                  <c:v>2.99857363457369E6</c:v>
                </c:pt>
                <c:pt idx="17713">
                  <c:v>3.09959548528382E6</c:v>
                </c:pt>
                <c:pt idx="17714">
                  <c:v>3.00045875525788E6</c:v>
                </c:pt>
                <c:pt idx="17715">
                  <c:v>3.0384798831972E6</c:v>
                </c:pt>
                <c:pt idx="17716">
                  <c:v>3.09283184290767E6</c:v>
                </c:pt>
                <c:pt idx="17717">
                  <c:v>3.04674229281003E6</c:v>
                </c:pt>
                <c:pt idx="17718">
                  <c:v>3.03148746707893E6</c:v>
                </c:pt>
                <c:pt idx="17719">
                  <c:v>3.01426191336211E6</c:v>
                </c:pt>
                <c:pt idx="17720">
                  <c:v>3.0631899789706E6</c:v>
                </c:pt>
                <c:pt idx="17721">
                  <c:v>3.00261298808075E6</c:v>
                </c:pt>
                <c:pt idx="17722">
                  <c:v>2.99939654974076E6</c:v>
                </c:pt>
                <c:pt idx="17723">
                  <c:v>3.09589470690723E6</c:v>
                </c:pt>
                <c:pt idx="17724">
                  <c:v>3.01349772264396E6</c:v>
                </c:pt>
                <c:pt idx="17725">
                  <c:v>3.068774486692E6</c:v>
                </c:pt>
                <c:pt idx="17726">
                  <c:v>3.0264194944981E6</c:v>
                </c:pt>
                <c:pt idx="17727">
                  <c:v>2.99367235580226E6</c:v>
                </c:pt>
                <c:pt idx="17728">
                  <c:v>3.04891998716457E6</c:v>
                </c:pt>
                <c:pt idx="17729">
                  <c:v>2.99541871013015E6</c:v>
                </c:pt>
                <c:pt idx="17730">
                  <c:v>3.02830482808363E6</c:v>
                </c:pt>
                <c:pt idx="17731">
                  <c:v>2.99777684111947E6</c:v>
                </c:pt>
                <c:pt idx="17732">
                  <c:v>3.1946617707931E6</c:v>
                </c:pt>
                <c:pt idx="17733">
                  <c:v>3.04226341629801E6</c:v>
                </c:pt>
                <c:pt idx="17734">
                  <c:v>3.04795733212086E6</c:v>
                </c:pt>
                <c:pt idx="17735">
                  <c:v>3.05076689369302E6</c:v>
                </c:pt>
                <c:pt idx="17736">
                  <c:v>3.06650651104284E6</c:v>
                </c:pt>
                <c:pt idx="17737">
                  <c:v>3.00076624552385E6</c:v>
                </c:pt>
                <c:pt idx="17738">
                  <c:v>3.02386083427661E6</c:v>
                </c:pt>
                <c:pt idx="17739">
                  <c:v>2.9325030772664E6</c:v>
                </c:pt>
                <c:pt idx="17740">
                  <c:v>2.48737539413318E6</c:v>
                </c:pt>
                <c:pt idx="17741">
                  <c:v>2.50975864801138E6</c:v>
                </c:pt>
                <c:pt idx="17742">
                  <c:v>2.56708624723974E6</c:v>
                </c:pt>
                <c:pt idx="17743">
                  <c:v>2.5472447721004E6</c:v>
                </c:pt>
                <c:pt idx="17744">
                  <c:v>2.5444999515936E6</c:v>
                </c:pt>
                <c:pt idx="17745">
                  <c:v>2.55225927918291E6</c:v>
                </c:pt>
                <c:pt idx="17746">
                  <c:v>2.52078837880202E6</c:v>
                </c:pt>
                <c:pt idx="17747">
                  <c:v>2.5140260912094E6</c:v>
                </c:pt>
                <c:pt idx="17748">
                  <c:v>2.51209100038404E6</c:v>
                </c:pt>
                <c:pt idx="17749">
                  <c:v>2.5649345896386E6</c:v>
                </c:pt>
                <c:pt idx="17750">
                  <c:v>2.50350185315371E6</c:v>
                </c:pt>
                <c:pt idx="17751">
                  <c:v>2.53665786907194E6</c:v>
                </c:pt>
                <c:pt idx="17752">
                  <c:v>2.5673566213864E6</c:v>
                </c:pt>
                <c:pt idx="17753">
                  <c:v>2.58453104400562E6</c:v>
                </c:pt>
                <c:pt idx="17754">
                  <c:v>2.56637039815478E6</c:v>
                </c:pt>
                <c:pt idx="17755">
                  <c:v>2.52731288211937E6</c:v>
                </c:pt>
                <c:pt idx="17756">
                  <c:v>2.56965925703448E6</c:v>
                </c:pt>
                <c:pt idx="17757">
                  <c:v>2.54931948821292E6</c:v>
                </c:pt>
                <c:pt idx="17758">
                  <c:v>2.50894242488319E6</c:v>
                </c:pt>
                <c:pt idx="17759">
                  <c:v>2.51865686034913E6</c:v>
                </c:pt>
                <c:pt idx="17760">
                  <c:v>2.54264064413069E6</c:v>
                </c:pt>
                <c:pt idx="17761">
                  <c:v>2.50498498277235E6</c:v>
                </c:pt>
                <c:pt idx="17762">
                  <c:v>2.6117727905754E6</c:v>
                </c:pt>
                <c:pt idx="17763">
                  <c:v>2.53297099511663E6</c:v>
                </c:pt>
                <c:pt idx="17764">
                  <c:v>2.5391212460699E6</c:v>
                </c:pt>
                <c:pt idx="17765">
                  <c:v>2.5992166415485E6</c:v>
                </c:pt>
                <c:pt idx="17766">
                  <c:v>2.298937962836E6</c:v>
                </c:pt>
                <c:pt idx="17767">
                  <c:v>1.97743959036375E6</c:v>
                </c:pt>
                <c:pt idx="17768">
                  <c:v>1.92007384306356E6</c:v>
                </c:pt>
                <c:pt idx="17769">
                  <c:v>1.94936931955439E6</c:v>
                </c:pt>
                <c:pt idx="17770">
                  <c:v>1.96014937324072E6</c:v>
                </c:pt>
                <c:pt idx="17771">
                  <c:v>1.93576084517949E6</c:v>
                </c:pt>
                <c:pt idx="17772">
                  <c:v>2.0233850609879E6</c:v>
                </c:pt>
                <c:pt idx="17773">
                  <c:v>1.93400502545751E6</c:v>
                </c:pt>
                <c:pt idx="17774">
                  <c:v>1.97952568612019E6</c:v>
                </c:pt>
                <c:pt idx="17775">
                  <c:v>2.13038068988433E6</c:v>
                </c:pt>
                <c:pt idx="17776">
                  <c:v>2.07510057164016E6</c:v>
                </c:pt>
                <c:pt idx="17777">
                  <c:v>2.09855737651443E6</c:v>
                </c:pt>
                <c:pt idx="17778">
                  <c:v>2.1036393078658E6</c:v>
                </c:pt>
                <c:pt idx="17779">
                  <c:v>2.09148976709443E6</c:v>
                </c:pt>
                <c:pt idx="17780">
                  <c:v>2.08373141331853E6</c:v>
                </c:pt>
                <c:pt idx="17781">
                  <c:v>2.0739742576267E6</c:v>
                </c:pt>
                <c:pt idx="17782">
                  <c:v>2.07794358676114E6</c:v>
                </c:pt>
                <c:pt idx="17783">
                  <c:v>1.91820807835132E6</c:v>
                </c:pt>
                <c:pt idx="17784">
                  <c:v>2.00100866000094E6</c:v>
                </c:pt>
                <c:pt idx="17785">
                  <c:v>1.95612734767531E6</c:v>
                </c:pt>
                <c:pt idx="17786">
                  <c:v>1.91788380998581E6</c:v>
                </c:pt>
                <c:pt idx="17787">
                  <c:v>1.9555753587281E6</c:v>
                </c:pt>
                <c:pt idx="17788">
                  <c:v>1.95179098688309E6</c:v>
                </c:pt>
                <c:pt idx="17789">
                  <c:v>1.95448698403549E6</c:v>
                </c:pt>
                <c:pt idx="17790">
                  <c:v>1.97800764606309E6</c:v>
                </c:pt>
                <c:pt idx="17791">
                  <c:v>1.92347127700852E6</c:v>
                </c:pt>
                <c:pt idx="17792">
                  <c:v>2.01004853536655E6</c:v>
                </c:pt>
                <c:pt idx="17793">
                  <c:v>1.99532000448737E6</c:v>
                </c:pt>
                <c:pt idx="17794">
                  <c:v>1.97822184933428E6</c:v>
                </c:pt>
                <c:pt idx="17795">
                  <c:v>1.92434248600941E6</c:v>
                </c:pt>
                <c:pt idx="17796">
                  <c:v>1.95399639245495E6</c:v>
                </c:pt>
                <c:pt idx="17797">
                  <c:v>1.92332124284875E6</c:v>
                </c:pt>
                <c:pt idx="17798">
                  <c:v>1.95471459913096E6</c:v>
                </c:pt>
                <c:pt idx="17799">
                  <c:v>1.9244573217648E6</c:v>
                </c:pt>
                <c:pt idx="17800">
                  <c:v>1.94915445048893E6</c:v>
                </c:pt>
                <c:pt idx="17801">
                  <c:v>1.91910554485456E6</c:v>
                </c:pt>
                <c:pt idx="17802">
                  <c:v>2.01802217078609E6</c:v>
                </c:pt>
                <c:pt idx="17803">
                  <c:v>2.13833635898818E6</c:v>
                </c:pt>
                <c:pt idx="17804">
                  <c:v>1.97878005854458E6</c:v>
                </c:pt>
                <c:pt idx="17805">
                  <c:v>1.95326535887601E6</c:v>
                </c:pt>
                <c:pt idx="17806">
                  <c:v>1.96243532906405E6</c:v>
                </c:pt>
                <c:pt idx="17807">
                  <c:v>1.92356285949097E6</c:v>
                </c:pt>
                <c:pt idx="17808">
                  <c:v>2.0191707772461E6</c:v>
                </c:pt>
                <c:pt idx="17809">
                  <c:v>2.00039786116403E6</c:v>
                </c:pt>
                <c:pt idx="17810">
                  <c:v>1.94163580411428E6</c:v>
                </c:pt>
                <c:pt idx="17811">
                  <c:v>1.92078866550042E6</c:v>
                </c:pt>
                <c:pt idx="17812">
                  <c:v>1.99177295355191E6</c:v>
                </c:pt>
                <c:pt idx="17813">
                  <c:v>1.95051625457368E6</c:v>
                </c:pt>
                <c:pt idx="17814">
                  <c:v>1.97757231642586E6</c:v>
                </c:pt>
                <c:pt idx="17815">
                  <c:v>1.96697971328275E6</c:v>
                </c:pt>
                <c:pt idx="17816">
                  <c:v>1.9575263448268E6</c:v>
                </c:pt>
                <c:pt idx="17817">
                  <c:v>2.0217847194891E6</c:v>
                </c:pt>
                <c:pt idx="17818">
                  <c:v>1.99338825877156E6</c:v>
                </c:pt>
                <c:pt idx="17819">
                  <c:v>2.19770233827375E6</c:v>
                </c:pt>
                <c:pt idx="17820">
                  <c:v>2.2657616872626E6</c:v>
                </c:pt>
                <c:pt idx="17821">
                  <c:v>1.99216739392157E6</c:v>
                </c:pt>
                <c:pt idx="17822">
                  <c:v>2.09552824908919E6</c:v>
                </c:pt>
                <c:pt idx="17823">
                  <c:v>2.0084217476462E6</c:v>
                </c:pt>
                <c:pt idx="17824">
                  <c:v>2.08852573557086E6</c:v>
                </c:pt>
                <c:pt idx="17825">
                  <c:v>2.02919009644148E6</c:v>
                </c:pt>
                <c:pt idx="17826">
                  <c:v>2.02769072199444E6</c:v>
                </c:pt>
                <c:pt idx="17827">
                  <c:v>1.85753089901259E6</c:v>
                </c:pt>
                <c:pt idx="17828">
                  <c:v>1.78759207560533E6</c:v>
                </c:pt>
                <c:pt idx="17829">
                  <c:v>1.79127126784694E6</c:v>
                </c:pt>
                <c:pt idx="17830">
                  <c:v>1.76203665739863E6</c:v>
                </c:pt>
                <c:pt idx="17831">
                  <c:v>1.78046849205764E6</c:v>
                </c:pt>
                <c:pt idx="17832">
                  <c:v>1.84775986182417E6</c:v>
                </c:pt>
                <c:pt idx="17833">
                  <c:v>1.8057463143126E6</c:v>
                </c:pt>
                <c:pt idx="17834">
                  <c:v>1.81679637431741E6</c:v>
                </c:pt>
                <c:pt idx="17835">
                  <c:v>1.79523818051343E6</c:v>
                </c:pt>
                <c:pt idx="17836">
                  <c:v>1.78604269801791E6</c:v>
                </c:pt>
                <c:pt idx="17837">
                  <c:v>1.75992480373446E6</c:v>
                </c:pt>
                <c:pt idx="17838">
                  <c:v>1.78518331853002E6</c:v>
                </c:pt>
                <c:pt idx="17839">
                  <c:v>1.78832105666683E6</c:v>
                </c:pt>
                <c:pt idx="17840">
                  <c:v>1.78942780977247E6</c:v>
                </c:pt>
                <c:pt idx="17841">
                  <c:v>1.86482814781378E6</c:v>
                </c:pt>
                <c:pt idx="17842">
                  <c:v>1.76316696294653E6</c:v>
                </c:pt>
                <c:pt idx="17843">
                  <c:v>1.78772730002658E6</c:v>
                </c:pt>
                <c:pt idx="17844">
                  <c:v>1.8357383090913E6</c:v>
                </c:pt>
                <c:pt idx="17845">
                  <c:v>1.80792859130651E6</c:v>
                </c:pt>
                <c:pt idx="17846">
                  <c:v>1.79253965230491E6</c:v>
                </c:pt>
                <c:pt idx="17847">
                  <c:v>1.7723897625243E6</c:v>
                </c:pt>
                <c:pt idx="17848">
                  <c:v>1.7664525325042E6</c:v>
                </c:pt>
                <c:pt idx="17849">
                  <c:v>1.82774381274055E6</c:v>
                </c:pt>
                <c:pt idx="17850">
                  <c:v>1.79270320655996E6</c:v>
                </c:pt>
                <c:pt idx="17851">
                  <c:v>1.89723398662272E6</c:v>
                </c:pt>
                <c:pt idx="17852">
                  <c:v>1.82317647256742E6</c:v>
                </c:pt>
                <c:pt idx="17853">
                  <c:v>1.88334229634325E6</c:v>
                </c:pt>
                <c:pt idx="17854">
                  <c:v>1.82599459424763E6</c:v>
                </c:pt>
                <c:pt idx="17855">
                  <c:v>1.75843226973356E6</c:v>
                </c:pt>
                <c:pt idx="17856">
                  <c:v>1.78785504327226E6</c:v>
                </c:pt>
                <c:pt idx="17857">
                  <c:v>1.79779913469332E6</c:v>
                </c:pt>
                <c:pt idx="17858">
                  <c:v>1.81120068562664E6</c:v>
                </c:pt>
                <c:pt idx="17859">
                  <c:v>1.76715911247003E6</c:v>
                </c:pt>
                <c:pt idx="17860">
                  <c:v>1.78581538212387E6</c:v>
                </c:pt>
                <c:pt idx="17861">
                  <c:v>1.85678061140778E6</c:v>
                </c:pt>
                <c:pt idx="17862">
                  <c:v>1.75966751318949E6</c:v>
                </c:pt>
                <c:pt idx="17863">
                  <c:v>1.8486875911446E6</c:v>
                </c:pt>
                <c:pt idx="17864">
                  <c:v>1.7954544050171E6</c:v>
                </c:pt>
                <c:pt idx="17865">
                  <c:v>1.75676708569011E6</c:v>
                </c:pt>
                <c:pt idx="17866">
                  <c:v>1.79562327627972E6</c:v>
                </c:pt>
                <c:pt idx="17867">
                  <c:v>1.76135150682043E6</c:v>
                </c:pt>
                <c:pt idx="17868">
                  <c:v>1.78741840775491E6</c:v>
                </c:pt>
                <c:pt idx="17869">
                  <c:v>1.76178969497005E6</c:v>
                </c:pt>
                <c:pt idx="17870">
                  <c:v>1.80299166416695E6</c:v>
                </c:pt>
                <c:pt idx="17871">
                  <c:v>1.86873474209918E6</c:v>
                </c:pt>
                <c:pt idx="17872">
                  <c:v>1.79786665521198E6</c:v>
                </c:pt>
                <c:pt idx="17873">
                  <c:v>1.8095152603643E6</c:v>
                </c:pt>
                <c:pt idx="17874">
                  <c:v>1.839847901159E6</c:v>
                </c:pt>
                <c:pt idx="17875">
                  <c:v>1.80141065810084E6</c:v>
                </c:pt>
                <c:pt idx="17876">
                  <c:v>1.81455443705926E6</c:v>
                </c:pt>
                <c:pt idx="17877">
                  <c:v>1.77545788306525E6</c:v>
                </c:pt>
                <c:pt idx="17878">
                  <c:v>1.83332846626714E6</c:v>
                </c:pt>
                <c:pt idx="17879">
                  <c:v>1.7935084488882E6</c:v>
                </c:pt>
                <c:pt idx="17880">
                  <c:v>1.83007739122606E6</c:v>
                </c:pt>
                <c:pt idx="17881">
                  <c:v>1.76911981756508E6</c:v>
                </c:pt>
                <c:pt idx="17882">
                  <c:v>1.81930636357319E6</c:v>
                </c:pt>
                <c:pt idx="17883">
                  <c:v>1.81397758118307E6</c:v>
                </c:pt>
                <c:pt idx="17884">
                  <c:v>2.00824724660125E6</c:v>
                </c:pt>
                <c:pt idx="17885">
                  <c:v>2.09107834966563E6</c:v>
                </c:pt>
                <c:pt idx="17886">
                  <c:v>2.08399586604943E6</c:v>
                </c:pt>
                <c:pt idx="17887">
                  <c:v>2.37318007188427E6</c:v>
                </c:pt>
                <c:pt idx="17888">
                  <c:v>2.34520043845828E6</c:v>
                </c:pt>
                <c:pt idx="17889">
                  <c:v>2.03481515638731E6</c:v>
                </c:pt>
                <c:pt idx="17890">
                  <c:v>2.1335318227593E6</c:v>
                </c:pt>
                <c:pt idx="17891">
                  <c:v>2.03526230447195E6</c:v>
                </c:pt>
                <c:pt idx="17892">
                  <c:v>2.13391217624803E6</c:v>
                </c:pt>
                <c:pt idx="17893">
                  <c:v>2.09820654974004E6</c:v>
                </c:pt>
                <c:pt idx="17894">
                  <c:v>2.03835584902118E6</c:v>
                </c:pt>
                <c:pt idx="17895">
                  <c:v>2.06772120234895E6</c:v>
                </c:pt>
                <c:pt idx="17896">
                  <c:v>2.07060141975215E6</c:v>
                </c:pt>
                <c:pt idx="17897">
                  <c:v>2.08558430127051E6</c:v>
                </c:pt>
                <c:pt idx="17898">
                  <c:v>2.03836859991956E6</c:v>
                </c:pt>
                <c:pt idx="17899">
                  <c:v>2.0306844134178E6</c:v>
                </c:pt>
                <c:pt idx="17900">
                  <c:v>2.13297837805327E6</c:v>
                </c:pt>
                <c:pt idx="17901">
                  <c:v>2.03415903425451E6</c:v>
                </c:pt>
                <c:pt idx="17902">
                  <c:v>2.1283576824862E6</c:v>
                </c:pt>
                <c:pt idx="17903">
                  <c:v>2.06255906042426E6</c:v>
                </c:pt>
                <c:pt idx="17904">
                  <c:v>2.03056645299672E6</c:v>
                </c:pt>
                <c:pt idx="17905">
                  <c:v>2.06041830527616E6</c:v>
                </c:pt>
                <c:pt idx="17906">
                  <c:v>2.03685020479975E6</c:v>
                </c:pt>
                <c:pt idx="17907">
                  <c:v>2.14013511266664E6</c:v>
                </c:pt>
                <c:pt idx="17908">
                  <c:v>2.14632245643581E6</c:v>
                </c:pt>
                <c:pt idx="17909">
                  <c:v>2.1862588811865E6</c:v>
                </c:pt>
                <c:pt idx="17910">
                  <c:v>2.26647668046828E6</c:v>
                </c:pt>
                <c:pt idx="17911">
                  <c:v>2.03789699568426E6</c:v>
                </c:pt>
                <c:pt idx="17912">
                  <c:v>2.0670692904982E6</c:v>
                </c:pt>
                <c:pt idx="17913">
                  <c:v>2.10082182481995E6</c:v>
                </c:pt>
                <c:pt idx="17914">
                  <c:v>2.08652097527866E6</c:v>
                </c:pt>
                <c:pt idx="17915">
                  <c:v>1.99758906682456E6</c:v>
                </c:pt>
                <c:pt idx="17916">
                  <c:v>1.78742877742443E6</c:v>
                </c:pt>
                <c:pt idx="17917">
                  <c:v>1.75856447375311E6</c:v>
                </c:pt>
                <c:pt idx="17918">
                  <c:v>1.75648613728286E6</c:v>
                </c:pt>
                <c:pt idx="17919">
                  <c:v>1.84914317269502E6</c:v>
                </c:pt>
                <c:pt idx="17920">
                  <c:v>1.76435288431662E6</c:v>
                </c:pt>
                <c:pt idx="17921">
                  <c:v>1.81498985693839E6</c:v>
                </c:pt>
                <c:pt idx="17922">
                  <c:v>1.75690022884519E6</c:v>
                </c:pt>
                <c:pt idx="17923">
                  <c:v>1.8197607888825E6</c:v>
                </c:pt>
                <c:pt idx="17924">
                  <c:v>1.78571311649532E6</c:v>
                </c:pt>
                <c:pt idx="17925">
                  <c:v>1.7860075990594E6</c:v>
                </c:pt>
                <c:pt idx="17926">
                  <c:v>1.7946232505235E6</c:v>
                </c:pt>
                <c:pt idx="17927">
                  <c:v>1.82760954248767E6</c:v>
                </c:pt>
                <c:pt idx="17928">
                  <c:v>1.82859013832436E6</c:v>
                </c:pt>
                <c:pt idx="17929">
                  <c:v>1.89989671733401E6</c:v>
                </c:pt>
                <c:pt idx="17930">
                  <c:v>1.83000774878128E6</c:v>
                </c:pt>
                <c:pt idx="17931">
                  <c:v>1.79491096626968E6</c:v>
                </c:pt>
                <c:pt idx="17932">
                  <c:v>1.82901749922697E6</c:v>
                </c:pt>
                <c:pt idx="17933">
                  <c:v>1.87006388523987E6</c:v>
                </c:pt>
                <c:pt idx="17934">
                  <c:v>1.79101782176268E6</c:v>
                </c:pt>
                <c:pt idx="17935">
                  <c:v>1.83345336548336E6</c:v>
                </c:pt>
                <c:pt idx="17936">
                  <c:v>1.8076759089124E6</c:v>
                </c:pt>
                <c:pt idx="17937">
                  <c:v>1.7742521910833E6</c:v>
                </c:pt>
                <c:pt idx="17938">
                  <c:v>1.7577799663989E6</c:v>
                </c:pt>
                <c:pt idx="17939">
                  <c:v>1.86169051623738E6</c:v>
                </c:pt>
                <c:pt idx="17940">
                  <c:v>1.78458210866922E6</c:v>
                </c:pt>
                <c:pt idx="17941">
                  <c:v>1.7809169475018E6</c:v>
                </c:pt>
                <c:pt idx="17942">
                  <c:v>1.82850619436308E6</c:v>
                </c:pt>
                <c:pt idx="17943">
                  <c:v>1.7551195670542E6</c:v>
                </c:pt>
                <c:pt idx="17944">
                  <c:v>1.80579772227101E6</c:v>
                </c:pt>
                <c:pt idx="17945">
                  <c:v>1.76943402175128E6</c:v>
                </c:pt>
                <c:pt idx="17946">
                  <c:v>1.81869612764695E6</c:v>
                </c:pt>
                <c:pt idx="17947">
                  <c:v>1.79378847689784E6</c:v>
                </c:pt>
                <c:pt idx="17948">
                  <c:v>1.7595197733646E6</c:v>
                </c:pt>
                <c:pt idx="17949">
                  <c:v>1.82883146175726E6</c:v>
                </c:pt>
                <c:pt idx="17950">
                  <c:v>1.78031281674812E6</c:v>
                </c:pt>
                <c:pt idx="17951">
                  <c:v>1.83296568942829E6</c:v>
                </c:pt>
                <c:pt idx="17952">
                  <c:v>1.79255106739733E6</c:v>
                </c:pt>
                <c:pt idx="17953">
                  <c:v>1.80226133260789E6</c:v>
                </c:pt>
                <c:pt idx="17954">
                  <c:v>1.76797590207034E6</c:v>
                </c:pt>
                <c:pt idx="17955">
                  <c:v>1.7968561219155E6</c:v>
                </c:pt>
                <c:pt idx="17956">
                  <c:v>1.82347592492006E6</c:v>
                </c:pt>
                <c:pt idx="17957">
                  <c:v>1.7999999397726E6</c:v>
                </c:pt>
                <c:pt idx="17958">
                  <c:v>1.82676365278299E6</c:v>
                </c:pt>
                <c:pt idx="17959">
                  <c:v>1.80075944958154E6</c:v>
                </c:pt>
                <c:pt idx="17960">
                  <c:v>1.83530525738032E6</c:v>
                </c:pt>
                <c:pt idx="17961">
                  <c:v>1.84915048902234E6</c:v>
                </c:pt>
                <c:pt idx="17962">
                  <c:v>1.87746284771035E6</c:v>
                </c:pt>
                <c:pt idx="17963">
                  <c:v>2.44782702807117E6</c:v>
                </c:pt>
                <c:pt idx="17964">
                  <c:v>1.86079305101701E6</c:v>
                </c:pt>
                <c:pt idx="17965">
                  <c:v>1.8785485391191E6</c:v>
                </c:pt>
                <c:pt idx="17966">
                  <c:v>1.82464165517127E6</c:v>
                </c:pt>
                <c:pt idx="17967">
                  <c:v>1.92361159195695E6</c:v>
                </c:pt>
                <c:pt idx="17968">
                  <c:v>1.88809937164031E6</c:v>
                </c:pt>
                <c:pt idx="17969">
                  <c:v>1.79192476876499E6</c:v>
                </c:pt>
                <c:pt idx="17970">
                  <c:v>1.85052950224638E6</c:v>
                </c:pt>
                <c:pt idx="17971">
                  <c:v>1.84063981625453E6</c:v>
                </c:pt>
                <c:pt idx="17972">
                  <c:v>1.77985988333318E6</c:v>
                </c:pt>
                <c:pt idx="17973">
                  <c:v>1.99973491045868E6</c:v>
                </c:pt>
                <c:pt idx="17974">
                  <c:v>1.768224180159E6</c:v>
                </c:pt>
                <c:pt idx="17975">
                  <c:v>1.7841510118198E6</c:v>
                </c:pt>
                <c:pt idx="17976">
                  <c:v>1.75519164010051E6</c:v>
                </c:pt>
                <c:pt idx="17977">
                  <c:v>1.7803939701071E6</c:v>
                </c:pt>
                <c:pt idx="17978">
                  <c:v>1.87147784114293E6</c:v>
                </c:pt>
                <c:pt idx="17979">
                  <c:v>1.80702051757061E6</c:v>
                </c:pt>
                <c:pt idx="17980">
                  <c:v>1.80340805787357E6</c:v>
                </c:pt>
                <c:pt idx="17981">
                  <c:v>1.7922205435364E6</c:v>
                </c:pt>
                <c:pt idx="17982">
                  <c:v>1.82259239999186E6</c:v>
                </c:pt>
                <c:pt idx="17983">
                  <c:v>1.79001334791588E6</c:v>
                </c:pt>
                <c:pt idx="17984">
                  <c:v>1.79524660908798E6</c:v>
                </c:pt>
                <c:pt idx="17985">
                  <c:v>1.76162665015322E6</c:v>
                </c:pt>
                <c:pt idx="17986">
                  <c:v>1.75744916415856E6</c:v>
                </c:pt>
                <c:pt idx="17987">
                  <c:v>1.78448175192361E6</c:v>
                </c:pt>
                <c:pt idx="17988">
                  <c:v>1.86226759974436E6</c:v>
                </c:pt>
                <c:pt idx="17989">
                  <c:v>1.81398569763081E6</c:v>
                </c:pt>
                <c:pt idx="17990">
                  <c:v>1.7558851625514E6</c:v>
                </c:pt>
                <c:pt idx="17991">
                  <c:v>1.81366901909398E6</c:v>
                </c:pt>
                <c:pt idx="17992">
                  <c:v>1.81859186742632E6</c:v>
                </c:pt>
                <c:pt idx="17993">
                  <c:v>1.7846858022899E6</c:v>
                </c:pt>
                <c:pt idx="17994">
                  <c:v>1.79307435092318E6</c:v>
                </c:pt>
                <c:pt idx="17995">
                  <c:v>1.78373299483281E6</c:v>
                </c:pt>
                <c:pt idx="17996">
                  <c:v>1.81596398927507E6</c:v>
                </c:pt>
                <c:pt idx="17997">
                  <c:v>1.8808723194962E6</c:v>
                </c:pt>
                <c:pt idx="17998">
                  <c:v>1.8097109639363E6</c:v>
                </c:pt>
                <c:pt idx="17999">
                  <c:v>1.75819395269211E6</c:v>
                </c:pt>
                <c:pt idx="18000">
                  <c:v>1.78684136370215E6</c:v>
                </c:pt>
                <c:pt idx="18001">
                  <c:v>1.7688986330959E6</c:v>
                </c:pt>
                <c:pt idx="18002">
                  <c:v>1.84470154510224E6</c:v>
                </c:pt>
                <c:pt idx="18003">
                  <c:v>1.78745144729543E6</c:v>
                </c:pt>
                <c:pt idx="18004">
                  <c:v>1.79200859955936E6</c:v>
                </c:pt>
                <c:pt idx="18005">
                  <c:v>1.77116881960625E6</c:v>
                </c:pt>
                <c:pt idx="18006">
                  <c:v>1.78346601394038E6</c:v>
                </c:pt>
                <c:pt idx="18007">
                  <c:v>1.90437791457808E6</c:v>
                </c:pt>
                <c:pt idx="18008">
                  <c:v>1.76513554690154E6</c:v>
                </c:pt>
                <c:pt idx="18009">
                  <c:v>1.78853139966E6</c:v>
                </c:pt>
                <c:pt idx="18010">
                  <c:v>1.78188200865504E6</c:v>
                </c:pt>
                <c:pt idx="18011">
                  <c:v>1.85133427192034E6</c:v>
                </c:pt>
                <c:pt idx="18012">
                  <c:v>1.81176357740261E6</c:v>
                </c:pt>
                <c:pt idx="18013">
                  <c:v>1.82439345048875E6</c:v>
                </c:pt>
                <c:pt idx="18014">
                  <c:v>1.78300146758536E6</c:v>
                </c:pt>
                <c:pt idx="18015">
                  <c:v>1.90702053566909E6</c:v>
                </c:pt>
                <c:pt idx="18016">
                  <c:v>1.76133629225813E6</c:v>
                </c:pt>
                <c:pt idx="18017">
                  <c:v>1.86122001037365E6</c:v>
                </c:pt>
                <c:pt idx="18018">
                  <c:v>1.79716033557019E6</c:v>
                </c:pt>
                <c:pt idx="18019">
                  <c:v>1.76695675846171E6</c:v>
                </c:pt>
                <c:pt idx="18020">
                  <c:v>1.79974154359762E6</c:v>
                </c:pt>
                <c:pt idx="18021">
                  <c:v>1.82124355935652E6</c:v>
                </c:pt>
                <c:pt idx="18022">
                  <c:v>1.7744494865538E6</c:v>
                </c:pt>
                <c:pt idx="18023">
                  <c:v>1.82826728492128E6</c:v>
                </c:pt>
                <c:pt idx="18024">
                  <c:v>1.76103470811321E6</c:v>
                </c:pt>
                <c:pt idx="18025">
                  <c:v>1.76131906871816E6</c:v>
                </c:pt>
                <c:pt idx="18026">
                  <c:v>1.77149208080725E6</c:v>
                </c:pt>
                <c:pt idx="18027">
                  <c:v>1.89092543711272E6</c:v>
                </c:pt>
                <c:pt idx="18028">
                  <c:v>1.76078729022314E6</c:v>
                </c:pt>
                <c:pt idx="18029">
                  <c:v>1.82198674804143E6</c:v>
                </c:pt>
                <c:pt idx="18030">
                  <c:v>1.76074821143289E6</c:v>
                </c:pt>
                <c:pt idx="18031">
                  <c:v>1.8127194525192E6</c:v>
                </c:pt>
                <c:pt idx="18032">
                  <c:v>1.82003179689916E6</c:v>
                </c:pt>
                <c:pt idx="18033">
                  <c:v>1.75475362756706E6</c:v>
                </c:pt>
                <c:pt idx="18034">
                  <c:v>1.75847146550225E6</c:v>
                </c:pt>
                <c:pt idx="18035">
                  <c:v>1.81336444382414E6</c:v>
                </c:pt>
                <c:pt idx="18036">
                  <c:v>1.83661875763907E6</c:v>
                </c:pt>
                <c:pt idx="18037">
                  <c:v>1.77681844803323E6</c:v>
                </c:pt>
                <c:pt idx="18038">
                  <c:v>1.7563172591703E6</c:v>
                </c:pt>
                <c:pt idx="18039">
                  <c:v>1.80390763060738E6</c:v>
                </c:pt>
                <c:pt idx="18040">
                  <c:v>1.78577378163476E6</c:v>
                </c:pt>
                <c:pt idx="18041">
                  <c:v>1.86872169935765E6</c:v>
                </c:pt>
                <c:pt idx="18042">
                  <c:v>1.80800595150825E6</c:v>
                </c:pt>
                <c:pt idx="18043">
                  <c:v>1.77881886728923E6</c:v>
                </c:pt>
                <c:pt idx="18044">
                  <c:v>1.7566279098223E6</c:v>
                </c:pt>
                <c:pt idx="18045">
                  <c:v>1.75468390626756E6</c:v>
                </c:pt>
                <c:pt idx="18046">
                  <c:v>1.75688771534384E6</c:v>
                </c:pt>
                <c:pt idx="18047">
                  <c:v>1.7859607924709E6</c:v>
                </c:pt>
                <c:pt idx="18048">
                  <c:v>1.7971375474834E6</c:v>
                </c:pt>
                <c:pt idx="18049">
                  <c:v>1.90781947899893E6</c:v>
                </c:pt>
                <c:pt idx="18050">
                  <c:v>1.78915505619323E6</c:v>
                </c:pt>
                <c:pt idx="18051">
                  <c:v>1.85941856549253E6</c:v>
                </c:pt>
                <c:pt idx="18052">
                  <c:v>1.75906278440724E6</c:v>
                </c:pt>
                <c:pt idx="18053">
                  <c:v>1.84426180913344E6</c:v>
                </c:pt>
                <c:pt idx="18054">
                  <c:v>1.7644647547944E6</c:v>
                </c:pt>
                <c:pt idx="18055">
                  <c:v>1.787918184608E6</c:v>
                </c:pt>
                <c:pt idx="18056">
                  <c:v>1.79792149337353E6</c:v>
                </c:pt>
                <c:pt idx="18057">
                  <c:v>1.77651335192782E6</c:v>
                </c:pt>
                <c:pt idx="18058">
                  <c:v>1.76200676346578E6</c:v>
                </c:pt>
                <c:pt idx="18059">
                  <c:v>1.7899362156956E6</c:v>
                </c:pt>
                <c:pt idx="18060">
                  <c:v>1.76280823635023E6</c:v>
                </c:pt>
                <c:pt idx="18061">
                  <c:v>1.87222415099421E6</c:v>
                </c:pt>
                <c:pt idx="18062">
                  <c:v>1.89305651621725E6</c:v>
                </c:pt>
                <c:pt idx="18063">
                  <c:v>1.81736114593302E6</c:v>
                </c:pt>
                <c:pt idx="18064">
                  <c:v>2.1204063487179E6</c:v>
                </c:pt>
                <c:pt idx="18065">
                  <c:v>2.09780522450089E6</c:v>
                </c:pt>
                <c:pt idx="18066">
                  <c:v>2.14780414312962E6</c:v>
                </c:pt>
                <c:pt idx="18067">
                  <c:v>2.08695626622718E6</c:v>
                </c:pt>
                <c:pt idx="18068">
                  <c:v>2.15026637932826E6</c:v>
                </c:pt>
                <c:pt idx="18069">
                  <c:v>2.0912504119231E6</c:v>
                </c:pt>
                <c:pt idx="18070">
                  <c:v>2.0832415168022E6</c:v>
                </c:pt>
                <c:pt idx="18071">
                  <c:v>2.12990091599605E6</c:v>
                </c:pt>
                <c:pt idx="18072">
                  <c:v>2.09091577297548E6</c:v>
                </c:pt>
                <c:pt idx="18073">
                  <c:v>2.12410034722747E6</c:v>
                </c:pt>
                <c:pt idx="18074">
                  <c:v>2.0909584684267E6</c:v>
                </c:pt>
                <c:pt idx="18075">
                  <c:v>2.08138957768754E6</c:v>
                </c:pt>
                <c:pt idx="18076">
                  <c:v>2.15214459148011E6</c:v>
                </c:pt>
                <c:pt idx="18077">
                  <c:v>2.62931118706833E6</c:v>
                </c:pt>
                <c:pt idx="18078">
                  <c:v>2.5376965203327E6</c:v>
                </c:pt>
                <c:pt idx="18079">
                  <c:v>2.42911858081181E6</c:v>
                </c:pt>
                <c:pt idx="18080">
                  <c:v>2.4102351091451E6</c:v>
                </c:pt>
                <c:pt idx="18081">
                  <c:v>1.86074779595921E6</c:v>
                </c:pt>
                <c:pt idx="18082">
                  <c:v>1.91908388173004E6</c:v>
                </c:pt>
                <c:pt idx="18083">
                  <c:v>1.91014351495156E6</c:v>
                </c:pt>
                <c:pt idx="18084">
                  <c:v>1.89775276340763E6</c:v>
                </c:pt>
                <c:pt idx="18085">
                  <c:v>1.85543721921186E6</c:v>
                </c:pt>
                <c:pt idx="18086">
                  <c:v>1.85533515943325E6</c:v>
                </c:pt>
                <c:pt idx="18087">
                  <c:v>1.86692274429007E6</c:v>
                </c:pt>
                <c:pt idx="18088">
                  <c:v>1.87194218781373E6</c:v>
                </c:pt>
                <c:pt idx="18089">
                  <c:v>1.82821957930588E6</c:v>
                </c:pt>
                <c:pt idx="18090">
                  <c:v>1.90381835212495E6</c:v>
                </c:pt>
                <c:pt idx="18091">
                  <c:v>1.87939170085497E6</c:v>
                </c:pt>
                <c:pt idx="18092">
                  <c:v>1.88324059533425E6</c:v>
                </c:pt>
                <c:pt idx="18093">
                  <c:v>1.85406513175407E6</c:v>
                </c:pt>
                <c:pt idx="18094">
                  <c:v>1.82624959496926E6</c:v>
                </c:pt>
                <c:pt idx="18095">
                  <c:v>1.81908598006395E6</c:v>
                </c:pt>
                <c:pt idx="18096">
                  <c:v>1.84526754430987E6</c:v>
                </c:pt>
                <c:pt idx="18097">
                  <c:v>1.85106252836838E6</c:v>
                </c:pt>
                <c:pt idx="18098">
                  <c:v>1.81998206947815E6</c:v>
                </c:pt>
                <c:pt idx="18099">
                  <c:v>1.84746982044904E6</c:v>
                </c:pt>
                <c:pt idx="18100">
                  <c:v>1.89866721391012E6</c:v>
                </c:pt>
                <c:pt idx="18101">
                  <c:v>1.91323900107712E6</c:v>
                </c:pt>
                <c:pt idx="18102">
                  <c:v>1.87643391044276E6</c:v>
                </c:pt>
                <c:pt idx="18103">
                  <c:v>1.82294475267119E6</c:v>
                </c:pt>
                <c:pt idx="18104">
                  <c:v>1.88840342343011E6</c:v>
                </c:pt>
                <c:pt idx="18105">
                  <c:v>1.84064250602676E6</c:v>
                </c:pt>
                <c:pt idx="18106">
                  <c:v>1.82865943379971E6</c:v>
                </c:pt>
                <c:pt idx="18107">
                  <c:v>1.82751005352325E6</c:v>
                </c:pt>
                <c:pt idx="18108">
                  <c:v>1.84969429286567E6</c:v>
                </c:pt>
                <c:pt idx="18109">
                  <c:v>1.84276015700986E6</c:v>
                </c:pt>
                <c:pt idx="18110">
                  <c:v>1.8952990775087E6</c:v>
                </c:pt>
                <c:pt idx="18111">
                  <c:v>1.84517105950949E6</c:v>
                </c:pt>
                <c:pt idx="18112">
                  <c:v>1.86728911412082E6</c:v>
                </c:pt>
                <c:pt idx="18113">
                  <c:v>1.8822799969018E6</c:v>
                </c:pt>
                <c:pt idx="18114">
                  <c:v>1.82982148712637E6</c:v>
                </c:pt>
                <c:pt idx="18115">
                  <c:v>1.84527558124677E6</c:v>
                </c:pt>
                <c:pt idx="18116">
                  <c:v>1.8166005811146E6</c:v>
                </c:pt>
                <c:pt idx="18117">
                  <c:v>1.8299713318892E6</c:v>
                </c:pt>
                <c:pt idx="18118">
                  <c:v>1.87935978069697E6</c:v>
                </c:pt>
                <c:pt idx="18119">
                  <c:v>1.81773344338705E6</c:v>
                </c:pt>
                <c:pt idx="18120">
                  <c:v>1.84699164192911E6</c:v>
                </c:pt>
                <c:pt idx="18121">
                  <c:v>1.91970938608175E6</c:v>
                </c:pt>
                <c:pt idx="18122">
                  <c:v>1.82016407927895E6</c:v>
                </c:pt>
                <c:pt idx="18123">
                  <c:v>1.91486907985663E6</c:v>
                </c:pt>
                <c:pt idx="18124">
                  <c:v>1.8160315170717E6</c:v>
                </c:pt>
                <c:pt idx="18125">
                  <c:v>1.87558445903198E6</c:v>
                </c:pt>
                <c:pt idx="18126">
                  <c:v>1.84712070012108E6</c:v>
                </c:pt>
                <c:pt idx="18127">
                  <c:v>1.85274563752023E6</c:v>
                </c:pt>
                <c:pt idx="18128">
                  <c:v>1.84497603567211E6</c:v>
                </c:pt>
                <c:pt idx="18129">
                  <c:v>1.87466351537125E6</c:v>
                </c:pt>
                <c:pt idx="18130">
                  <c:v>1.85248436491406E6</c:v>
                </c:pt>
                <c:pt idx="18131">
                  <c:v>1.94152385241405E6</c:v>
                </c:pt>
                <c:pt idx="18132">
                  <c:v>1.8864118957243E6</c:v>
                </c:pt>
                <c:pt idx="18133">
                  <c:v>1.91525117048994E6</c:v>
                </c:pt>
                <c:pt idx="18134">
                  <c:v>1.8789768019474E6</c:v>
                </c:pt>
                <c:pt idx="18135">
                  <c:v>1.89024402312605E6</c:v>
                </c:pt>
                <c:pt idx="18136">
                  <c:v>1.8687672874394E6</c:v>
                </c:pt>
                <c:pt idx="18137">
                  <c:v>1.90597251148052E6</c:v>
                </c:pt>
                <c:pt idx="18138">
                  <c:v>1.8221513081324E6</c:v>
                </c:pt>
                <c:pt idx="18139">
                  <c:v>1.87795872856663E6</c:v>
                </c:pt>
                <c:pt idx="18140">
                  <c:v>1.86954542783347E6</c:v>
                </c:pt>
                <c:pt idx="18141">
                  <c:v>1.87767741771588E6</c:v>
                </c:pt>
                <c:pt idx="18142">
                  <c:v>1.88225545105337E6</c:v>
                </c:pt>
                <c:pt idx="18143">
                  <c:v>1.84930452529871E6</c:v>
                </c:pt>
                <c:pt idx="18144">
                  <c:v>1.84850310561806E6</c:v>
                </c:pt>
                <c:pt idx="18145">
                  <c:v>1.81744177393974E6</c:v>
                </c:pt>
                <c:pt idx="18146">
                  <c:v>1.82009915666922E6</c:v>
                </c:pt>
                <c:pt idx="18147">
                  <c:v>1.84957491674241E6</c:v>
                </c:pt>
                <c:pt idx="18148">
                  <c:v>1.84030705169347E6</c:v>
                </c:pt>
                <c:pt idx="18149">
                  <c:v>1.8169469825764E6</c:v>
                </c:pt>
                <c:pt idx="18150">
                  <c:v>1.84234736037354E6</c:v>
                </c:pt>
                <c:pt idx="18151">
                  <c:v>1.88919445411252E6</c:v>
                </c:pt>
                <c:pt idx="18152">
                  <c:v>1.88939903046909E6</c:v>
                </c:pt>
                <c:pt idx="18153">
                  <c:v>1.86288974874454E6</c:v>
                </c:pt>
                <c:pt idx="18154">
                  <c:v>1.8140879614844E6</c:v>
                </c:pt>
                <c:pt idx="18155">
                  <c:v>1.85628531853394E6</c:v>
                </c:pt>
                <c:pt idx="18156">
                  <c:v>1.82415445771779E6</c:v>
                </c:pt>
                <c:pt idx="18157">
                  <c:v>1.89694710375291E6</c:v>
                </c:pt>
                <c:pt idx="18158">
                  <c:v>1.81517942380292E6</c:v>
                </c:pt>
                <c:pt idx="18159">
                  <c:v>1.8151515916328E6</c:v>
                </c:pt>
                <c:pt idx="18160">
                  <c:v>1.8123435221233E6</c:v>
                </c:pt>
                <c:pt idx="18161">
                  <c:v>1.88223367597605E6</c:v>
                </c:pt>
                <c:pt idx="18162">
                  <c:v>1.8559887103498E6</c:v>
                </c:pt>
                <c:pt idx="18163">
                  <c:v>1.88554098708654E6</c:v>
                </c:pt>
                <c:pt idx="18164">
                  <c:v>1.84427204253427E6</c:v>
                </c:pt>
                <c:pt idx="18165">
                  <c:v>1.8466051160762E6</c:v>
                </c:pt>
                <c:pt idx="18166">
                  <c:v>1.81492189243869E6</c:v>
                </c:pt>
                <c:pt idx="18167">
                  <c:v>1.81551047492248E6</c:v>
                </c:pt>
                <c:pt idx="18168">
                  <c:v>1.85909920359685E6</c:v>
                </c:pt>
                <c:pt idx="18169">
                  <c:v>1.85910629638098E6</c:v>
                </c:pt>
                <c:pt idx="18170">
                  <c:v>1.85123275806951E6</c:v>
                </c:pt>
                <c:pt idx="18171">
                  <c:v>1.90698886061514E6</c:v>
                </c:pt>
                <c:pt idx="18172">
                  <c:v>1.89098076138256E6</c:v>
                </c:pt>
                <c:pt idx="18173">
                  <c:v>1.85531382151278E6</c:v>
                </c:pt>
                <c:pt idx="18174">
                  <c:v>1.8289675187416E6</c:v>
                </c:pt>
                <c:pt idx="18175">
                  <c:v>1.910092203929E6</c:v>
                </c:pt>
                <c:pt idx="18176">
                  <c:v>1.85812973305039E6</c:v>
                </c:pt>
                <c:pt idx="18177">
                  <c:v>1.83882624191599E6</c:v>
                </c:pt>
                <c:pt idx="18178">
                  <c:v>1.82178322092011E6</c:v>
                </c:pt>
                <c:pt idx="18179">
                  <c:v>1.81925158829324E6</c:v>
                </c:pt>
                <c:pt idx="18180">
                  <c:v>1.91464857558092E6</c:v>
                </c:pt>
                <c:pt idx="18181">
                  <c:v>1.81236179399359E6</c:v>
                </c:pt>
                <c:pt idx="18182">
                  <c:v>1.88752568688026E6</c:v>
                </c:pt>
                <c:pt idx="18183">
                  <c:v>1.85986928338434E6</c:v>
                </c:pt>
                <c:pt idx="18184">
                  <c:v>1.85730994182977E6</c:v>
                </c:pt>
                <c:pt idx="18185">
                  <c:v>1.82223838935846E6</c:v>
                </c:pt>
                <c:pt idx="18186">
                  <c:v>1.8255622043957E6</c:v>
                </c:pt>
                <c:pt idx="18187">
                  <c:v>1.86686772477383E6</c:v>
                </c:pt>
                <c:pt idx="18188">
                  <c:v>1.8429755962403E6</c:v>
                </c:pt>
                <c:pt idx="18189">
                  <c:v>1.8504325631671E6</c:v>
                </c:pt>
                <c:pt idx="18190">
                  <c:v>1.81356454594696E6</c:v>
                </c:pt>
                <c:pt idx="18191">
                  <c:v>1.84702091813394E6</c:v>
                </c:pt>
                <c:pt idx="18192">
                  <c:v>1.90626034303964E6</c:v>
                </c:pt>
                <c:pt idx="18193">
                  <c:v>1.90511032364699E6</c:v>
                </c:pt>
                <c:pt idx="18194">
                  <c:v>1.84345319209112E6</c:v>
                </c:pt>
                <c:pt idx="18195">
                  <c:v>1.85028868697759E6</c:v>
                </c:pt>
                <c:pt idx="18196">
                  <c:v>1.81639278086995E6</c:v>
                </c:pt>
                <c:pt idx="18197">
                  <c:v>1.84881020585592E6</c:v>
                </c:pt>
                <c:pt idx="18198">
                  <c:v>1.84299194774834E6</c:v>
                </c:pt>
                <c:pt idx="18199">
                  <c:v>1.84945027280052E6</c:v>
                </c:pt>
                <c:pt idx="18200">
                  <c:v>1.82179593539301E6</c:v>
                </c:pt>
                <c:pt idx="18201">
                  <c:v>1.91753161019709E6</c:v>
                </c:pt>
                <c:pt idx="18202">
                  <c:v>1.86036858685722E6</c:v>
                </c:pt>
                <c:pt idx="18203">
                  <c:v>1.91167351827881E6</c:v>
                </c:pt>
                <c:pt idx="18204">
                  <c:v>1.85929645165618E6</c:v>
                </c:pt>
                <c:pt idx="18205">
                  <c:v>1.8597130243096E6</c:v>
                </c:pt>
                <c:pt idx="18206">
                  <c:v>1.81596207386212E6</c:v>
                </c:pt>
                <c:pt idx="18207">
                  <c:v>1.87044689344501E6</c:v>
                </c:pt>
                <c:pt idx="18208">
                  <c:v>1.82272234543332E6</c:v>
                </c:pt>
                <c:pt idx="18209">
                  <c:v>1.86553359293194E6</c:v>
                </c:pt>
                <c:pt idx="18210">
                  <c:v>1.81734406861243E6</c:v>
                </c:pt>
                <c:pt idx="18211">
                  <c:v>1.89092819135783E6</c:v>
                </c:pt>
                <c:pt idx="18212">
                  <c:v>1.87736013174301E6</c:v>
                </c:pt>
                <c:pt idx="18213">
                  <c:v>1.87942286797762E6</c:v>
                </c:pt>
                <c:pt idx="18214">
                  <c:v>1.82578385860507E6</c:v>
                </c:pt>
                <c:pt idx="18215">
                  <c:v>1.85703962681772E6</c:v>
                </c:pt>
                <c:pt idx="18216">
                  <c:v>1.82699830403904E6</c:v>
                </c:pt>
                <c:pt idx="18217">
                  <c:v>1.8379417035872E6</c:v>
                </c:pt>
                <c:pt idx="18218">
                  <c:v>1.83641370603262E6</c:v>
                </c:pt>
                <c:pt idx="18219">
                  <c:v>2.15407376032991E6</c:v>
                </c:pt>
                <c:pt idx="18220">
                  <c:v>1.8207725427628E6</c:v>
                </c:pt>
                <c:pt idx="18221">
                  <c:v>1.89581117743726E6</c:v>
                </c:pt>
                <c:pt idx="18222">
                  <c:v>1.92502622268349E6</c:v>
                </c:pt>
                <c:pt idx="18223">
                  <c:v>1.85447263013287E6</c:v>
                </c:pt>
                <c:pt idx="18224">
                  <c:v>1.81357168993969E6</c:v>
                </c:pt>
                <c:pt idx="18225">
                  <c:v>1.8743757052517E6</c:v>
                </c:pt>
                <c:pt idx="18226">
                  <c:v>1.8424779420044E6</c:v>
                </c:pt>
                <c:pt idx="18227">
                  <c:v>1.81979421002975E6</c:v>
                </c:pt>
                <c:pt idx="18228">
                  <c:v>1.8190307760767E6</c:v>
                </c:pt>
                <c:pt idx="18229">
                  <c:v>1.84794648459149E6</c:v>
                </c:pt>
                <c:pt idx="18230">
                  <c:v>1.88905779438473E6</c:v>
                </c:pt>
                <c:pt idx="18231">
                  <c:v>1.94670682337771E6</c:v>
                </c:pt>
                <c:pt idx="18232">
                  <c:v>1.94199569530847E6</c:v>
                </c:pt>
                <c:pt idx="18233">
                  <c:v>1.96708337156955E6</c:v>
                </c:pt>
                <c:pt idx="18234">
                  <c:v>1.93078199310143E6</c:v>
                </c:pt>
                <c:pt idx="18235">
                  <c:v>1.91645480932131E6</c:v>
                </c:pt>
                <c:pt idx="18236">
                  <c:v>2.0873551787613E6</c:v>
                </c:pt>
                <c:pt idx="18237">
                  <c:v>1.86387171850013E6</c:v>
                </c:pt>
                <c:pt idx="18238">
                  <c:v>1.88138140123573E6</c:v>
                </c:pt>
                <c:pt idx="18239">
                  <c:v>1.909044400575E6</c:v>
                </c:pt>
                <c:pt idx="18240">
                  <c:v>1.86280801258979E6</c:v>
                </c:pt>
                <c:pt idx="18241">
                  <c:v>1.88480884685409E6</c:v>
                </c:pt>
                <c:pt idx="18242">
                  <c:v>1.92798069853879E6</c:v>
                </c:pt>
                <c:pt idx="18243">
                  <c:v>1.882470730551E6</c:v>
                </c:pt>
                <c:pt idx="18244">
                  <c:v>1.94938562921907E6</c:v>
                </c:pt>
                <c:pt idx="18245">
                  <c:v>1.89059939454358E6</c:v>
                </c:pt>
                <c:pt idx="18246">
                  <c:v>1.8837463091973E6</c:v>
                </c:pt>
                <c:pt idx="18247">
                  <c:v>1.85238536359136E6</c:v>
                </c:pt>
                <c:pt idx="18248">
                  <c:v>1.86154623573751E6</c:v>
                </c:pt>
                <c:pt idx="18249">
                  <c:v>1.8868816191108E6</c:v>
                </c:pt>
                <c:pt idx="18250">
                  <c:v>1.88399600699277E6</c:v>
                </c:pt>
                <c:pt idx="18251">
                  <c:v>1.87270728470782E6</c:v>
                </c:pt>
                <c:pt idx="18252">
                  <c:v>1.93853025862802E6</c:v>
                </c:pt>
                <c:pt idx="18253">
                  <c:v>1.94981119680904E6</c:v>
                </c:pt>
                <c:pt idx="18254">
                  <c:v>1.8545207127744E6</c:v>
                </c:pt>
                <c:pt idx="18255">
                  <c:v>1.94411271123664E6</c:v>
                </c:pt>
                <c:pt idx="18256">
                  <c:v>1.99421029886866E6</c:v>
                </c:pt>
                <c:pt idx="18257">
                  <c:v>2.00065910102576E6</c:v>
                </c:pt>
                <c:pt idx="18258">
                  <c:v>1.96535456088423E6</c:v>
                </c:pt>
                <c:pt idx="18259">
                  <c:v>2.04585002715431E6</c:v>
                </c:pt>
                <c:pt idx="18260">
                  <c:v>1.89494455729936E6</c:v>
                </c:pt>
                <c:pt idx="18261">
                  <c:v>1.89552808917648E6</c:v>
                </c:pt>
                <c:pt idx="18262">
                  <c:v>1.93393006720243E6</c:v>
                </c:pt>
                <c:pt idx="18263">
                  <c:v>1.93036299310146E6</c:v>
                </c:pt>
                <c:pt idx="18264">
                  <c:v>1.88902524143081E6</c:v>
                </c:pt>
                <c:pt idx="18265">
                  <c:v>1.89425225033871E6</c:v>
                </c:pt>
                <c:pt idx="18266">
                  <c:v>1.85902811859292E6</c:v>
                </c:pt>
                <c:pt idx="18267">
                  <c:v>1.88012527819124E6</c:v>
                </c:pt>
                <c:pt idx="18268">
                  <c:v>1.88347197618295E6</c:v>
                </c:pt>
                <c:pt idx="18269">
                  <c:v>1.88223674811996E6</c:v>
                </c:pt>
                <c:pt idx="18270">
                  <c:v>1.85204770572742E6</c:v>
                </c:pt>
                <c:pt idx="18271">
                  <c:v>1.92293919449522E6</c:v>
                </c:pt>
                <c:pt idx="18272">
                  <c:v>1.89720144305951E6</c:v>
                </c:pt>
                <c:pt idx="18273">
                  <c:v>1.91821412703615E6</c:v>
                </c:pt>
                <c:pt idx="18274">
                  <c:v>1.94184827145276E6</c:v>
                </c:pt>
                <c:pt idx="18275">
                  <c:v>1.9071535866031E6</c:v>
                </c:pt>
                <c:pt idx="18276">
                  <c:v>1.89655445211236E6</c:v>
                </c:pt>
                <c:pt idx="18277">
                  <c:v>1.85504700196392E6</c:v>
                </c:pt>
                <c:pt idx="18278">
                  <c:v>1.91976049041526E6</c:v>
                </c:pt>
                <c:pt idx="18279">
                  <c:v>1.96179782140704E6</c:v>
                </c:pt>
                <c:pt idx="18280">
                  <c:v>1.78688890153966E6</c:v>
                </c:pt>
                <c:pt idx="18281">
                  <c:v>1.99638514813562E6</c:v>
                </c:pt>
                <c:pt idx="18282">
                  <c:v>1.95057952252748E6</c:v>
                </c:pt>
                <c:pt idx="18283">
                  <c:v>1.9300654586813E6</c:v>
                </c:pt>
                <c:pt idx="18284">
                  <c:v>1.87572983274614E6</c:v>
                </c:pt>
                <c:pt idx="18285">
                  <c:v>1.90418428176218E6</c:v>
                </c:pt>
                <c:pt idx="18286">
                  <c:v>1.87393270906304E6</c:v>
                </c:pt>
                <c:pt idx="18287">
                  <c:v>1.89430087114796E6</c:v>
                </c:pt>
                <c:pt idx="18288">
                  <c:v>1.86402250152661E6</c:v>
                </c:pt>
                <c:pt idx="18289">
                  <c:v>1.93031604797575E6</c:v>
                </c:pt>
                <c:pt idx="18290">
                  <c:v>1.87817739340343E6</c:v>
                </c:pt>
                <c:pt idx="18291">
                  <c:v>1.95248479871607E6</c:v>
                </c:pt>
                <c:pt idx="18292">
                  <c:v>1.95905312729843E6</c:v>
                </c:pt>
                <c:pt idx="18293">
                  <c:v>1.89553873095294E6</c:v>
                </c:pt>
                <c:pt idx="18294">
                  <c:v>1.86482049606737E6</c:v>
                </c:pt>
                <c:pt idx="18295">
                  <c:v>1.90033448025766E6</c:v>
                </c:pt>
                <c:pt idx="18296">
                  <c:v>1.91584507559416E6</c:v>
                </c:pt>
                <c:pt idx="18297">
                  <c:v>1.90093541967671E6</c:v>
                </c:pt>
                <c:pt idx="18298">
                  <c:v>1.86873094620274E6</c:v>
                </c:pt>
                <c:pt idx="18299">
                  <c:v>1.87229000987834E6</c:v>
                </c:pt>
                <c:pt idx="18300">
                  <c:v>1.90911642308566E6</c:v>
                </c:pt>
                <c:pt idx="18301">
                  <c:v>1.94416077043052E6</c:v>
                </c:pt>
                <c:pt idx="18302">
                  <c:v>1.94636527820187E6</c:v>
                </c:pt>
                <c:pt idx="18303">
                  <c:v>1.91433952205525E6</c:v>
                </c:pt>
                <c:pt idx="18304">
                  <c:v>1.89183092821683E6</c:v>
                </c:pt>
                <c:pt idx="18305">
                  <c:v>1.86274144757174E6</c:v>
                </c:pt>
                <c:pt idx="18306">
                  <c:v>1.86127142963805E6</c:v>
                </c:pt>
                <c:pt idx="18307">
                  <c:v>1.89276119593054E6</c:v>
                </c:pt>
                <c:pt idx="18308">
                  <c:v>1.89507637338973E6</c:v>
                </c:pt>
                <c:pt idx="18309">
                  <c:v>1.86499851678062E6</c:v>
                </c:pt>
                <c:pt idx="18310">
                  <c:v>2.03219715770898E6</c:v>
                </c:pt>
                <c:pt idx="18311">
                  <c:v>1.89059997096611E6</c:v>
                </c:pt>
                <c:pt idx="18312">
                  <c:v>3.03286502362254E6</c:v>
                </c:pt>
                <c:pt idx="18313">
                  <c:v>3.31420129284919E6</c:v>
                </c:pt>
                <c:pt idx="18314">
                  <c:v>1.89419693010665E6</c:v>
                </c:pt>
                <c:pt idx="18315">
                  <c:v>1.92806682903673E6</c:v>
                </c:pt>
                <c:pt idx="18316">
                  <c:v>1.89152603498941E6</c:v>
                </c:pt>
                <c:pt idx="18317">
                  <c:v>1.87042772403968E6</c:v>
                </c:pt>
                <c:pt idx="18318">
                  <c:v>1.86978036566674E6</c:v>
                </c:pt>
                <c:pt idx="18319">
                  <c:v>1.86895099379524E6</c:v>
                </c:pt>
                <c:pt idx="18320">
                  <c:v>1.9679692842218E6</c:v>
                </c:pt>
                <c:pt idx="18321">
                  <c:v>1.89505028870128E6</c:v>
                </c:pt>
                <c:pt idx="18322">
                  <c:v>1.87605489636796E6</c:v>
                </c:pt>
                <c:pt idx="18323">
                  <c:v>1.95501403145754E6</c:v>
                </c:pt>
                <c:pt idx="18324">
                  <c:v>1.86838238411602E6</c:v>
                </c:pt>
                <c:pt idx="18325">
                  <c:v>1.92020449004338E6</c:v>
                </c:pt>
                <c:pt idx="18326">
                  <c:v>1.89734024026471E6</c:v>
                </c:pt>
                <c:pt idx="18327">
                  <c:v>1.87814607998962E6</c:v>
                </c:pt>
                <c:pt idx="18328">
                  <c:v>1.88031272750875E6</c:v>
                </c:pt>
                <c:pt idx="18329">
                  <c:v>1.86597444540994E6</c:v>
                </c:pt>
                <c:pt idx="18330">
                  <c:v>2.00788770900154E6</c:v>
                </c:pt>
                <c:pt idx="18331">
                  <c:v>2.02766129800751E6</c:v>
                </c:pt>
                <c:pt idx="18332">
                  <c:v>2.0746808736127E6</c:v>
                </c:pt>
                <c:pt idx="18333">
                  <c:v>2.00983314518506E6</c:v>
                </c:pt>
                <c:pt idx="18334">
                  <c:v>2.08323425756604E6</c:v>
                </c:pt>
                <c:pt idx="18335">
                  <c:v>2.03571871978409E6</c:v>
                </c:pt>
                <c:pt idx="18336">
                  <c:v>2.0268010326422E6</c:v>
                </c:pt>
                <c:pt idx="18337">
                  <c:v>1.98772852270164E6</c:v>
                </c:pt>
                <c:pt idx="18338">
                  <c:v>2.04601207902107E6</c:v>
                </c:pt>
                <c:pt idx="18339">
                  <c:v>2.01589574050023E6</c:v>
                </c:pt>
                <c:pt idx="18340">
                  <c:v>2.08052615299993E6</c:v>
                </c:pt>
                <c:pt idx="18341">
                  <c:v>1.99606841718832E6</c:v>
                </c:pt>
                <c:pt idx="18342">
                  <c:v>2.02291127675047E6</c:v>
                </c:pt>
                <c:pt idx="18343">
                  <c:v>1.99033721428361E6</c:v>
                </c:pt>
                <c:pt idx="18344">
                  <c:v>2.08264054901697E6</c:v>
                </c:pt>
                <c:pt idx="18345">
                  <c:v>1.99117873291691E6</c:v>
                </c:pt>
                <c:pt idx="18346">
                  <c:v>2.0231378875175E6</c:v>
                </c:pt>
                <c:pt idx="18347">
                  <c:v>2.04242676442216E6</c:v>
                </c:pt>
                <c:pt idx="18348">
                  <c:v>2.01216723013924E6</c:v>
                </c:pt>
                <c:pt idx="18349">
                  <c:v>2.02814013680432E6</c:v>
                </c:pt>
                <c:pt idx="18350">
                  <c:v>1.88813349469492E6</c:v>
                </c:pt>
                <c:pt idx="18351">
                  <c:v>1.917346309571E6</c:v>
                </c:pt>
                <c:pt idx="18352">
                  <c:v>1.83990537363783E6</c:v>
                </c:pt>
                <c:pt idx="18353">
                  <c:v>1.8438474068084E6</c:v>
                </c:pt>
                <c:pt idx="18354">
                  <c:v>1.86258112154743E6</c:v>
                </c:pt>
                <c:pt idx="18355">
                  <c:v>1.89203169613041E6</c:v>
                </c:pt>
                <c:pt idx="18356">
                  <c:v>1.92506201271929E6</c:v>
                </c:pt>
                <c:pt idx="18357">
                  <c:v>1.8738880549708E6</c:v>
                </c:pt>
                <c:pt idx="18358">
                  <c:v>1.87638728219585E6</c:v>
                </c:pt>
                <c:pt idx="18359">
                  <c:v>1.87044851525374E6</c:v>
                </c:pt>
                <c:pt idx="18360">
                  <c:v>1.88371269191328E6</c:v>
                </c:pt>
                <c:pt idx="18361">
                  <c:v>1.97596272968551E6</c:v>
                </c:pt>
                <c:pt idx="18362">
                  <c:v>1.95055838893202E6</c:v>
                </c:pt>
                <c:pt idx="18363">
                  <c:v>1.89331630908042E6</c:v>
                </c:pt>
                <c:pt idx="18364">
                  <c:v>1.94923577842198E6</c:v>
                </c:pt>
                <c:pt idx="18365">
                  <c:v>1.85198153803541E6</c:v>
                </c:pt>
                <c:pt idx="18366">
                  <c:v>1.86956924305489E6</c:v>
                </c:pt>
                <c:pt idx="18367">
                  <c:v>1.83066113626653E6</c:v>
                </c:pt>
                <c:pt idx="18368">
                  <c:v>1.89027612512862E6</c:v>
                </c:pt>
                <c:pt idx="18369">
                  <c:v>1.86236365680891E6</c:v>
                </c:pt>
                <c:pt idx="18370">
                  <c:v>1.88510529465491E6</c:v>
                </c:pt>
                <c:pt idx="18371">
                  <c:v>1.84038644155696E6</c:v>
                </c:pt>
                <c:pt idx="18372">
                  <c:v>1.85401962691321E6</c:v>
                </c:pt>
                <c:pt idx="18373">
                  <c:v>1.82620536421097E6</c:v>
                </c:pt>
                <c:pt idx="18374">
                  <c:v>1.8748752168654E6</c:v>
                </c:pt>
                <c:pt idx="18375">
                  <c:v>1.91859596106893E6</c:v>
                </c:pt>
                <c:pt idx="18376">
                  <c:v>1.86770447698739E6</c:v>
                </c:pt>
                <c:pt idx="18377">
                  <c:v>1.83961647933348E6</c:v>
                </c:pt>
                <c:pt idx="18378">
                  <c:v>1.86320233306015E6</c:v>
                </c:pt>
                <c:pt idx="18379">
                  <c:v>1.83225639921503E6</c:v>
                </c:pt>
                <c:pt idx="18380">
                  <c:v>1.93564699993156E6</c:v>
                </c:pt>
                <c:pt idx="18381">
                  <c:v>1.838418632594E6</c:v>
                </c:pt>
                <c:pt idx="18382">
                  <c:v>1.89981983325255E6</c:v>
                </c:pt>
                <c:pt idx="18383">
                  <c:v>1.84530269738443E6</c:v>
                </c:pt>
                <c:pt idx="18384">
                  <c:v>1.96238879710914E6</c:v>
                </c:pt>
                <c:pt idx="18385">
                  <c:v>2.03314116866162E6</c:v>
                </c:pt>
                <c:pt idx="18386">
                  <c:v>2.02225673024309E6</c:v>
                </c:pt>
                <c:pt idx="18387">
                  <c:v>2.05031387715288E6</c:v>
                </c:pt>
                <c:pt idx="18388">
                  <c:v>2.02075217409077E6</c:v>
                </c:pt>
                <c:pt idx="18389">
                  <c:v>2.01134398006888E6</c:v>
                </c:pt>
                <c:pt idx="18390">
                  <c:v>2.01800824839707E6</c:v>
                </c:pt>
                <c:pt idx="18391">
                  <c:v>2.12020404413166E6</c:v>
                </c:pt>
                <c:pt idx="18392">
                  <c:v>2.01928566579638E6</c:v>
                </c:pt>
                <c:pt idx="18393">
                  <c:v>2.05138150333853E6</c:v>
                </c:pt>
                <c:pt idx="18394">
                  <c:v>2.04035665506574E6</c:v>
                </c:pt>
                <c:pt idx="18395">
                  <c:v>2.10528556472164E6</c:v>
                </c:pt>
                <c:pt idx="18396">
                  <c:v>2.04362323040685E6</c:v>
                </c:pt>
                <c:pt idx="18397">
                  <c:v>1.99680036540743E6</c:v>
                </c:pt>
                <c:pt idx="18398">
                  <c:v>2.02428419268526E6</c:v>
                </c:pt>
                <c:pt idx="18399">
                  <c:v>2.01291804071775E6</c:v>
                </c:pt>
                <c:pt idx="18400">
                  <c:v>2.05499504710218E6</c:v>
                </c:pt>
                <c:pt idx="18401">
                  <c:v>2.08082915259286E6</c:v>
                </c:pt>
                <c:pt idx="18402">
                  <c:v>2.15994089760673E6</c:v>
                </c:pt>
                <c:pt idx="18403">
                  <c:v>2.11128972348119E6</c:v>
                </c:pt>
                <c:pt idx="18404">
                  <c:v>2.0654413296591E6</c:v>
                </c:pt>
                <c:pt idx="18405">
                  <c:v>2.12834407696267E6</c:v>
                </c:pt>
                <c:pt idx="18406">
                  <c:v>2.04122879410447E6</c:v>
                </c:pt>
                <c:pt idx="18407">
                  <c:v>2.07438259993145E6</c:v>
                </c:pt>
                <c:pt idx="18408">
                  <c:v>2.20583098039286E6</c:v>
                </c:pt>
                <c:pt idx="18409">
                  <c:v>2.17098325308697E6</c:v>
                </c:pt>
                <c:pt idx="18410">
                  <c:v>2.128643024285E6</c:v>
                </c:pt>
                <c:pt idx="18411">
                  <c:v>2.02968536692672E6</c:v>
                </c:pt>
                <c:pt idx="18412">
                  <c:v>2.14626689870491E6</c:v>
                </c:pt>
                <c:pt idx="18413">
                  <c:v>2.06235985915392E6</c:v>
                </c:pt>
                <c:pt idx="18414">
                  <c:v>2.06246647315625E6</c:v>
                </c:pt>
                <c:pt idx="18415">
                  <c:v>2.11403017145394E6</c:v>
                </c:pt>
                <c:pt idx="18416">
                  <c:v>2.09888354839206E6</c:v>
                </c:pt>
                <c:pt idx="18417">
                  <c:v>2.08826705568816E6</c:v>
                </c:pt>
                <c:pt idx="18418">
                  <c:v>2.09105901845225E6</c:v>
                </c:pt>
                <c:pt idx="18419">
                  <c:v>2.05043237498821E6</c:v>
                </c:pt>
                <c:pt idx="18420">
                  <c:v>2.01849916780053E6</c:v>
                </c:pt>
                <c:pt idx="18421">
                  <c:v>2.06733358638172E6</c:v>
                </c:pt>
                <c:pt idx="18422">
                  <c:v>2.13441208558993E6</c:v>
                </c:pt>
                <c:pt idx="18423">
                  <c:v>2.0178370679215E6</c:v>
                </c:pt>
                <c:pt idx="18424">
                  <c:v>2.01910717556379E6</c:v>
                </c:pt>
                <c:pt idx="18425">
                  <c:v>2.10829484030796E6</c:v>
                </c:pt>
                <c:pt idx="18426">
                  <c:v>2.07990437967606E6</c:v>
                </c:pt>
                <c:pt idx="18427">
                  <c:v>2.05345724917252E6</c:v>
                </c:pt>
                <c:pt idx="18428">
                  <c:v>2.0492140441143E6</c:v>
                </c:pt>
                <c:pt idx="18429">
                  <c:v>2.05635401018055E6</c:v>
                </c:pt>
                <c:pt idx="18430">
                  <c:v>2.07423456310742E6</c:v>
                </c:pt>
                <c:pt idx="18431">
                  <c:v>2.15039487552226E6</c:v>
                </c:pt>
                <c:pt idx="18432">
                  <c:v>2.05978256727344E6</c:v>
                </c:pt>
                <c:pt idx="18433">
                  <c:v>2.07667890762484E6</c:v>
                </c:pt>
                <c:pt idx="18434">
                  <c:v>2.06827052902045E6</c:v>
                </c:pt>
                <c:pt idx="18435">
                  <c:v>2.05504273498838E6</c:v>
                </c:pt>
                <c:pt idx="18436">
                  <c:v>2.06217386123914E6</c:v>
                </c:pt>
                <c:pt idx="18437">
                  <c:v>2.10500351573737E6</c:v>
                </c:pt>
                <c:pt idx="18438">
                  <c:v>2.0481327112363E6</c:v>
                </c:pt>
                <c:pt idx="18439">
                  <c:v>2.01990624921116E6</c:v>
                </c:pt>
                <c:pt idx="18440">
                  <c:v>2.02111063513224E6</c:v>
                </c:pt>
                <c:pt idx="18441">
                  <c:v>2.09181114148536E6</c:v>
                </c:pt>
                <c:pt idx="18442">
                  <c:v>2.05223842803768E6</c:v>
                </c:pt>
                <c:pt idx="18443">
                  <c:v>2.05383683089752E6</c:v>
                </c:pt>
                <c:pt idx="18444">
                  <c:v>2.09113868320609E6</c:v>
                </c:pt>
                <c:pt idx="18445">
                  <c:v>2.21544971356562E6</c:v>
                </c:pt>
                <c:pt idx="18446">
                  <c:v>2.19425785526264E6</c:v>
                </c:pt>
                <c:pt idx="18447">
                  <c:v>2.08787784857838E6</c:v>
                </c:pt>
                <c:pt idx="18448">
                  <c:v>2.0306102686609E6</c:v>
                </c:pt>
                <c:pt idx="18449">
                  <c:v>2.06443538914974E6</c:v>
                </c:pt>
                <c:pt idx="18450">
                  <c:v>2.0086296650095E6</c:v>
                </c:pt>
                <c:pt idx="18451">
                  <c:v>2.0170717124501E6</c:v>
                </c:pt>
                <c:pt idx="18452">
                  <c:v>2.10085116096591E6</c:v>
                </c:pt>
                <c:pt idx="18453">
                  <c:v>2.07407877529655E6</c:v>
                </c:pt>
                <c:pt idx="18454">
                  <c:v>2.03164763227038E6</c:v>
                </c:pt>
                <c:pt idx="18455">
                  <c:v>2.05297484860086E6</c:v>
                </c:pt>
                <c:pt idx="18456">
                  <c:v>2.03449737449337E6</c:v>
                </c:pt>
                <c:pt idx="18457">
                  <c:v>2.01273189212466E6</c:v>
                </c:pt>
                <c:pt idx="18458">
                  <c:v>1.97988539372926E6</c:v>
                </c:pt>
                <c:pt idx="18459">
                  <c:v>1.98084039112577E6</c:v>
                </c:pt>
                <c:pt idx="18460">
                  <c:v>2.0123301490729E6</c:v>
                </c:pt>
                <c:pt idx="18461">
                  <c:v>2.0809749183326E6</c:v>
                </c:pt>
                <c:pt idx="18462">
                  <c:v>1.99163991082228E6</c:v>
                </c:pt>
                <c:pt idx="18463">
                  <c:v>2.05108595272625E6</c:v>
                </c:pt>
                <c:pt idx="18464">
                  <c:v>2.01813148927932E6</c:v>
                </c:pt>
                <c:pt idx="18465">
                  <c:v>1.97874062668056E6</c:v>
                </c:pt>
                <c:pt idx="18466">
                  <c:v>2.00224812680086E6</c:v>
                </c:pt>
                <c:pt idx="18467">
                  <c:v>1.96402066894972E6</c:v>
                </c:pt>
                <c:pt idx="18468">
                  <c:v>2.02234073640644E6</c:v>
                </c:pt>
                <c:pt idx="18469">
                  <c:v>2.00808243695922E6</c:v>
                </c:pt>
                <c:pt idx="18470">
                  <c:v>1.99401755281518E6</c:v>
                </c:pt>
                <c:pt idx="18471">
                  <c:v>2.04511199426029E6</c:v>
                </c:pt>
                <c:pt idx="18472">
                  <c:v>2.03138219800264E6</c:v>
                </c:pt>
                <c:pt idx="18473">
                  <c:v>2.0264379773579E6</c:v>
                </c:pt>
                <c:pt idx="18474">
                  <c:v>1.97825070181241E6</c:v>
                </c:pt>
                <c:pt idx="18475">
                  <c:v>2.05116485785232E6</c:v>
                </c:pt>
                <c:pt idx="18476">
                  <c:v>1.97322007119584E6</c:v>
                </c:pt>
                <c:pt idx="18477">
                  <c:v>1.98332543310203E6</c:v>
                </c:pt>
                <c:pt idx="18478">
                  <c:v>2.25477719597503E6</c:v>
                </c:pt>
                <c:pt idx="18479">
                  <c:v>2.01410539690781E6</c:v>
                </c:pt>
                <c:pt idx="18480">
                  <c:v>1.97381417765011E6</c:v>
                </c:pt>
                <c:pt idx="18481">
                  <c:v>1.99767387602642E6</c:v>
                </c:pt>
                <c:pt idx="18482">
                  <c:v>2.04308561620565E6</c:v>
                </c:pt>
                <c:pt idx="18483">
                  <c:v>2.07931084577613E6</c:v>
                </c:pt>
                <c:pt idx="18484">
                  <c:v>2.0799148624447E6</c:v>
                </c:pt>
                <c:pt idx="18485">
                  <c:v>2.06819276815163E6</c:v>
                </c:pt>
                <c:pt idx="18486">
                  <c:v>2.21684903462485E6</c:v>
                </c:pt>
                <c:pt idx="18487">
                  <c:v>2.23605647621866E6</c:v>
                </c:pt>
                <c:pt idx="18488">
                  <c:v>2.20530673065022E6</c:v>
                </c:pt>
                <c:pt idx="18489">
                  <c:v>2.17550742118929E6</c:v>
                </c:pt>
                <c:pt idx="18490">
                  <c:v>2.17285473269652E6</c:v>
                </c:pt>
                <c:pt idx="18491">
                  <c:v>2.19442025951031E6</c:v>
                </c:pt>
                <c:pt idx="18492">
                  <c:v>2.20489994338523E6</c:v>
                </c:pt>
                <c:pt idx="18493">
                  <c:v>2.19881248898086E6</c:v>
                </c:pt>
                <c:pt idx="18494">
                  <c:v>2.20900518218354E6</c:v>
                </c:pt>
                <c:pt idx="18495">
                  <c:v>2.20565645130148E6</c:v>
                </c:pt>
                <c:pt idx="18496">
                  <c:v>2.1513157459325E6</c:v>
                </c:pt>
                <c:pt idx="18497">
                  <c:v>2.15084608671289E6</c:v>
                </c:pt>
                <c:pt idx="18498">
                  <c:v>2.17952486576402E6</c:v>
                </c:pt>
                <c:pt idx="18499">
                  <c:v>2.2041296696468E6</c:v>
                </c:pt>
                <c:pt idx="18500">
                  <c:v>1.93764178333002E6</c:v>
                </c:pt>
                <c:pt idx="18501">
                  <c:v>2.16395044687757E6</c:v>
                </c:pt>
                <c:pt idx="18502">
                  <c:v>2.0836873902375E6</c:v>
                </c:pt>
                <c:pt idx="18503">
                  <c:v>2.08936410474343E6</c:v>
                </c:pt>
                <c:pt idx="18504">
                  <c:v>2.09191173076511E6</c:v>
                </c:pt>
                <c:pt idx="18505">
                  <c:v>2.10886376077556E6</c:v>
                </c:pt>
                <c:pt idx="18506">
                  <c:v>2.0819097919664E6</c:v>
                </c:pt>
                <c:pt idx="18507">
                  <c:v>2.0413659246448E6</c:v>
                </c:pt>
                <c:pt idx="18508">
                  <c:v>2.01643744685233E6</c:v>
                </c:pt>
                <c:pt idx="18509">
                  <c:v>2.0195199819435E6</c:v>
                </c:pt>
                <c:pt idx="18510">
                  <c:v>2.00678878340345E6</c:v>
                </c:pt>
                <c:pt idx="18511">
                  <c:v>2.10927362857419E6</c:v>
                </c:pt>
                <c:pt idx="18512">
                  <c:v>2.00708349687281E6</c:v>
                </c:pt>
                <c:pt idx="18513">
                  <c:v>2.10556278151517E6</c:v>
                </c:pt>
                <c:pt idx="18514">
                  <c:v>2.05726126358721E6</c:v>
                </c:pt>
                <c:pt idx="18515">
                  <c:v>2.05223162567828E6</c:v>
                </c:pt>
                <c:pt idx="18516">
                  <c:v>2.01972625007112E6</c:v>
                </c:pt>
                <c:pt idx="18517">
                  <c:v>2.0454542199275E6</c:v>
                </c:pt>
                <c:pt idx="18518">
                  <c:v>2.04628544828702E6</c:v>
                </c:pt>
                <c:pt idx="18519">
                  <c:v>2.1655174878663E6</c:v>
                </c:pt>
                <c:pt idx="18520">
                  <c:v>2.04881287132992E6</c:v>
                </c:pt>
                <c:pt idx="18521">
                  <c:v>2.02316076403948E6</c:v>
                </c:pt>
                <c:pt idx="18522">
                  <c:v>2.10366049427068E6</c:v>
                </c:pt>
                <c:pt idx="18523">
                  <c:v>2.0513781733735E6</c:v>
                </c:pt>
                <c:pt idx="18524">
                  <c:v>2.0588889527106E6</c:v>
                </c:pt>
                <c:pt idx="18525">
                  <c:v>2.06098296768187E6</c:v>
                </c:pt>
                <c:pt idx="18526">
                  <c:v>2.01845612125268E6</c:v>
                </c:pt>
                <c:pt idx="18527">
                  <c:v>2.01843985894262E6</c:v>
                </c:pt>
                <c:pt idx="18528">
                  <c:v>2.06982698496341E6</c:v>
                </c:pt>
                <c:pt idx="18529">
                  <c:v>2.14028102717221E6</c:v>
                </c:pt>
                <c:pt idx="18530">
                  <c:v>2.11342464714045E6</c:v>
                </c:pt>
                <c:pt idx="18531">
                  <c:v>2.09470111239972E6</c:v>
                </c:pt>
                <c:pt idx="18532">
                  <c:v>2.15506116827733E6</c:v>
                </c:pt>
                <c:pt idx="18533">
                  <c:v>2.06688354772815E6</c:v>
                </c:pt>
                <c:pt idx="18534">
                  <c:v>2.07010941981658E6</c:v>
                </c:pt>
                <c:pt idx="18535">
                  <c:v>2.09547675712681E6</c:v>
                </c:pt>
                <c:pt idx="18536">
                  <c:v>2.02887115986718E6</c:v>
                </c:pt>
                <c:pt idx="18537">
                  <c:v>2.04368894264057E6</c:v>
                </c:pt>
                <c:pt idx="18538">
                  <c:v>2.36514394400048E6</c:v>
                </c:pt>
                <c:pt idx="18539">
                  <c:v>2.09810000550074E6</c:v>
                </c:pt>
                <c:pt idx="18540">
                  <c:v>2.03587443657278E6</c:v>
                </c:pt>
                <c:pt idx="18541">
                  <c:v>2.00592660887575E6</c:v>
                </c:pt>
                <c:pt idx="18542">
                  <c:v>2.08513319820405E6</c:v>
                </c:pt>
                <c:pt idx="18543">
                  <c:v>2.11941419425371E6</c:v>
                </c:pt>
                <c:pt idx="18544">
                  <c:v>2.02712211937479E6</c:v>
                </c:pt>
                <c:pt idx="18545">
                  <c:v>2.0354775353148E6</c:v>
                </c:pt>
                <c:pt idx="18546">
                  <c:v>2.0108916590259E6</c:v>
                </c:pt>
                <c:pt idx="18547">
                  <c:v>2.03216487250701E6</c:v>
                </c:pt>
                <c:pt idx="18548">
                  <c:v>2.00701765173398E6</c:v>
                </c:pt>
                <c:pt idx="18549">
                  <c:v>2.05274966247716E6</c:v>
                </c:pt>
                <c:pt idx="18550">
                  <c:v>2.0225632636554E6</c:v>
                </c:pt>
                <c:pt idx="18551">
                  <c:v>2.03307752154182E6</c:v>
                </c:pt>
                <c:pt idx="18552">
                  <c:v>2.09741023679208E6</c:v>
                </c:pt>
                <c:pt idx="18553">
                  <c:v>2.09192385550338E6</c:v>
                </c:pt>
                <c:pt idx="18554">
                  <c:v>2.04904711252688E6</c:v>
                </c:pt>
                <c:pt idx="18555">
                  <c:v>2.0297270639027E6</c:v>
                </c:pt>
                <c:pt idx="18556">
                  <c:v>2.06116846034498E6</c:v>
                </c:pt>
                <c:pt idx="18557">
                  <c:v>2.10089196142316E6</c:v>
                </c:pt>
                <c:pt idx="18558">
                  <c:v>2.03906321616929E6</c:v>
                </c:pt>
                <c:pt idx="18559">
                  <c:v>2.00795872455508E6</c:v>
                </c:pt>
                <c:pt idx="18560">
                  <c:v>2.00821895480036E6</c:v>
                </c:pt>
                <c:pt idx="18561">
                  <c:v>2.10288954881562E6</c:v>
                </c:pt>
                <c:pt idx="18562">
                  <c:v>2.05501725053448E6</c:v>
                </c:pt>
                <c:pt idx="18563">
                  <c:v>2.11508710852371E6</c:v>
                </c:pt>
                <c:pt idx="18564">
                  <c:v>2.10178391140163E6</c:v>
                </c:pt>
                <c:pt idx="18565">
                  <c:v>2.14726618919555E6</c:v>
                </c:pt>
                <c:pt idx="18566">
                  <c:v>2.09420928363564E6</c:v>
                </c:pt>
                <c:pt idx="18567">
                  <c:v>2.08827461057177E6</c:v>
                </c:pt>
                <c:pt idx="18568">
                  <c:v>2.10071169007244E6</c:v>
                </c:pt>
                <c:pt idx="18569">
                  <c:v>2.1191940600661E6</c:v>
                </c:pt>
                <c:pt idx="18570">
                  <c:v>2.04833335712964E6</c:v>
                </c:pt>
                <c:pt idx="18571">
                  <c:v>2.11987435631223E6</c:v>
                </c:pt>
                <c:pt idx="18572">
                  <c:v>2.11283888526356E6</c:v>
                </c:pt>
                <c:pt idx="18573">
                  <c:v>2.12368960802305E6</c:v>
                </c:pt>
                <c:pt idx="18574">
                  <c:v>2.0576420777142E6</c:v>
                </c:pt>
                <c:pt idx="18575">
                  <c:v>2.04269637483933E6</c:v>
                </c:pt>
                <c:pt idx="18576">
                  <c:v>2.08760966482698E6</c:v>
                </c:pt>
                <c:pt idx="18577">
                  <c:v>2.10663863035223E6</c:v>
                </c:pt>
                <c:pt idx="18578">
                  <c:v>2.060988848062E6</c:v>
                </c:pt>
                <c:pt idx="18579">
                  <c:v>2.21296152297638E6</c:v>
                </c:pt>
                <c:pt idx="18580">
                  <c:v>2.08439136708974E6</c:v>
                </c:pt>
                <c:pt idx="18581">
                  <c:v>2.1776624336509E6</c:v>
                </c:pt>
                <c:pt idx="18582">
                  <c:v>2.0692865814451E6</c:v>
                </c:pt>
                <c:pt idx="18583">
                  <c:v>2.11730222809161E6</c:v>
                </c:pt>
                <c:pt idx="18584">
                  <c:v>2.06201842141917E6</c:v>
                </c:pt>
                <c:pt idx="18585">
                  <c:v>2.06254141623518E6</c:v>
                </c:pt>
                <c:pt idx="18586">
                  <c:v>2.03033526514738E6</c:v>
                </c:pt>
                <c:pt idx="18587">
                  <c:v>2.05538844767264E6</c:v>
                </c:pt>
                <c:pt idx="18588">
                  <c:v>2.21258957564293E6</c:v>
                </c:pt>
                <c:pt idx="18589">
                  <c:v>2.3285505466842E6</c:v>
                </c:pt>
                <c:pt idx="18590">
                  <c:v>2.32937221692832E6</c:v>
                </c:pt>
                <c:pt idx="18591">
                  <c:v>2.31461206972167E6</c:v>
                </c:pt>
                <c:pt idx="18592">
                  <c:v>2.3547820802359E6</c:v>
                </c:pt>
                <c:pt idx="18593">
                  <c:v>2.34510053220146E6</c:v>
                </c:pt>
                <c:pt idx="18594">
                  <c:v>2.34940339844229E6</c:v>
                </c:pt>
                <c:pt idx="18595">
                  <c:v>2.31654295067861E6</c:v>
                </c:pt>
                <c:pt idx="18596">
                  <c:v>2.0391870441938E6</c:v>
                </c:pt>
                <c:pt idx="18597">
                  <c:v>2.03565260777391E6</c:v>
                </c:pt>
                <c:pt idx="18598">
                  <c:v>2.0675643181018E6</c:v>
                </c:pt>
                <c:pt idx="18599">
                  <c:v>2.08837446460093E6</c:v>
                </c:pt>
                <c:pt idx="18600">
                  <c:v>2.03489088903694E6</c:v>
                </c:pt>
                <c:pt idx="18601">
                  <c:v>2.03856898591908E6</c:v>
                </c:pt>
                <c:pt idx="18602">
                  <c:v>2.11390762519872E6</c:v>
                </c:pt>
                <c:pt idx="18603">
                  <c:v>2.11783529755535E6</c:v>
                </c:pt>
                <c:pt idx="18604">
                  <c:v>2.31779129907495E6</c:v>
                </c:pt>
                <c:pt idx="18605">
                  <c:v>2.35683164117181E6</c:v>
                </c:pt>
                <c:pt idx="18606">
                  <c:v>2.0381202101393E6</c:v>
                </c:pt>
                <c:pt idx="18607">
                  <c:v>2.07771722022106E6</c:v>
                </c:pt>
                <c:pt idx="18608">
                  <c:v>2.0604469442254E6</c:v>
                </c:pt>
                <c:pt idx="18609">
                  <c:v>2.09864393531732E6</c:v>
                </c:pt>
                <c:pt idx="18610">
                  <c:v>2.06908313055194E6</c:v>
                </c:pt>
                <c:pt idx="18611">
                  <c:v>2.04208881341888E6</c:v>
                </c:pt>
                <c:pt idx="18612">
                  <c:v>2.12196787014755E6</c:v>
                </c:pt>
                <c:pt idx="18613">
                  <c:v>2.13458755288602E6</c:v>
                </c:pt>
                <c:pt idx="18614">
                  <c:v>2.07354458791307E6</c:v>
                </c:pt>
                <c:pt idx="18615">
                  <c:v>2.06328516208104E6</c:v>
                </c:pt>
                <c:pt idx="18616">
                  <c:v>2.07400866785771E6</c:v>
                </c:pt>
                <c:pt idx="18617">
                  <c:v>2.04058516094595E6</c:v>
                </c:pt>
                <c:pt idx="18618">
                  <c:v>2.0691715515135E6</c:v>
                </c:pt>
                <c:pt idx="18619">
                  <c:v>2.0365771744692E6</c:v>
                </c:pt>
                <c:pt idx="18620">
                  <c:v>2.09008594033875E6</c:v>
                </c:pt>
                <c:pt idx="18621">
                  <c:v>2.07518056939454E6</c:v>
                </c:pt>
                <c:pt idx="18622">
                  <c:v>2.10484111976003E6</c:v>
                </c:pt>
                <c:pt idx="18623">
                  <c:v>2.10622162786974E6</c:v>
                </c:pt>
                <c:pt idx="18624">
                  <c:v>2.06404091290778E6</c:v>
                </c:pt>
                <c:pt idx="18625">
                  <c:v>2.07282190897037E6</c:v>
                </c:pt>
                <c:pt idx="18626">
                  <c:v>2.04180921948514E6</c:v>
                </c:pt>
                <c:pt idx="18627">
                  <c:v>2.09848351085955E6</c:v>
                </c:pt>
                <c:pt idx="18628">
                  <c:v>2.07582733103328E6</c:v>
                </c:pt>
                <c:pt idx="18629">
                  <c:v>2.03943506555368E6</c:v>
                </c:pt>
                <c:pt idx="18630">
                  <c:v>2.06384601387079E6</c:v>
                </c:pt>
                <c:pt idx="18631">
                  <c:v>2.10478363812713E6</c:v>
                </c:pt>
                <c:pt idx="18632">
                  <c:v>2.0803393438326E6</c:v>
                </c:pt>
                <c:pt idx="18633">
                  <c:v>2.09246894245398E6</c:v>
                </c:pt>
                <c:pt idx="18634">
                  <c:v>2.08093085060916E6</c:v>
                </c:pt>
                <c:pt idx="18635">
                  <c:v>2.03559908789118E6</c:v>
                </c:pt>
                <c:pt idx="18636">
                  <c:v>2.03644327275522E6</c:v>
                </c:pt>
                <c:pt idx="18637">
                  <c:v>2.04649925168942E6</c:v>
                </c:pt>
                <c:pt idx="18638">
                  <c:v>2.0983936603024E6</c:v>
                </c:pt>
                <c:pt idx="18639">
                  <c:v>2.0400733434874E6</c:v>
                </c:pt>
                <c:pt idx="18640">
                  <c:v>2.03809474715033E6</c:v>
                </c:pt>
                <c:pt idx="18641">
                  <c:v>2.11052599524583E6</c:v>
                </c:pt>
                <c:pt idx="18642">
                  <c:v>2.06407209446707E6</c:v>
                </c:pt>
                <c:pt idx="18643">
                  <c:v>2.2648810246497E6</c:v>
                </c:pt>
                <c:pt idx="18644">
                  <c:v>2.07429071850135E6</c:v>
                </c:pt>
                <c:pt idx="18645">
                  <c:v>2.03527324934732E6</c:v>
                </c:pt>
                <c:pt idx="18646">
                  <c:v>2.11183714431328E6</c:v>
                </c:pt>
                <c:pt idx="18647">
                  <c:v>2.17836464713744E6</c:v>
                </c:pt>
                <c:pt idx="18648">
                  <c:v>2.02661734084037E6</c:v>
                </c:pt>
                <c:pt idx="18649">
                  <c:v>2.04404234442702E6</c:v>
                </c:pt>
                <c:pt idx="18650">
                  <c:v>2.12984182618338E6</c:v>
                </c:pt>
                <c:pt idx="18651">
                  <c:v>2.23942206906572E6</c:v>
                </c:pt>
                <c:pt idx="18652">
                  <c:v>2.10822139440595E6</c:v>
                </c:pt>
                <c:pt idx="18653">
                  <c:v>2.13602861647979E6</c:v>
                </c:pt>
                <c:pt idx="18654">
                  <c:v>2.15956141906525E6</c:v>
                </c:pt>
                <c:pt idx="18655">
                  <c:v>2.150674324184E6</c:v>
                </c:pt>
                <c:pt idx="18656">
                  <c:v>2.12332798444651E6</c:v>
                </c:pt>
                <c:pt idx="18657">
                  <c:v>2.09439529862983E6</c:v>
                </c:pt>
                <c:pt idx="18658">
                  <c:v>2.097272350119E6</c:v>
                </c:pt>
                <c:pt idx="18659">
                  <c:v>2.12952302118805E6</c:v>
                </c:pt>
                <c:pt idx="18660">
                  <c:v>2.18531552401698E6</c:v>
                </c:pt>
                <c:pt idx="18661">
                  <c:v>2.0808349284213E6</c:v>
                </c:pt>
                <c:pt idx="18662">
                  <c:v>2.07854216526647E6</c:v>
                </c:pt>
                <c:pt idx="18663">
                  <c:v>2.02055599003221E6</c:v>
                </c:pt>
                <c:pt idx="18664">
                  <c:v>2.09893053856922E6</c:v>
                </c:pt>
                <c:pt idx="18665">
                  <c:v>2.32974187520847E6</c:v>
                </c:pt>
                <c:pt idx="18666">
                  <c:v>2.0348697788172E6</c:v>
                </c:pt>
                <c:pt idx="18667">
                  <c:v>2.01628138587483E6</c:v>
                </c:pt>
                <c:pt idx="18668">
                  <c:v>2.05906840874826E6</c:v>
                </c:pt>
                <c:pt idx="18669">
                  <c:v>1.98547432278409E6</c:v>
                </c:pt>
                <c:pt idx="18670">
                  <c:v>2.10757208771081E6</c:v>
                </c:pt>
                <c:pt idx="18671">
                  <c:v>1.98423936077404E6</c:v>
                </c:pt>
                <c:pt idx="18672">
                  <c:v>2.01864985481661E6</c:v>
                </c:pt>
                <c:pt idx="18673">
                  <c:v>1.99687264368467E6</c:v>
                </c:pt>
                <c:pt idx="18674">
                  <c:v>2.06907855075578E6</c:v>
                </c:pt>
                <c:pt idx="18675">
                  <c:v>2.03517513485825E6</c:v>
                </c:pt>
                <c:pt idx="18676">
                  <c:v>2.01474445823274E6</c:v>
                </c:pt>
                <c:pt idx="18677">
                  <c:v>2.01568911012159E6</c:v>
                </c:pt>
                <c:pt idx="18678">
                  <c:v>2.02033012656378E6</c:v>
                </c:pt>
                <c:pt idx="18679">
                  <c:v>2.0084656189455E6</c:v>
                </c:pt>
                <c:pt idx="18680">
                  <c:v>2.08365879543696E6</c:v>
                </c:pt>
                <c:pt idx="18681">
                  <c:v>2.01010951335172E6</c:v>
                </c:pt>
                <c:pt idx="18682">
                  <c:v>1.98184625642464E6</c:v>
                </c:pt>
                <c:pt idx="18683">
                  <c:v>2.00941613556881E6</c:v>
                </c:pt>
                <c:pt idx="18684">
                  <c:v>2.06205982892461E6</c:v>
                </c:pt>
                <c:pt idx="18685">
                  <c:v>2.00793231195864E6</c:v>
                </c:pt>
                <c:pt idx="18686">
                  <c:v>2.03217579816644E6</c:v>
                </c:pt>
                <c:pt idx="18687">
                  <c:v>2.0034579041625E6</c:v>
                </c:pt>
                <c:pt idx="18688">
                  <c:v>1.98593913533277E6</c:v>
                </c:pt>
                <c:pt idx="18689">
                  <c:v>1.99693081556722E6</c:v>
                </c:pt>
                <c:pt idx="18690">
                  <c:v>2.07255738316549E6</c:v>
                </c:pt>
                <c:pt idx="18691">
                  <c:v>2.05593876051021E6</c:v>
                </c:pt>
                <c:pt idx="18692">
                  <c:v>2.03253222708394E6</c:v>
                </c:pt>
                <c:pt idx="18693">
                  <c:v>2.00088413774773E6</c:v>
                </c:pt>
                <c:pt idx="18694">
                  <c:v>2.05382387240845E6</c:v>
                </c:pt>
                <c:pt idx="18695">
                  <c:v>2.04594063337589E6</c:v>
                </c:pt>
                <c:pt idx="18696">
                  <c:v>1.98761001099732E6</c:v>
                </c:pt>
                <c:pt idx="18697">
                  <c:v>2.04858630131421E6</c:v>
                </c:pt>
                <c:pt idx="18698">
                  <c:v>2.01262436566122E6</c:v>
                </c:pt>
                <c:pt idx="18699">
                  <c:v>2.00872076414977E6</c:v>
                </c:pt>
                <c:pt idx="18700">
                  <c:v>2.05512601514243E6</c:v>
                </c:pt>
                <c:pt idx="18701">
                  <c:v>2.0392776223841E6</c:v>
                </c:pt>
                <c:pt idx="18702">
                  <c:v>2.01286061366649E6</c:v>
                </c:pt>
                <c:pt idx="18703">
                  <c:v>1.98689586148668E6</c:v>
                </c:pt>
                <c:pt idx="18704">
                  <c:v>2.0889326703811E6</c:v>
                </c:pt>
                <c:pt idx="18705">
                  <c:v>2.01765341228751E6</c:v>
                </c:pt>
                <c:pt idx="18706">
                  <c:v>2.02366154125777E6</c:v>
                </c:pt>
                <c:pt idx="18707">
                  <c:v>2.05445895392745E6</c:v>
                </c:pt>
                <c:pt idx="18708">
                  <c:v>1.98612019851162E6</c:v>
                </c:pt>
                <c:pt idx="18709">
                  <c:v>2.12379365990206E6</c:v>
                </c:pt>
                <c:pt idx="18710">
                  <c:v>2.0855231281181E6</c:v>
                </c:pt>
                <c:pt idx="18711">
                  <c:v>2.01150608445719E6</c:v>
                </c:pt>
                <c:pt idx="18712">
                  <c:v>2.03933153841411E6</c:v>
                </c:pt>
                <c:pt idx="18713">
                  <c:v>2.00572160576773E6</c:v>
                </c:pt>
                <c:pt idx="18714">
                  <c:v>2.01857995784943E6</c:v>
                </c:pt>
                <c:pt idx="18715">
                  <c:v>2.04086177303223E6</c:v>
                </c:pt>
                <c:pt idx="18716">
                  <c:v>2.06447744143443E6</c:v>
                </c:pt>
                <c:pt idx="18717">
                  <c:v>1.98479118995476E6</c:v>
                </c:pt>
                <c:pt idx="18718">
                  <c:v>2.01000556058955E6</c:v>
                </c:pt>
                <c:pt idx="18719">
                  <c:v>1.98257244444687E6</c:v>
                </c:pt>
                <c:pt idx="18720">
                  <c:v>2.08163792544248E6</c:v>
                </c:pt>
                <c:pt idx="18721">
                  <c:v>1.99805898669158E6</c:v>
                </c:pt>
                <c:pt idx="18722">
                  <c:v>2.01148672776687E6</c:v>
                </c:pt>
                <c:pt idx="18723">
                  <c:v>1.98654822043613E6</c:v>
                </c:pt>
                <c:pt idx="18724">
                  <c:v>2.01136178293084E6</c:v>
                </c:pt>
                <c:pt idx="18725">
                  <c:v>2.06253668454574E6</c:v>
                </c:pt>
                <c:pt idx="18726">
                  <c:v>2.0294323005365E6</c:v>
                </c:pt>
                <c:pt idx="18727">
                  <c:v>1.98304993647445E6</c:v>
                </c:pt>
                <c:pt idx="18728">
                  <c:v>2.01839955137503E6</c:v>
                </c:pt>
                <c:pt idx="18729">
                  <c:v>2.02145606538556E6</c:v>
                </c:pt>
                <c:pt idx="18730">
                  <c:v>2.016065750551E6</c:v>
                </c:pt>
                <c:pt idx="18731">
                  <c:v>2.10197861570963E6</c:v>
                </c:pt>
                <c:pt idx="18732">
                  <c:v>2.30731001158132E6</c:v>
                </c:pt>
                <c:pt idx="18733">
                  <c:v>1.9975179292108E6</c:v>
                </c:pt>
                <c:pt idx="18734">
                  <c:v>2.0529223704585E6</c:v>
                </c:pt>
                <c:pt idx="18735">
                  <c:v>2.01554091143059E6</c:v>
                </c:pt>
                <c:pt idx="18736">
                  <c:v>1.98209368246818E6</c:v>
                </c:pt>
                <c:pt idx="18737">
                  <c:v>2.01887754094218E6</c:v>
                </c:pt>
                <c:pt idx="18738">
                  <c:v>2.02676251289823E6</c:v>
                </c:pt>
                <c:pt idx="18739">
                  <c:v>1.97994871424996E6</c:v>
                </c:pt>
                <c:pt idx="18740">
                  <c:v>1.990938150873E6</c:v>
                </c:pt>
                <c:pt idx="18741">
                  <c:v>2.06429383697382E6</c:v>
                </c:pt>
                <c:pt idx="18742">
                  <c:v>2.01604838249607E6</c:v>
                </c:pt>
                <c:pt idx="18743">
                  <c:v>2.01125544962852E6</c:v>
                </c:pt>
                <c:pt idx="18744">
                  <c:v>2.09110671171393E6</c:v>
                </c:pt>
                <c:pt idx="18745">
                  <c:v>2.00306506710363E6</c:v>
                </c:pt>
                <c:pt idx="18746">
                  <c:v>2.02989139586352E6</c:v>
                </c:pt>
                <c:pt idx="18747">
                  <c:v>2.05166953179467E6</c:v>
                </c:pt>
                <c:pt idx="18748">
                  <c:v>1.99661551067768E6</c:v>
                </c:pt>
                <c:pt idx="18749">
                  <c:v>2.05216893117434E6</c:v>
                </c:pt>
                <c:pt idx="18750">
                  <c:v>2.00015469957405E6</c:v>
                </c:pt>
                <c:pt idx="18751">
                  <c:v>2.09930996516797E6</c:v>
                </c:pt>
                <c:pt idx="18752">
                  <c:v>1.99322316346171E6</c:v>
                </c:pt>
                <c:pt idx="18753">
                  <c:v>2.03762372257577E6</c:v>
                </c:pt>
                <c:pt idx="18754">
                  <c:v>2.04869649867752E6</c:v>
                </c:pt>
                <c:pt idx="18755">
                  <c:v>2.05007246357892E6</c:v>
                </c:pt>
                <c:pt idx="18756">
                  <c:v>1.99259370008974E6</c:v>
                </c:pt>
                <c:pt idx="18757">
                  <c:v>1.99786114883231E6</c:v>
                </c:pt>
                <c:pt idx="18758">
                  <c:v>1.98305231989019E6</c:v>
                </c:pt>
                <c:pt idx="18759">
                  <c:v>2.01142889516335E6</c:v>
                </c:pt>
                <c:pt idx="18760">
                  <c:v>2.00401390262888E6</c:v>
                </c:pt>
                <c:pt idx="18761">
                  <c:v>2.0787352684059E6</c:v>
                </c:pt>
                <c:pt idx="18762">
                  <c:v>1.97501234807042E6</c:v>
                </c:pt>
                <c:pt idx="18763">
                  <c:v>1.97481798636423E6</c:v>
                </c:pt>
                <c:pt idx="18764">
                  <c:v>2.06310833825834E6</c:v>
                </c:pt>
                <c:pt idx="18765">
                  <c:v>2.02377294894738E6</c:v>
                </c:pt>
                <c:pt idx="18766">
                  <c:v>1.98480366248149E6</c:v>
                </c:pt>
                <c:pt idx="18767">
                  <c:v>2.31107807426359E6</c:v>
                </c:pt>
                <c:pt idx="18768">
                  <c:v>2.36433533366952E6</c:v>
                </c:pt>
                <c:pt idx="18769">
                  <c:v>2.33731091603407E6</c:v>
                </c:pt>
                <c:pt idx="18770">
                  <c:v>2.34584233747373E6</c:v>
                </c:pt>
                <c:pt idx="18771">
                  <c:v>2.41198925300577E6</c:v>
                </c:pt>
                <c:pt idx="18772">
                  <c:v>2.4210842222545E6</c:v>
                </c:pt>
                <c:pt idx="18773">
                  <c:v>2.38773016678717E6</c:v>
                </c:pt>
                <c:pt idx="18774">
                  <c:v>2.46873491383468E6</c:v>
                </c:pt>
                <c:pt idx="18775">
                  <c:v>2.39370201165352E6</c:v>
                </c:pt>
                <c:pt idx="18776">
                  <c:v>2.38449270129877E6</c:v>
                </c:pt>
                <c:pt idx="18777">
                  <c:v>2.35292589359603E6</c:v>
                </c:pt>
                <c:pt idx="18778">
                  <c:v>2.17807214723722E6</c:v>
                </c:pt>
                <c:pt idx="18779">
                  <c:v>1.98741894499202E6</c:v>
                </c:pt>
                <c:pt idx="18780">
                  <c:v>1.99304136000458E6</c:v>
                </c:pt>
                <c:pt idx="18781">
                  <c:v>2.11591199480479E6</c:v>
                </c:pt>
                <c:pt idx="18782">
                  <c:v>2.02021874631373E6</c:v>
                </c:pt>
                <c:pt idx="18783">
                  <c:v>1.97778473558416E6</c:v>
                </c:pt>
                <c:pt idx="18784">
                  <c:v>2.01262968974398E6</c:v>
                </c:pt>
                <c:pt idx="18785">
                  <c:v>2.01169389496016E6</c:v>
                </c:pt>
                <c:pt idx="18786">
                  <c:v>2.07866517717753E6</c:v>
                </c:pt>
                <c:pt idx="18787">
                  <c:v>2.02040168632104E6</c:v>
                </c:pt>
                <c:pt idx="18788">
                  <c:v>2.01197281449344E6</c:v>
                </c:pt>
                <c:pt idx="18789">
                  <c:v>2.05383924405168E6</c:v>
                </c:pt>
                <c:pt idx="18790">
                  <c:v>2.0302725293225E6</c:v>
                </c:pt>
                <c:pt idx="18791">
                  <c:v>2.05487850778496E6</c:v>
                </c:pt>
                <c:pt idx="18792">
                  <c:v>2.28130501702246E6</c:v>
                </c:pt>
                <c:pt idx="18793">
                  <c:v>2.05960020126058E6</c:v>
                </c:pt>
                <c:pt idx="18794">
                  <c:v>2.11567787969287E6</c:v>
                </c:pt>
                <c:pt idx="18795">
                  <c:v>2.08171757107536E6</c:v>
                </c:pt>
                <c:pt idx="18796">
                  <c:v>1.99572590268282E6</c:v>
                </c:pt>
                <c:pt idx="18797">
                  <c:v>2.0395972137378E6</c:v>
                </c:pt>
                <c:pt idx="18798">
                  <c:v>2.00392237129317E6</c:v>
                </c:pt>
                <c:pt idx="18799">
                  <c:v>2.03160092370227E6</c:v>
                </c:pt>
                <c:pt idx="18800">
                  <c:v>1.98782830752774E6</c:v>
                </c:pt>
                <c:pt idx="18801">
                  <c:v>2.0162722600686E6</c:v>
                </c:pt>
                <c:pt idx="18802">
                  <c:v>2.10027245240337E6</c:v>
                </c:pt>
                <c:pt idx="18803">
                  <c:v>2.00891452045813E6</c:v>
                </c:pt>
                <c:pt idx="18804">
                  <c:v>2.03031062463843E6</c:v>
                </c:pt>
                <c:pt idx="18805">
                  <c:v>2.0678427478982E6</c:v>
                </c:pt>
                <c:pt idx="18806">
                  <c:v>1.99224326533611E6</c:v>
                </c:pt>
                <c:pt idx="18807">
                  <c:v>2.03994859358643E6</c:v>
                </c:pt>
                <c:pt idx="18808">
                  <c:v>1.98485616221811E6</c:v>
                </c:pt>
                <c:pt idx="18809">
                  <c:v>2.01364355057712E6</c:v>
                </c:pt>
                <c:pt idx="18810">
                  <c:v>1.98707593268E6</c:v>
                </c:pt>
                <c:pt idx="18811">
                  <c:v>2.00584283554879E6</c:v>
                </c:pt>
                <c:pt idx="18812">
                  <c:v>2.09559426863845E6</c:v>
                </c:pt>
                <c:pt idx="18813">
                  <c:v>1.98454162342938E6</c:v>
                </c:pt>
                <c:pt idx="18814">
                  <c:v>2.03379656508781E6</c:v>
                </c:pt>
                <c:pt idx="18815">
                  <c:v>2.029474646291E6</c:v>
                </c:pt>
                <c:pt idx="18816">
                  <c:v>2.02929021782055E6</c:v>
                </c:pt>
                <c:pt idx="18817">
                  <c:v>1.99108659234142E6</c:v>
                </c:pt>
                <c:pt idx="18818">
                  <c:v>2.04734266375706E6</c:v>
                </c:pt>
                <c:pt idx="18819">
                  <c:v>2.02194746110434E6</c:v>
                </c:pt>
                <c:pt idx="18820">
                  <c:v>2.00124238345226E6</c:v>
                </c:pt>
                <c:pt idx="18821">
                  <c:v>2.09123272618804E6</c:v>
                </c:pt>
                <c:pt idx="18822">
                  <c:v>2.02947230805395E6</c:v>
                </c:pt>
                <c:pt idx="18823">
                  <c:v>2.00173131267035E6</c:v>
                </c:pt>
                <c:pt idx="18824">
                  <c:v>2.05981257845716E6</c:v>
                </c:pt>
                <c:pt idx="18825">
                  <c:v>2.04220602298591E6</c:v>
                </c:pt>
                <c:pt idx="18826">
                  <c:v>1.99914399638537E6</c:v>
                </c:pt>
                <c:pt idx="18827">
                  <c:v>2.02969068452419E6</c:v>
                </c:pt>
                <c:pt idx="18828">
                  <c:v>1.99405357023451E6</c:v>
                </c:pt>
                <c:pt idx="18829">
                  <c:v>2.01832244982676E6</c:v>
                </c:pt>
                <c:pt idx="18830">
                  <c:v>2.05265962149003E6</c:v>
                </c:pt>
                <c:pt idx="18831">
                  <c:v>2.12530259670233E6</c:v>
                </c:pt>
                <c:pt idx="18832">
                  <c:v>2.11078741650465E6</c:v>
                </c:pt>
                <c:pt idx="18833">
                  <c:v>2.04904794909123E6</c:v>
                </c:pt>
                <c:pt idx="18834">
                  <c:v>2.18585108695369E6</c:v>
                </c:pt>
                <c:pt idx="18835">
                  <c:v>2.02554649577952E6</c:v>
                </c:pt>
                <c:pt idx="18836">
                  <c:v>1.98581025777134E6</c:v>
                </c:pt>
                <c:pt idx="18837">
                  <c:v>2.04341878196807E6</c:v>
                </c:pt>
                <c:pt idx="18838">
                  <c:v>2.06465792799542E6</c:v>
                </c:pt>
                <c:pt idx="18839">
                  <c:v>2.04676150202203E6</c:v>
                </c:pt>
                <c:pt idx="18840">
                  <c:v>2.05198358311809E6</c:v>
                </c:pt>
                <c:pt idx="18841">
                  <c:v>2.16056767965404E6</c:v>
                </c:pt>
                <c:pt idx="18842">
                  <c:v>2.06739762698616E6</c:v>
                </c:pt>
                <c:pt idx="18843">
                  <c:v>2.08294820927317E6</c:v>
                </c:pt>
                <c:pt idx="18844">
                  <c:v>2.11744947956603E6</c:v>
                </c:pt>
                <c:pt idx="18845">
                  <c:v>2.09361934551902E6</c:v>
                </c:pt>
                <c:pt idx="18846">
                  <c:v>2.07834026537011E6</c:v>
                </c:pt>
                <c:pt idx="18847">
                  <c:v>2.05155010954518E6</c:v>
                </c:pt>
                <c:pt idx="18848">
                  <c:v>2.05218706134965E6</c:v>
                </c:pt>
                <c:pt idx="18849">
                  <c:v>2.08296671902647E6</c:v>
                </c:pt>
                <c:pt idx="18850">
                  <c:v>2.0672303838648E6</c:v>
                </c:pt>
                <c:pt idx="18851">
                  <c:v>2.10465254983954E6</c:v>
                </c:pt>
                <c:pt idx="18852">
                  <c:v>2.01367661615849E6</c:v>
                </c:pt>
                <c:pt idx="18853">
                  <c:v>2.05784091330735E6</c:v>
                </c:pt>
                <c:pt idx="18854">
                  <c:v>2.07980186722782E6</c:v>
                </c:pt>
                <c:pt idx="18855">
                  <c:v>1.99940344582002E6</c:v>
                </c:pt>
                <c:pt idx="18856">
                  <c:v>2.0629263807918E6</c:v>
                </c:pt>
                <c:pt idx="18857">
                  <c:v>2.01494962458918E6</c:v>
                </c:pt>
                <c:pt idx="18858">
                  <c:v>2.06076878903085E6</c:v>
                </c:pt>
                <c:pt idx="18859">
                  <c:v>2.35867408780707E6</c:v>
                </c:pt>
                <c:pt idx="18860">
                  <c:v>2.10817410493514E6</c:v>
                </c:pt>
                <c:pt idx="18861">
                  <c:v>2.02440219722207E6</c:v>
                </c:pt>
                <c:pt idx="18862">
                  <c:v>2.09138578648085E6</c:v>
                </c:pt>
                <c:pt idx="18863">
                  <c:v>2.02556544424004E6</c:v>
                </c:pt>
                <c:pt idx="18864">
                  <c:v>2.11158076030697E6</c:v>
                </c:pt>
                <c:pt idx="18865">
                  <c:v>2.05916413273606E6</c:v>
                </c:pt>
                <c:pt idx="18866">
                  <c:v>2.05409584196926E6</c:v>
                </c:pt>
                <c:pt idx="18867">
                  <c:v>2.06708261179122E6</c:v>
                </c:pt>
                <c:pt idx="18868">
                  <c:v>2.0872546500665E6</c:v>
                </c:pt>
                <c:pt idx="18869">
                  <c:v>2.02895302297432E6</c:v>
                </c:pt>
                <c:pt idx="18870">
                  <c:v>2.04909926451781E6</c:v>
                </c:pt>
                <c:pt idx="18871">
                  <c:v>2.12319882170428E6</c:v>
                </c:pt>
                <c:pt idx="18872">
                  <c:v>2.04281412309665E6</c:v>
                </c:pt>
                <c:pt idx="18873">
                  <c:v>2.03952956410877E6</c:v>
                </c:pt>
                <c:pt idx="18874">
                  <c:v>2.09975493654584E6</c:v>
                </c:pt>
                <c:pt idx="18875">
                  <c:v>2.07368859437194E6</c:v>
                </c:pt>
                <c:pt idx="18876">
                  <c:v>2.09737641686681E6</c:v>
                </c:pt>
                <c:pt idx="18877">
                  <c:v>2.03272879523794E6</c:v>
                </c:pt>
                <c:pt idx="18878">
                  <c:v>2.02196492496113E6</c:v>
                </c:pt>
                <c:pt idx="18879">
                  <c:v>2.05131459740193E6</c:v>
                </c:pt>
                <c:pt idx="18880">
                  <c:v>2.03085620985166E6</c:v>
                </c:pt>
                <c:pt idx="18881">
                  <c:v>2.13792961183368E6</c:v>
                </c:pt>
                <c:pt idx="18882">
                  <c:v>2.01721677016445E6</c:v>
                </c:pt>
                <c:pt idx="18883">
                  <c:v>2.03058516745856E6</c:v>
                </c:pt>
                <c:pt idx="18884">
                  <c:v>2.03260247236179E6</c:v>
                </c:pt>
                <c:pt idx="18885">
                  <c:v>2.02337576359327E6</c:v>
                </c:pt>
                <c:pt idx="18886">
                  <c:v>2.00055445721387E6</c:v>
                </c:pt>
                <c:pt idx="18887">
                  <c:v>2.05036280386822E6</c:v>
                </c:pt>
                <c:pt idx="18888">
                  <c:v>2.0202733879898E6</c:v>
                </c:pt>
                <c:pt idx="18889">
                  <c:v>1.99004382741656E6</c:v>
                </c:pt>
                <c:pt idx="18890">
                  <c:v>2.07495698947615E6</c:v>
                </c:pt>
                <c:pt idx="18891">
                  <c:v>2.0275844875458E6</c:v>
                </c:pt>
                <c:pt idx="18892">
                  <c:v>1.98887042418865E6</c:v>
                </c:pt>
                <c:pt idx="18893">
                  <c:v>2.0500808376593E6</c:v>
                </c:pt>
                <c:pt idx="18894">
                  <c:v>2.05781838297919E6</c:v>
                </c:pt>
                <c:pt idx="18895">
                  <c:v>1.99320698280825E6</c:v>
                </c:pt>
                <c:pt idx="18896">
                  <c:v>2.02122920622602E6</c:v>
                </c:pt>
                <c:pt idx="18897">
                  <c:v>1.99184710176176E6</c:v>
                </c:pt>
                <c:pt idx="18898">
                  <c:v>2.02863646331969E6</c:v>
                </c:pt>
                <c:pt idx="18899">
                  <c:v>1.9981438339344E6</c:v>
                </c:pt>
                <c:pt idx="18900">
                  <c:v>2.19287935037144E6</c:v>
                </c:pt>
                <c:pt idx="18901">
                  <c:v>2.05532047676083E6</c:v>
                </c:pt>
                <c:pt idx="18902">
                  <c:v>1.9931554525782E6</c:v>
                </c:pt>
                <c:pt idx="18903">
                  <c:v>2.12706531954426E6</c:v>
                </c:pt>
                <c:pt idx="18904">
                  <c:v>1.99766407035371E6</c:v>
                </c:pt>
                <c:pt idx="18905">
                  <c:v>2.05260393394618E6</c:v>
                </c:pt>
                <c:pt idx="18906">
                  <c:v>2.0082327179198E6</c:v>
                </c:pt>
                <c:pt idx="18907">
                  <c:v>2.01266245791931E6</c:v>
                </c:pt>
                <c:pt idx="18908">
                  <c:v>1.99015679377122E6</c:v>
                </c:pt>
                <c:pt idx="18909">
                  <c:v>1.99261322187872E6</c:v>
                </c:pt>
                <c:pt idx="18910">
                  <c:v>2.09730465647981E6</c:v>
                </c:pt>
                <c:pt idx="18911">
                  <c:v>2.01751622020507E6</c:v>
                </c:pt>
                <c:pt idx="18912">
                  <c:v>2.038685785394E6</c:v>
                </c:pt>
                <c:pt idx="18913">
                  <c:v>2.04100977910012E6</c:v>
                </c:pt>
                <c:pt idx="18914">
                  <c:v>2.18207384126555E6</c:v>
                </c:pt>
                <c:pt idx="18915">
                  <c:v>1.98452774455031E6</c:v>
                </c:pt>
                <c:pt idx="18916">
                  <c:v>2.12706564890025E6</c:v>
                </c:pt>
                <c:pt idx="18917">
                  <c:v>2.03717147114921E6</c:v>
                </c:pt>
                <c:pt idx="18918">
                  <c:v>2.04262786706794E6</c:v>
                </c:pt>
                <c:pt idx="18919">
                  <c:v>2.46663718644427E6</c:v>
                </c:pt>
                <c:pt idx="18920">
                  <c:v>2.14185481718712E6</c:v>
                </c:pt>
                <c:pt idx="18921">
                  <c:v>2.10685760230463E6</c:v>
                </c:pt>
                <c:pt idx="18922">
                  <c:v>2.04117128068326E6</c:v>
                </c:pt>
                <c:pt idx="18923">
                  <c:v>2.0157148266297E6</c:v>
                </c:pt>
                <c:pt idx="18924">
                  <c:v>2.09568759085918E6</c:v>
                </c:pt>
                <c:pt idx="18925">
                  <c:v>2.0279647287052E6</c:v>
                </c:pt>
                <c:pt idx="18926">
                  <c:v>2.04238658971798E6</c:v>
                </c:pt>
                <c:pt idx="18927">
                  <c:v>2.04761966585748E6</c:v>
                </c:pt>
                <c:pt idx="18928">
                  <c:v>2.05133817380686E6</c:v>
                </c:pt>
                <c:pt idx="18929">
                  <c:v>2.08338386508868E6</c:v>
                </c:pt>
                <c:pt idx="18930">
                  <c:v>2.04604885325898E6</c:v>
                </c:pt>
                <c:pt idx="18931">
                  <c:v>2.05257134268714E6</c:v>
                </c:pt>
                <c:pt idx="18932">
                  <c:v>2.0498018182172E6</c:v>
                </c:pt>
                <c:pt idx="18933">
                  <c:v>2.02201869102666E6</c:v>
                </c:pt>
                <c:pt idx="18934">
                  <c:v>2.0979880612397E6</c:v>
                </c:pt>
                <c:pt idx="18935">
                  <c:v>2.01759978594241E6</c:v>
                </c:pt>
                <c:pt idx="18936">
                  <c:v>2.0593845243125E6</c:v>
                </c:pt>
                <c:pt idx="18937">
                  <c:v>2.05204540613922E6</c:v>
                </c:pt>
                <c:pt idx="18938">
                  <c:v>2.07586675563591E6</c:v>
                </c:pt>
                <c:pt idx="18939">
                  <c:v>2.05263741064559E6</c:v>
                </c:pt>
                <c:pt idx="18940">
                  <c:v>2.08123178436295E6</c:v>
                </c:pt>
                <c:pt idx="18941">
                  <c:v>2.14444879222787E6</c:v>
                </c:pt>
                <c:pt idx="18942">
                  <c:v>2.04709780503098E6</c:v>
                </c:pt>
                <c:pt idx="18943">
                  <c:v>2.10628468117325E6</c:v>
                </c:pt>
                <c:pt idx="18944">
                  <c:v>2.029444517624E6</c:v>
                </c:pt>
                <c:pt idx="18945">
                  <c:v>2.04932668262897E6</c:v>
                </c:pt>
                <c:pt idx="18946">
                  <c:v>2.05060931172368E6</c:v>
                </c:pt>
                <c:pt idx="18947">
                  <c:v>1.9777933944666E6</c:v>
                </c:pt>
                <c:pt idx="18948">
                  <c:v>2.0146239655174E6</c:v>
                </c:pt>
                <c:pt idx="18949">
                  <c:v>1.99281550185357E6</c:v>
                </c:pt>
                <c:pt idx="18950">
                  <c:v>2.0199866012165E6</c:v>
                </c:pt>
                <c:pt idx="18951">
                  <c:v>2.04439189759132E6</c:v>
                </c:pt>
                <c:pt idx="18952">
                  <c:v>2.012928852734E6</c:v>
                </c:pt>
                <c:pt idx="18953">
                  <c:v>2.0464909863772E6</c:v>
                </c:pt>
                <c:pt idx="18954">
                  <c:v>2.04927258761933E6</c:v>
                </c:pt>
                <c:pt idx="18955">
                  <c:v>2.0168526632847E6</c:v>
                </c:pt>
                <c:pt idx="18956">
                  <c:v>1.98013065303701E6</c:v>
                </c:pt>
                <c:pt idx="18957">
                  <c:v>2.05004609213464E6</c:v>
                </c:pt>
                <c:pt idx="18958">
                  <c:v>2.02490596309625E6</c:v>
                </c:pt>
                <c:pt idx="18959">
                  <c:v>2.01083751191743E6</c:v>
                </c:pt>
                <c:pt idx="18960">
                  <c:v>2.16524584912392E6</c:v>
                </c:pt>
                <c:pt idx="18961">
                  <c:v>2.00865070080522E6</c:v>
                </c:pt>
                <c:pt idx="18962">
                  <c:v>1.97825240223066E6</c:v>
                </c:pt>
                <c:pt idx="18963">
                  <c:v>2.10321965906781E6</c:v>
                </c:pt>
                <c:pt idx="18964">
                  <c:v>2.00202453178446E6</c:v>
                </c:pt>
                <c:pt idx="18965">
                  <c:v>2.04870076418875E6</c:v>
                </c:pt>
                <c:pt idx="18966">
                  <c:v>2.01464752770291E6</c:v>
                </c:pt>
                <c:pt idx="18967">
                  <c:v>2.00038159239494E6</c:v>
                </c:pt>
                <c:pt idx="18968">
                  <c:v>1.99797731254074E6</c:v>
                </c:pt>
                <c:pt idx="18969">
                  <c:v>2.00001559659001E6</c:v>
                </c:pt>
                <c:pt idx="18970">
                  <c:v>2.12827197753338E6</c:v>
                </c:pt>
                <c:pt idx="18971">
                  <c:v>2.4023230436306E6</c:v>
                </c:pt>
                <c:pt idx="18972">
                  <c:v>2.41964877228095E6</c:v>
                </c:pt>
                <c:pt idx="18973">
                  <c:v>2.38058911498563E6</c:v>
                </c:pt>
                <c:pt idx="18974">
                  <c:v>2.33123970898638E6</c:v>
                </c:pt>
                <c:pt idx="18975">
                  <c:v>2.38177892591994E6</c:v>
                </c:pt>
                <c:pt idx="18976">
                  <c:v>2.36089561132429E6</c:v>
                </c:pt>
                <c:pt idx="18977">
                  <c:v>1.99755735996247E6</c:v>
                </c:pt>
                <c:pt idx="18978">
                  <c:v>1.9517509274922E6</c:v>
                </c:pt>
                <c:pt idx="18979">
                  <c:v>1.96315046572752E6</c:v>
                </c:pt>
                <c:pt idx="18980">
                  <c:v>2.01626912498787E6</c:v>
                </c:pt>
                <c:pt idx="18981">
                  <c:v>1.84013982798847E6</c:v>
                </c:pt>
                <c:pt idx="18982">
                  <c:v>1.8397141407763E6</c:v>
                </c:pt>
                <c:pt idx="18983">
                  <c:v>1.82512453382306E6</c:v>
                </c:pt>
                <c:pt idx="18984">
                  <c:v>1.79750221637842E6</c:v>
                </c:pt>
                <c:pt idx="18985">
                  <c:v>1.8109771791687E6</c:v>
                </c:pt>
                <c:pt idx="18986">
                  <c:v>1.7888327841673E6</c:v>
                </c:pt>
                <c:pt idx="18987">
                  <c:v>1.7630859116401E6</c:v>
                </c:pt>
                <c:pt idx="18988">
                  <c:v>1.79249972492175E6</c:v>
                </c:pt>
                <c:pt idx="18989">
                  <c:v>1.77272387885102E6</c:v>
                </c:pt>
                <c:pt idx="18990">
                  <c:v>1.90976660889835E6</c:v>
                </c:pt>
                <c:pt idx="18991">
                  <c:v>1.7707980519773E6</c:v>
                </c:pt>
                <c:pt idx="18992">
                  <c:v>1.82540053258406E6</c:v>
                </c:pt>
                <c:pt idx="18993">
                  <c:v>1.77102330881144E6</c:v>
                </c:pt>
                <c:pt idx="18994">
                  <c:v>1.86514540628088E6</c:v>
                </c:pt>
                <c:pt idx="18995">
                  <c:v>1.79983958355669E6</c:v>
                </c:pt>
                <c:pt idx="18996">
                  <c:v>1.78281581977737E6</c:v>
                </c:pt>
                <c:pt idx="18997">
                  <c:v>1.79682445267103E6</c:v>
                </c:pt>
                <c:pt idx="18998">
                  <c:v>2.00254749249226E6</c:v>
                </c:pt>
                <c:pt idx="18999">
                  <c:v>1.78048439848775E6</c:v>
                </c:pt>
                <c:pt idx="19000">
                  <c:v>1.91170472748775E6</c:v>
                </c:pt>
                <c:pt idx="19001">
                  <c:v>1.77391683672881E6</c:v>
                </c:pt>
                <c:pt idx="19002">
                  <c:v>1.91138835846611E6</c:v>
                </c:pt>
                <c:pt idx="19003">
                  <c:v>1.84549596792969E6</c:v>
                </c:pt>
                <c:pt idx="19004">
                  <c:v>1.90474609795363E6</c:v>
                </c:pt>
                <c:pt idx="19005">
                  <c:v>1.83395868054173E6</c:v>
                </c:pt>
                <c:pt idx="19006">
                  <c:v>1.91514647232659E6</c:v>
                </c:pt>
                <c:pt idx="19007">
                  <c:v>1.89603651572502E6</c:v>
                </c:pt>
                <c:pt idx="19008">
                  <c:v>1.82594485112873E6</c:v>
                </c:pt>
                <c:pt idx="19009">
                  <c:v>1.85500057518996E6</c:v>
                </c:pt>
                <c:pt idx="19010">
                  <c:v>1.94519346880648E6</c:v>
                </c:pt>
                <c:pt idx="19011">
                  <c:v>1.84993996752054E6</c:v>
                </c:pt>
                <c:pt idx="19012">
                  <c:v>1.86775692770042E6</c:v>
                </c:pt>
                <c:pt idx="19013">
                  <c:v>1.8908967509061E6</c:v>
                </c:pt>
                <c:pt idx="19014">
                  <c:v>1.90385941184818E6</c:v>
                </c:pt>
                <c:pt idx="19015">
                  <c:v>1.87190892846517E6</c:v>
                </c:pt>
                <c:pt idx="19016">
                  <c:v>1.8666834138762E6</c:v>
                </c:pt>
                <c:pt idx="19017">
                  <c:v>1.85234176535973E6</c:v>
                </c:pt>
                <c:pt idx="19018">
                  <c:v>1.83803861034701E6</c:v>
                </c:pt>
                <c:pt idx="19019">
                  <c:v>1.86216652944536E6</c:v>
                </c:pt>
                <c:pt idx="19020">
                  <c:v>1.95479174231839E6</c:v>
                </c:pt>
                <c:pt idx="19021">
                  <c:v>1.86411278075287E6</c:v>
                </c:pt>
                <c:pt idx="19022">
                  <c:v>1.89378227005894E6</c:v>
                </c:pt>
                <c:pt idx="19023">
                  <c:v>1.88962773623783E6</c:v>
                </c:pt>
                <c:pt idx="19024">
                  <c:v>1.8593675756288E6</c:v>
                </c:pt>
                <c:pt idx="19025">
                  <c:v>1.88706005394793E6</c:v>
                </c:pt>
                <c:pt idx="19026">
                  <c:v>1.8395905121359E6</c:v>
                </c:pt>
                <c:pt idx="19027">
                  <c:v>1.90146454685261E6</c:v>
                </c:pt>
                <c:pt idx="19028">
                  <c:v>1.86267578883291E6</c:v>
                </c:pt>
                <c:pt idx="19029">
                  <c:v>1.92614536066867E6</c:v>
                </c:pt>
                <c:pt idx="19030">
                  <c:v>1.83495011610925E6</c:v>
                </c:pt>
                <c:pt idx="19031">
                  <c:v>1.88193657124668E6</c:v>
                </c:pt>
                <c:pt idx="19032">
                  <c:v>1.94251029190609E6</c:v>
                </c:pt>
                <c:pt idx="19033">
                  <c:v>1.9349005162675E6</c:v>
                </c:pt>
                <c:pt idx="19034">
                  <c:v>1.86843776513355E6</c:v>
                </c:pt>
                <c:pt idx="19035">
                  <c:v>1.86830649237869E6</c:v>
                </c:pt>
                <c:pt idx="19036">
                  <c:v>1.90393970678392E6</c:v>
                </c:pt>
                <c:pt idx="19037">
                  <c:v>1.91588320643093E6</c:v>
                </c:pt>
                <c:pt idx="19038">
                  <c:v>1.86884509276529E6</c:v>
                </c:pt>
                <c:pt idx="19039">
                  <c:v>1.93765408696269E6</c:v>
                </c:pt>
                <c:pt idx="19040">
                  <c:v>1.99543961601297E6</c:v>
                </c:pt>
                <c:pt idx="19041">
                  <c:v>1.92236866794279E6</c:v>
                </c:pt>
                <c:pt idx="19042">
                  <c:v>1.88502963965273E6</c:v>
                </c:pt>
                <c:pt idx="19043">
                  <c:v>1.84986831924545E6</c:v>
                </c:pt>
                <c:pt idx="19044">
                  <c:v>1.92615062582709E6</c:v>
                </c:pt>
                <c:pt idx="19045">
                  <c:v>1.86289984203475E6</c:v>
                </c:pt>
                <c:pt idx="19046">
                  <c:v>1.85243292657767E6</c:v>
                </c:pt>
                <c:pt idx="19047">
                  <c:v>1.86954681978191E6</c:v>
                </c:pt>
                <c:pt idx="19048">
                  <c:v>1.84487810208633E6</c:v>
                </c:pt>
                <c:pt idx="19049">
                  <c:v>1.94484912202583E6</c:v>
                </c:pt>
                <c:pt idx="19050">
                  <c:v>1.85377802266423E6</c:v>
                </c:pt>
                <c:pt idx="19051">
                  <c:v>1.93657373138113E6</c:v>
                </c:pt>
                <c:pt idx="19052">
                  <c:v>1.87676943718286E6</c:v>
                </c:pt>
                <c:pt idx="19053">
                  <c:v>1.84622386443295E6</c:v>
                </c:pt>
                <c:pt idx="19054">
                  <c:v>1.87872721649175E6</c:v>
                </c:pt>
                <c:pt idx="19055">
                  <c:v>1.85035345828953E6</c:v>
                </c:pt>
                <c:pt idx="19056">
                  <c:v>1.86782613795702E6</c:v>
                </c:pt>
                <c:pt idx="19057">
                  <c:v>1.85899415979546E6</c:v>
                </c:pt>
                <c:pt idx="19058">
                  <c:v>2.08238964875751E6</c:v>
                </c:pt>
                <c:pt idx="19059">
                  <c:v>1.97082023019614E6</c:v>
                </c:pt>
                <c:pt idx="19060">
                  <c:v>1.87791347564114E6</c:v>
                </c:pt>
                <c:pt idx="19061">
                  <c:v>1.87143076299483E6</c:v>
                </c:pt>
                <c:pt idx="19062">
                  <c:v>1.85876243035587E6</c:v>
                </c:pt>
                <c:pt idx="19063">
                  <c:v>1.99505320391324E6</c:v>
                </c:pt>
                <c:pt idx="19064">
                  <c:v>1.93408970885832E6</c:v>
                </c:pt>
                <c:pt idx="19065">
                  <c:v>1.87626667856105E6</c:v>
                </c:pt>
                <c:pt idx="19066">
                  <c:v>1.86043901110634E6</c:v>
                </c:pt>
                <c:pt idx="19067">
                  <c:v>1.87204936597774E6</c:v>
                </c:pt>
                <c:pt idx="19068">
                  <c:v>1.93389014764588E6</c:v>
                </c:pt>
                <c:pt idx="19069">
                  <c:v>1.91080952893175E6</c:v>
                </c:pt>
                <c:pt idx="19070">
                  <c:v>1.84961845826476E6</c:v>
                </c:pt>
                <c:pt idx="19071">
                  <c:v>1.89126379546916E6</c:v>
                </c:pt>
                <c:pt idx="19072">
                  <c:v>1.89580824188268E6</c:v>
                </c:pt>
                <c:pt idx="19073">
                  <c:v>1.95831928617396E6</c:v>
                </c:pt>
                <c:pt idx="19074">
                  <c:v>1.92571960575637E6</c:v>
                </c:pt>
                <c:pt idx="19075">
                  <c:v>1.87979343807113E6</c:v>
                </c:pt>
                <c:pt idx="19076">
                  <c:v>1.95486028590463E6</c:v>
                </c:pt>
                <c:pt idx="19077">
                  <c:v>1.91769039595283E6</c:v>
                </c:pt>
                <c:pt idx="19078">
                  <c:v>1.94563303784397E6</c:v>
                </c:pt>
                <c:pt idx="19079">
                  <c:v>2.0216770071641E6</c:v>
                </c:pt>
                <c:pt idx="19080">
                  <c:v>1.91210569435242E6</c:v>
                </c:pt>
                <c:pt idx="19081">
                  <c:v>1.8767584153164E6</c:v>
                </c:pt>
                <c:pt idx="19082">
                  <c:v>1.89142423899841E6</c:v>
                </c:pt>
                <c:pt idx="19083">
                  <c:v>1.95230239716202E6</c:v>
                </c:pt>
                <c:pt idx="19084">
                  <c:v>1.95958926713133E6</c:v>
                </c:pt>
                <c:pt idx="19085">
                  <c:v>1.87828626853784E6</c:v>
                </c:pt>
                <c:pt idx="19086">
                  <c:v>1.88479845634036E6</c:v>
                </c:pt>
                <c:pt idx="19087">
                  <c:v>1.91280802274716E6</c:v>
                </c:pt>
                <c:pt idx="19088">
                  <c:v>1.87867745034797E6</c:v>
                </c:pt>
                <c:pt idx="19089">
                  <c:v>2.01996551314281E6</c:v>
                </c:pt>
                <c:pt idx="19090">
                  <c:v>1.88995364767909E6</c:v>
                </c:pt>
                <c:pt idx="19091">
                  <c:v>1.89915335337531E6</c:v>
                </c:pt>
                <c:pt idx="19092">
                  <c:v>1.88122568084313E6</c:v>
                </c:pt>
                <c:pt idx="19093">
                  <c:v>1.96657638004769E6</c:v>
                </c:pt>
                <c:pt idx="19094">
                  <c:v>1.92706192021654E6</c:v>
                </c:pt>
                <c:pt idx="19095">
                  <c:v>1.86937240994635E6</c:v>
                </c:pt>
                <c:pt idx="19096">
                  <c:v>1.92979482173309E6</c:v>
                </c:pt>
                <c:pt idx="19097">
                  <c:v>2.10698916722092E6</c:v>
                </c:pt>
                <c:pt idx="19098">
                  <c:v>2.31620495467938E6</c:v>
                </c:pt>
                <c:pt idx="19099">
                  <c:v>2.27679363395081E6</c:v>
                </c:pt>
                <c:pt idx="19100">
                  <c:v>2.39636683916421E6</c:v>
                </c:pt>
                <c:pt idx="19101">
                  <c:v>2.29203913211602E6</c:v>
                </c:pt>
                <c:pt idx="19102">
                  <c:v>2.2867990271341E6</c:v>
                </c:pt>
                <c:pt idx="19103">
                  <c:v>2.29003114757821E6</c:v>
                </c:pt>
                <c:pt idx="19104">
                  <c:v>2.36458549220432E6</c:v>
                </c:pt>
                <c:pt idx="19105">
                  <c:v>2.39792971064205E6</c:v>
                </c:pt>
                <c:pt idx="19106">
                  <c:v>2.43383582796968E6</c:v>
                </c:pt>
                <c:pt idx="19107">
                  <c:v>2.35429798041597E6</c:v>
                </c:pt>
                <c:pt idx="19108">
                  <c:v>2.43807206954541E6</c:v>
                </c:pt>
                <c:pt idx="19109">
                  <c:v>2.44993508271092E6</c:v>
                </c:pt>
                <c:pt idx="19110">
                  <c:v>2.40494796196776E6</c:v>
                </c:pt>
                <c:pt idx="19111">
                  <c:v>2.3758338203885E6</c:v>
                </c:pt>
                <c:pt idx="19112">
                  <c:v>2.37600518486929E6</c:v>
                </c:pt>
                <c:pt idx="19113">
                  <c:v>2.39939933845339E6</c:v>
                </c:pt>
                <c:pt idx="19114">
                  <c:v>2.39452581530148E6</c:v>
                </c:pt>
                <c:pt idx="19115">
                  <c:v>2.3913869172302E6</c:v>
                </c:pt>
                <c:pt idx="19116">
                  <c:v>2.39564615331015E6</c:v>
                </c:pt>
                <c:pt idx="19117">
                  <c:v>2.06103783237417E6</c:v>
                </c:pt>
                <c:pt idx="19118">
                  <c:v>1.92901915527053E6</c:v>
                </c:pt>
                <c:pt idx="19119">
                  <c:v>2.0239038653348E6</c:v>
                </c:pt>
                <c:pt idx="19120">
                  <c:v>1.95400474636373E6</c:v>
                </c:pt>
                <c:pt idx="19121">
                  <c:v>1.92182776462367E6</c:v>
                </c:pt>
                <c:pt idx="19122">
                  <c:v>1.9991774376731E6</c:v>
                </c:pt>
                <c:pt idx="19123">
                  <c:v>1.98432828630436E6</c:v>
                </c:pt>
                <c:pt idx="19124">
                  <c:v>2.14501956848751E6</c:v>
                </c:pt>
                <c:pt idx="19125">
                  <c:v>1.90244013441752E6</c:v>
                </c:pt>
                <c:pt idx="19126">
                  <c:v>1.90622368835747E6</c:v>
                </c:pt>
                <c:pt idx="19127">
                  <c:v>1.96737103531552E6</c:v>
                </c:pt>
                <c:pt idx="19128">
                  <c:v>1.92160421646466E6</c:v>
                </c:pt>
                <c:pt idx="19129">
                  <c:v>2.046679346448E6</c:v>
                </c:pt>
                <c:pt idx="19130">
                  <c:v>1.93464809098701E6</c:v>
                </c:pt>
                <c:pt idx="19131">
                  <c:v>1.91240801981332E6</c:v>
                </c:pt>
                <c:pt idx="19132">
                  <c:v>1.97074937562347E6</c:v>
                </c:pt>
                <c:pt idx="19133">
                  <c:v>1.90413965983553E6</c:v>
                </c:pt>
                <c:pt idx="19134">
                  <c:v>1.89206784396896E6</c:v>
                </c:pt>
                <c:pt idx="19135">
                  <c:v>1.92691116641416E6</c:v>
                </c:pt>
                <c:pt idx="19136">
                  <c:v>1.8701298830297E6</c:v>
                </c:pt>
                <c:pt idx="19137">
                  <c:v>1.89253573645706E6</c:v>
                </c:pt>
                <c:pt idx="19138">
                  <c:v>1.86919864186042E6</c:v>
                </c:pt>
                <c:pt idx="19139">
                  <c:v>1.967245685492E6</c:v>
                </c:pt>
                <c:pt idx="19140">
                  <c:v>1.92571748102897E6</c:v>
                </c:pt>
                <c:pt idx="19141">
                  <c:v>1.89637176314804E6</c:v>
                </c:pt>
                <c:pt idx="19142">
                  <c:v>1.95744588561844E6</c:v>
                </c:pt>
                <c:pt idx="19143">
                  <c:v>1.89306047633187E6</c:v>
                </c:pt>
                <c:pt idx="19144">
                  <c:v>1.92042711318039E6</c:v>
                </c:pt>
                <c:pt idx="19145">
                  <c:v>1.8929301783384E6</c:v>
                </c:pt>
                <c:pt idx="19146">
                  <c:v>2.04722776086277E6</c:v>
                </c:pt>
                <c:pt idx="19147">
                  <c:v>1.9140574030483E6</c:v>
                </c:pt>
                <c:pt idx="19148">
                  <c:v>1.89767206946061E6</c:v>
                </c:pt>
                <c:pt idx="19149">
                  <c:v>1.99791515416446E6</c:v>
                </c:pt>
                <c:pt idx="19150">
                  <c:v>1.88639768449726E6</c:v>
                </c:pt>
                <c:pt idx="19151">
                  <c:v>1.90856829054019E6</c:v>
                </c:pt>
                <c:pt idx="19152">
                  <c:v>1.9509755917008E6</c:v>
                </c:pt>
                <c:pt idx="19153">
                  <c:v>1.90589190203914E6</c:v>
                </c:pt>
                <c:pt idx="19154">
                  <c:v>1.89953810073259E6</c:v>
                </c:pt>
                <c:pt idx="19155">
                  <c:v>1.87082956100042E6</c:v>
                </c:pt>
                <c:pt idx="19156">
                  <c:v>1.86816174927955E6</c:v>
                </c:pt>
                <c:pt idx="19157">
                  <c:v>1.89193106472962E6</c:v>
                </c:pt>
                <c:pt idx="19158">
                  <c:v>1.8652147606268E6</c:v>
                </c:pt>
                <c:pt idx="19159">
                  <c:v>2.02188652400579E6</c:v>
                </c:pt>
                <c:pt idx="19160">
                  <c:v>1.86173374633146E6</c:v>
                </c:pt>
                <c:pt idx="19161">
                  <c:v>1.91911062993137E6</c:v>
                </c:pt>
                <c:pt idx="19162">
                  <c:v>1.93273413657837E6</c:v>
                </c:pt>
                <c:pt idx="19163">
                  <c:v>1.89523814310063E6</c:v>
                </c:pt>
                <c:pt idx="19164">
                  <c:v>2.16252097975572E6</c:v>
                </c:pt>
                <c:pt idx="19165">
                  <c:v>2.12302910546122E6</c:v>
                </c:pt>
                <c:pt idx="19166">
                  <c:v>2.25534352471361E6</c:v>
                </c:pt>
                <c:pt idx="19167">
                  <c:v>2.10919777266944E6</c:v>
                </c:pt>
                <c:pt idx="19168">
                  <c:v>2.21115490176757E6</c:v>
                </c:pt>
                <c:pt idx="19169">
                  <c:v>2.1072049851492E6</c:v>
                </c:pt>
                <c:pt idx="19170">
                  <c:v>2.13153666843207E6</c:v>
                </c:pt>
                <c:pt idx="19171">
                  <c:v>2.1830686814241E6</c:v>
                </c:pt>
                <c:pt idx="19172">
                  <c:v>2.13310361525E6</c:v>
                </c:pt>
                <c:pt idx="19173">
                  <c:v>2.15014193826934E6</c:v>
                </c:pt>
                <c:pt idx="19174">
                  <c:v>2.10386053235752E6</c:v>
                </c:pt>
                <c:pt idx="19175">
                  <c:v>2.10635870533358E6</c:v>
                </c:pt>
                <c:pt idx="19176">
                  <c:v>2.13716328527147E6</c:v>
                </c:pt>
                <c:pt idx="19177">
                  <c:v>2.10698757934298E6</c:v>
                </c:pt>
                <c:pt idx="19178">
                  <c:v>2.20725305663196E6</c:v>
                </c:pt>
                <c:pt idx="19179">
                  <c:v>2.14329466077418E6</c:v>
                </c:pt>
                <c:pt idx="19180">
                  <c:v>2.12890843739033E6</c:v>
                </c:pt>
                <c:pt idx="19181">
                  <c:v>2.14195335076421E6</c:v>
                </c:pt>
                <c:pt idx="19182">
                  <c:v>2.1676287783323E6</c:v>
                </c:pt>
                <c:pt idx="19183">
                  <c:v>2.12420528480307E6</c:v>
                </c:pt>
                <c:pt idx="19184">
                  <c:v>2.35546638036064E6</c:v>
                </c:pt>
                <c:pt idx="19185">
                  <c:v>2.12975004322251E6</c:v>
                </c:pt>
                <c:pt idx="19186">
                  <c:v>2.12943770951276E6</c:v>
                </c:pt>
                <c:pt idx="19187">
                  <c:v>2.10495633834555E6</c:v>
                </c:pt>
                <c:pt idx="19188">
                  <c:v>2.19120561497695E6</c:v>
                </c:pt>
                <c:pt idx="19189">
                  <c:v>2.11646627096552E6</c:v>
                </c:pt>
                <c:pt idx="19190">
                  <c:v>2.12831831299694E6</c:v>
                </c:pt>
                <c:pt idx="19191">
                  <c:v>2.17009076588541E6</c:v>
                </c:pt>
                <c:pt idx="19192">
                  <c:v>2.1409592233641E6</c:v>
                </c:pt>
                <c:pt idx="19193">
                  <c:v>2.12543665174947E6</c:v>
                </c:pt>
                <c:pt idx="19194">
                  <c:v>2.09198329192755E6</c:v>
                </c:pt>
                <c:pt idx="19195">
                  <c:v>2.15507735913128E6</c:v>
                </c:pt>
                <c:pt idx="19196">
                  <c:v>2.09855208109493E6</c:v>
                </c:pt>
                <c:pt idx="19197">
                  <c:v>2.16798859242921E6</c:v>
                </c:pt>
                <c:pt idx="19198">
                  <c:v>2.21695823045844E6</c:v>
                </c:pt>
                <c:pt idx="19199">
                  <c:v>2.10601378594264E6</c:v>
                </c:pt>
                <c:pt idx="19200">
                  <c:v>2.14986722806793E6</c:v>
                </c:pt>
                <c:pt idx="19201">
                  <c:v>1.95718416050206E6</c:v>
                </c:pt>
                <c:pt idx="19202">
                  <c:v>1.88757546604148E6</c:v>
                </c:pt>
                <c:pt idx="19203">
                  <c:v>1.88728082107538E6</c:v>
                </c:pt>
                <c:pt idx="19204">
                  <c:v>1.88772046021833E6</c:v>
                </c:pt>
                <c:pt idx="19205">
                  <c:v>1.87625175881237E6</c:v>
                </c:pt>
                <c:pt idx="19206">
                  <c:v>1.91413443361596E6</c:v>
                </c:pt>
                <c:pt idx="19207">
                  <c:v>1.86776037012603E6</c:v>
                </c:pt>
                <c:pt idx="19208">
                  <c:v>1.97944436047143E6</c:v>
                </c:pt>
                <c:pt idx="19209">
                  <c:v>1.87287108214306E6</c:v>
                </c:pt>
                <c:pt idx="19210">
                  <c:v>1.92939170917126E6</c:v>
                </c:pt>
                <c:pt idx="19211">
                  <c:v>1.9024190664153E6</c:v>
                </c:pt>
                <c:pt idx="19212">
                  <c:v>1.8679346428953E6</c:v>
                </c:pt>
                <c:pt idx="19213">
                  <c:v>1.94344807873875E6</c:v>
                </c:pt>
                <c:pt idx="19214">
                  <c:v>1.87574786205773E6</c:v>
                </c:pt>
                <c:pt idx="19215">
                  <c:v>1.935417110628E6</c:v>
                </c:pt>
                <c:pt idx="19216">
                  <c:v>1.86089683283504E6</c:v>
                </c:pt>
                <c:pt idx="19217">
                  <c:v>1.88272033622002E6</c:v>
                </c:pt>
                <c:pt idx="19218">
                  <c:v>1.94336157498069E6</c:v>
                </c:pt>
                <c:pt idx="19219">
                  <c:v>1.92655252925538E6</c:v>
                </c:pt>
                <c:pt idx="19220">
                  <c:v>1.87474514709591E6</c:v>
                </c:pt>
                <c:pt idx="19221">
                  <c:v>1.87159523174641E6</c:v>
                </c:pt>
                <c:pt idx="19222">
                  <c:v>1.84311550901513E6</c:v>
                </c:pt>
                <c:pt idx="19223">
                  <c:v>1.84341459164411E6</c:v>
                </c:pt>
                <c:pt idx="19224">
                  <c:v>1.87445826533441E6</c:v>
                </c:pt>
                <c:pt idx="19225">
                  <c:v>1.8745401352367E6</c:v>
                </c:pt>
                <c:pt idx="19226">
                  <c:v>1.98321209900745E6</c:v>
                </c:pt>
                <c:pt idx="19227">
                  <c:v>3.07334062164068E6</c:v>
                </c:pt>
                <c:pt idx="19228">
                  <c:v>3.31420129284919E6</c:v>
                </c:pt>
                <c:pt idx="19229">
                  <c:v>1.87719532807538E6</c:v>
                </c:pt>
                <c:pt idx="19230">
                  <c:v>1.90245194988395E6</c:v>
                </c:pt>
                <c:pt idx="19231">
                  <c:v>1.89455619534684E6</c:v>
                </c:pt>
                <c:pt idx="19232">
                  <c:v>1.86878125571502E6</c:v>
                </c:pt>
                <c:pt idx="19233">
                  <c:v>1.89484513769264E6</c:v>
                </c:pt>
                <c:pt idx="19234">
                  <c:v>1.84278905318942E6</c:v>
                </c:pt>
                <c:pt idx="19235">
                  <c:v>1.86927480345666E6</c:v>
                </c:pt>
                <c:pt idx="19236">
                  <c:v>1.91215213509615E6</c:v>
                </c:pt>
                <c:pt idx="19237">
                  <c:v>2.06441699145765E6</c:v>
                </c:pt>
                <c:pt idx="19238">
                  <c:v>1.85902889638421E6</c:v>
                </c:pt>
                <c:pt idx="19239">
                  <c:v>1.96602873375594E6</c:v>
                </c:pt>
                <c:pt idx="19240">
                  <c:v>1.82111612979506E6</c:v>
                </c:pt>
                <c:pt idx="19241">
                  <c:v>1.98779394729011E6</c:v>
                </c:pt>
                <c:pt idx="19242">
                  <c:v>1.95272922136105E6</c:v>
                </c:pt>
                <c:pt idx="19243">
                  <c:v>1.8924225665873E6</c:v>
                </c:pt>
                <c:pt idx="19244">
                  <c:v>1.89043927716117E6</c:v>
                </c:pt>
                <c:pt idx="19245">
                  <c:v>1.92098094944923E6</c:v>
                </c:pt>
                <c:pt idx="19246">
                  <c:v>1.88583716977365E6</c:v>
                </c:pt>
                <c:pt idx="19247">
                  <c:v>1.98037744626937E6</c:v>
                </c:pt>
                <c:pt idx="19248">
                  <c:v>1.8935085867394E6</c:v>
                </c:pt>
                <c:pt idx="19249">
                  <c:v>1.93598343174493E6</c:v>
                </c:pt>
                <c:pt idx="19250">
                  <c:v>2.05102361458426E6</c:v>
                </c:pt>
                <c:pt idx="19251">
                  <c:v>2.00807141510208E6</c:v>
                </c:pt>
                <c:pt idx="19252">
                  <c:v>1.95452234207811E6</c:v>
                </c:pt>
                <c:pt idx="19253">
                  <c:v>1.88825007135201E6</c:v>
                </c:pt>
                <c:pt idx="19254">
                  <c:v>1.89879508389623E6</c:v>
                </c:pt>
                <c:pt idx="19255">
                  <c:v>1.89099626346787E6</c:v>
                </c:pt>
                <c:pt idx="19256">
                  <c:v>1.89291050734772E6</c:v>
                </c:pt>
                <c:pt idx="19257">
                  <c:v>1.91859045485459E6</c:v>
                </c:pt>
                <c:pt idx="19258">
                  <c:v>1.90643893558009E6</c:v>
                </c:pt>
                <c:pt idx="19259">
                  <c:v>1.98899110492187E6</c:v>
                </c:pt>
                <c:pt idx="19260">
                  <c:v>1.91571736595288E6</c:v>
                </c:pt>
                <c:pt idx="19261">
                  <c:v>1.97428396336055E6</c:v>
                </c:pt>
                <c:pt idx="19262">
                  <c:v>1.97486648821595E6</c:v>
                </c:pt>
                <c:pt idx="19263">
                  <c:v>1.99046900291184E6</c:v>
                </c:pt>
                <c:pt idx="19264">
                  <c:v>1.99372188203239E6</c:v>
                </c:pt>
                <c:pt idx="19265">
                  <c:v>1.92671715472256E6</c:v>
                </c:pt>
                <c:pt idx="19266">
                  <c:v>1.9780664096463E6</c:v>
                </c:pt>
                <c:pt idx="19267">
                  <c:v>1.99521970924012E6</c:v>
                </c:pt>
                <c:pt idx="19268">
                  <c:v>1.97051320043495E6</c:v>
                </c:pt>
                <c:pt idx="19269">
                  <c:v>2.10268979356378E6</c:v>
                </c:pt>
                <c:pt idx="19270">
                  <c:v>1.96503556869324E6</c:v>
                </c:pt>
                <c:pt idx="19271">
                  <c:v>1.9794985203813E6</c:v>
                </c:pt>
                <c:pt idx="19272">
                  <c:v>2.02289047258661E6</c:v>
                </c:pt>
                <c:pt idx="19273">
                  <c:v>1.96912459392154E6</c:v>
                </c:pt>
                <c:pt idx="19274">
                  <c:v>1.97737068078897E6</c:v>
                </c:pt>
                <c:pt idx="19275">
                  <c:v>1.97974785232243E6</c:v>
                </c:pt>
                <c:pt idx="19276">
                  <c:v>1.95206533463828E6</c:v>
                </c:pt>
                <c:pt idx="19277">
                  <c:v>1.93480490136262E6</c:v>
                </c:pt>
                <c:pt idx="19278">
                  <c:v>1.90920498912537E6</c:v>
                </c:pt>
                <c:pt idx="19279">
                  <c:v>1.93499946965623E6</c:v>
                </c:pt>
                <c:pt idx="19280">
                  <c:v>1.9153287838472E6</c:v>
                </c:pt>
                <c:pt idx="19281">
                  <c:v>1.96030534295394E6</c:v>
                </c:pt>
                <c:pt idx="19282">
                  <c:v>2.02746524395814E6</c:v>
                </c:pt>
                <c:pt idx="19283">
                  <c:v>1.96625940581403E6</c:v>
                </c:pt>
                <c:pt idx="19284">
                  <c:v>2.01138654348429E6</c:v>
                </c:pt>
                <c:pt idx="19285">
                  <c:v>1.98038793549001E6</c:v>
                </c:pt>
                <c:pt idx="19286">
                  <c:v>2.03781525037154E6</c:v>
                </c:pt>
                <c:pt idx="19287">
                  <c:v>2.01857143873265E6</c:v>
                </c:pt>
                <c:pt idx="19288">
                  <c:v>1.9487100735265E6</c:v>
                </c:pt>
                <c:pt idx="19289">
                  <c:v>2.0272304389936E6</c:v>
                </c:pt>
                <c:pt idx="19290">
                  <c:v>1.98260725254342E6</c:v>
                </c:pt>
                <c:pt idx="19291">
                  <c:v>1.98912522643457E6</c:v>
                </c:pt>
                <c:pt idx="19292">
                  <c:v>2.088531532652E6</c:v>
                </c:pt>
                <c:pt idx="19293">
                  <c:v>2.00407704678597E6</c:v>
                </c:pt>
                <c:pt idx="19294">
                  <c:v>1.95026316489151E6</c:v>
                </c:pt>
                <c:pt idx="19295">
                  <c:v>1.9877041128219E6</c:v>
                </c:pt>
                <c:pt idx="19296">
                  <c:v>1.87253040889291E6</c:v>
                </c:pt>
                <c:pt idx="19297">
                  <c:v>1.97360833324447E6</c:v>
                </c:pt>
                <c:pt idx="19298">
                  <c:v>1.95303958813798E6</c:v>
                </c:pt>
                <c:pt idx="19299">
                  <c:v>1.96141887722302E6</c:v>
                </c:pt>
                <c:pt idx="19300">
                  <c:v>1.99651689364599E6</c:v>
                </c:pt>
                <c:pt idx="19301">
                  <c:v>1.94304877216728E6</c:v>
                </c:pt>
                <c:pt idx="19302">
                  <c:v>1.98280250852222E6</c:v>
                </c:pt>
                <c:pt idx="19303">
                  <c:v>1.88218359728681E6</c:v>
                </c:pt>
                <c:pt idx="19304">
                  <c:v>1.90171693393675E6</c:v>
                </c:pt>
                <c:pt idx="19305">
                  <c:v>1.87214562220561E6</c:v>
                </c:pt>
                <c:pt idx="19306">
                  <c:v>1.93391560548205E6</c:v>
                </c:pt>
                <c:pt idx="19307">
                  <c:v>1.88334278502272E6</c:v>
                </c:pt>
                <c:pt idx="19308">
                  <c:v>1.94906210064091E6</c:v>
                </c:pt>
                <c:pt idx="19309">
                  <c:v>1.94757083191126E6</c:v>
                </c:pt>
                <c:pt idx="19310">
                  <c:v>1.94511329637929E6</c:v>
                </c:pt>
                <c:pt idx="19311">
                  <c:v>2.11806834943489E6</c:v>
                </c:pt>
                <c:pt idx="19312">
                  <c:v>1.87996663242617E6</c:v>
                </c:pt>
                <c:pt idx="19313">
                  <c:v>1.87450106754573E6</c:v>
                </c:pt>
                <c:pt idx="19314">
                  <c:v>1.89730562742495E6</c:v>
                </c:pt>
                <c:pt idx="19315">
                  <c:v>1.93625316394708E6</c:v>
                </c:pt>
                <c:pt idx="19316">
                  <c:v>1.87328251091999E6</c:v>
                </c:pt>
                <c:pt idx="19317">
                  <c:v>1.93609314511059E6</c:v>
                </c:pt>
                <c:pt idx="19318">
                  <c:v>1.9065870712701E6</c:v>
                </c:pt>
                <c:pt idx="19319">
                  <c:v>1.97090037081684E6</c:v>
                </c:pt>
                <c:pt idx="19320">
                  <c:v>1.92959762252523E6</c:v>
                </c:pt>
                <c:pt idx="19321">
                  <c:v>1.94422155788565E6</c:v>
                </c:pt>
                <c:pt idx="19322">
                  <c:v>1.91239261505369E6</c:v>
                </c:pt>
                <c:pt idx="19323">
                  <c:v>1.9027087588898E6</c:v>
                </c:pt>
                <c:pt idx="19324">
                  <c:v>1.87622199096381E6</c:v>
                </c:pt>
                <c:pt idx="19325">
                  <c:v>1.87741965826855E6</c:v>
                </c:pt>
                <c:pt idx="19326">
                  <c:v>1.90949999639282E6</c:v>
                </c:pt>
                <c:pt idx="19327">
                  <c:v>1.91590096214562E6</c:v>
                </c:pt>
                <c:pt idx="19328">
                  <c:v>1.95819710531306E6</c:v>
                </c:pt>
                <c:pt idx="19329">
                  <c:v>1.98063972077014E6</c:v>
                </c:pt>
                <c:pt idx="19330">
                  <c:v>1.94934763499417E6</c:v>
                </c:pt>
                <c:pt idx="19331">
                  <c:v>1.94650928562536E6</c:v>
                </c:pt>
                <c:pt idx="19332">
                  <c:v>1.93732971901059E6</c:v>
                </c:pt>
                <c:pt idx="19333">
                  <c:v>1.88885227422499E6</c:v>
                </c:pt>
                <c:pt idx="19334">
                  <c:v>1.95282206196962E6</c:v>
                </c:pt>
                <c:pt idx="19335">
                  <c:v>1.89647438436558E6</c:v>
                </c:pt>
                <c:pt idx="19336">
                  <c:v>1.99387889616778E6</c:v>
                </c:pt>
                <c:pt idx="19337">
                  <c:v>1.8799208824358E6</c:v>
                </c:pt>
                <c:pt idx="19338">
                  <c:v>1.88073753422123E6</c:v>
                </c:pt>
                <c:pt idx="19339">
                  <c:v>1.95175115574113E6</c:v>
                </c:pt>
                <c:pt idx="19340">
                  <c:v>1.9075166666953E6</c:v>
                </c:pt>
                <c:pt idx="19341">
                  <c:v>1.97179510066628E6</c:v>
                </c:pt>
                <c:pt idx="19342">
                  <c:v>1.91614876989805E6</c:v>
                </c:pt>
                <c:pt idx="19343">
                  <c:v>1.92970564102908E6</c:v>
                </c:pt>
                <c:pt idx="19344">
                  <c:v>1.89835271615706E6</c:v>
                </c:pt>
                <c:pt idx="19345">
                  <c:v>1.88331444898811E6</c:v>
                </c:pt>
                <c:pt idx="19346">
                  <c:v>1.92124297532316E6</c:v>
                </c:pt>
                <c:pt idx="19347">
                  <c:v>1.91460932877359E6</c:v>
                </c:pt>
                <c:pt idx="19348">
                  <c:v>1.89493664686115E6</c:v>
                </c:pt>
                <c:pt idx="19349">
                  <c:v>1.92746490877363E6</c:v>
                </c:pt>
                <c:pt idx="19350">
                  <c:v>1.88336166630254E6</c:v>
                </c:pt>
                <c:pt idx="19351">
                  <c:v>1.80849706815938E6</c:v>
                </c:pt>
                <c:pt idx="19352">
                  <c:v>1.91833663052827E6</c:v>
                </c:pt>
                <c:pt idx="19353">
                  <c:v>1.8897707372443E6</c:v>
                </c:pt>
                <c:pt idx="19354">
                  <c:v>1.88590653467956E6</c:v>
                </c:pt>
                <c:pt idx="19355">
                  <c:v>1.80509105559176E6</c:v>
                </c:pt>
                <c:pt idx="19356">
                  <c:v>1.8063728776773E6</c:v>
                </c:pt>
                <c:pt idx="19357">
                  <c:v>1.81347514087884E6</c:v>
                </c:pt>
                <c:pt idx="19358">
                  <c:v>1.87392684105465E6</c:v>
                </c:pt>
                <c:pt idx="19359">
                  <c:v>1.89249997484532E6</c:v>
                </c:pt>
                <c:pt idx="19360">
                  <c:v>1.94953328966455E6</c:v>
                </c:pt>
                <c:pt idx="19361">
                  <c:v>2.0427144464482E6</c:v>
                </c:pt>
                <c:pt idx="19362">
                  <c:v>2.00219050455575E6</c:v>
                </c:pt>
                <c:pt idx="19363">
                  <c:v>2.0310766539856E6</c:v>
                </c:pt>
                <c:pt idx="19364">
                  <c:v>1.98312027471031E6</c:v>
                </c:pt>
                <c:pt idx="19365">
                  <c:v>1.9781395272124E6</c:v>
                </c:pt>
                <c:pt idx="19366">
                  <c:v>2.01035771954953E6</c:v>
                </c:pt>
                <c:pt idx="19367">
                  <c:v>1.95982804751435E6</c:v>
                </c:pt>
                <c:pt idx="19368">
                  <c:v>2.06488882359618E6</c:v>
                </c:pt>
                <c:pt idx="19369">
                  <c:v>2.00241717372458E6</c:v>
                </c:pt>
                <c:pt idx="19370">
                  <c:v>1.96606743767296E6</c:v>
                </c:pt>
                <c:pt idx="19371">
                  <c:v>2.00652494682418E6</c:v>
                </c:pt>
                <c:pt idx="19372">
                  <c:v>2.04718501671416E6</c:v>
                </c:pt>
                <c:pt idx="19373">
                  <c:v>1.8446787111908E6</c:v>
                </c:pt>
                <c:pt idx="19374">
                  <c:v>1.81688446950518E6</c:v>
                </c:pt>
                <c:pt idx="19375">
                  <c:v>1.84359431085033E6</c:v>
                </c:pt>
                <c:pt idx="19376">
                  <c:v>1.97233559242948E6</c:v>
                </c:pt>
                <c:pt idx="19377">
                  <c:v>1.82221915170154E6</c:v>
                </c:pt>
                <c:pt idx="19378">
                  <c:v>1.92300222503502E6</c:v>
                </c:pt>
                <c:pt idx="19379">
                  <c:v>1.85290388195394E6</c:v>
                </c:pt>
                <c:pt idx="19380">
                  <c:v>1.89621357281384E6</c:v>
                </c:pt>
                <c:pt idx="19381">
                  <c:v>2.02722438360296E6</c:v>
                </c:pt>
                <c:pt idx="19382">
                  <c:v>1.92342568912466E6</c:v>
                </c:pt>
                <c:pt idx="19383">
                  <c:v>1.90873155977957E6</c:v>
                </c:pt>
                <c:pt idx="19384">
                  <c:v>1.91369717494801E6</c:v>
                </c:pt>
                <c:pt idx="19385">
                  <c:v>1.85786622566166E6</c:v>
                </c:pt>
                <c:pt idx="19386">
                  <c:v>1.88597671872972E6</c:v>
                </c:pt>
                <c:pt idx="19387">
                  <c:v>1.8895689799779E6</c:v>
                </c:pt>
                <c:pt idx="19388">
                  <c:v>1.99090925249323E6</c:v>
                </c:pt>
                <c:pt idx="19389">
                  <c:v>1.85823132097814E6</c:v>
                </c:pt>
                <c:pt idx="19390">
                  <c:v>1.89136567627472E6</c:v>
                </c:pt>
                <c:pt idx="19391">
                  <c:v>1.91030851964771E6</c:v>
                </c:pt>
                <c:pt idx="19392">
                  <c:v>1.87766289841911E6</c:v>
                </c:pt>
                <c:pt idx="19393">
                  <c:v>1.86623076591916E6</c:v>
                </c:pt>
                <c:pt idx="19394">
                  <c:v>1.81629225553263E6</c:v>
                </c:pt>
                <c:pt idx="19395">
                  <c:v>1.84335555485632E6</c:v>
                </c:pt>
                <c:pt idx="19396">
                  <c:v>1.81322616798248E6</c:v>
                </c:pt>
                <c:pt idx="19397">
                  <c:v>1.80862183476796E6</c:v>
                </c:pt>
                <c:pt idx="19398">
                  <c:v>1.80123386578635E6</c:v>
                </c:pt>
                <c:pt idx="19399">
                  <c:v>1.80123330391594E6</c:v>
                </c:pt>
                <c:pt idx="19400">
                  <c:v>1.80126396078407E6</c:v>
                </c:pt>
                <c:pt idx="19401">
                  <c:v>1.79794861091889E6</c:v>
                </c:pt>
                <c:pt idx="19402">
                  <c:v>1.79691245802921E6</c:v>
                </c:pt>
                <c:pt idx="19403">
                  <c:v>1.79733197405315E6</c:v>
                </c:pt>
                <c:pt idx="19404">
                  <c:v>1.79764115749219E6</c:v>
                </c:pt>
                <c:pt idx="19405">
                  <c:v>1.79738110814327E6</c:v>
                </c:pt>
                <c:pt idx="19406">
                  <c:v>1.79791616782626E6</c:v>
                </c:pt>
                <c:pt idx="19407">
                  <c:v>1.79781785351735E6</c:v>
                </c:pt>
                <c:pt idx="19408">
                  <c:v>1.7985059303401E6</c:v>
                </c:pt>
                <c:pt idx="19409">
                  <c:v>1.79790606382885E6</c:v>
                </c:pt>
                <c:pt idx="19410">
                  <c:v>1.79899469646838E6</c:v>
                </c:pt>
                <c:pt idx="19411">
                  <c:v>1.79872049669082E6</c:v>
                </c:pt>
                <c:pt idx="19412">
                  <c:v>1.79923560326213E6</c:v>
                </c:pt>
                <c:pt idx="19413">
                  <c:v>1.7988916257296E6</c:v>
                </c:pt>
                <c:pt idx="19414">
                  <c:v>1.80007929758403E6</c:v>
                </c:pt>
                <c:pt idx="19415">
                  <c:v>1.80455157044552E6</c:v>
                </c:pt>
                <c:pt idx="19416">
                  <c:v>1.80346349329157E6</c:v>
                </c:pt>
                <c:pt idx="19417">
                  <c:v>1.80014598725215E6</c:v>
                </c:pt>
                <c:pt idx="19418">
                  <c:v>1.79779752778792E6</c:v>
                </c:pt>
                <c:pt idx="19419">
                  <c:v>1.79804244299163E6</c:v>
                </c:pt>
                <c:pt idx="19420">
                  <c:v>1.79801322659764E6</c:v>
                </c:pt>
                <c:pt idx="19421">
                  <c:v>1.79990840301387E6</c:v>
                </c:pt>
                <c:pt idx="19422">
                  <c:v>1.79940852997754E6</c:v>
                </c:pt>
                <c:pt idx="19423">
                  <c:v>1.79969610908806E6</c:v>
                </c:pt>
                <c:pt idx="19424">
                  <c:v>1.80060815411345E6</c:v>
                </c:pt>
                <c:pt idx="19425">
                  <c:v>1.8047872124006E6</c:v>
                </c:pt>
                <c:pt idx="19426">
                  <c:v>1.80141833519356E6</c:v>
                </c:pt>
                <c:pt idx="19427">
                  <c:v>1.79933490972112E6</c:v>
                </c:pt>
                <c:pt idx="19428">
                  <c:v>1.79938292132522E6</c:v>
                </c:pt>
                <c:pt idx="19429">
                  <c:v>1.79937476474882E6</c:v>
                </c:pt>
                <c:pt idx="19430">
                  <c:v>1.79962723288731E6</c:v>
                </c:pt>
                <c:pt idx="19431">
                  <c:v>1.79962935273091E6</c:v>
                </c:pt>
                <c:pt idx="19432">
                  <c:v>1.7993619818737E6</c:v>
                </c:pt>
                <c:pt idx="19433">
                  <c:v>1.79975999583367E6</c:v>
                </c:pt>
                <c:pt idx="19434">
                  <c:v>1.79918914045323E6</c:v>
                </c:pt>
                <c:pt idx="19435">
                  <c:v>1.79857133301575E6</c:v>
                </c:pt>
                <c:pt idx="19436">
                  <c:v>1.79870970627481E6</c:v>
                </c:pt>
                <c:pt idx="19437">
                  <c:v>1.79889094032444E6</c:v>
                </c:pt>
                <c:pt idx="19438">
                  <c:v>1.79975761914E6</c:v>
                </c:pt>
                <c:pt idx="19439">
                  <c:v>1.80044743796994E6</c:v>
                </c:pt>
                <c:pt idx="19440">
                  <c:v>1.80046847591433E6</c:v>
                </c:pt>
                <c:pt idx="19441">
                  <c:v>1.80068803846386E6</c:v>
                </c:pt>
                <c:pt idx="19442">
                  <c:v>1.80181530614166E6</c:v>
                </c:pt>
                <c:pt idx="19443">
                  <c:v>1.80282971470386E6</c:v>
                </c:pt>
                <c:pt idx="19444">
                  <c:v>1.8028380058973E6</c:v>
                </c:pt>
                <c:pt idx="19445">
                  <c:v>1.80266947253263E6</c:v>
                </c:pt>
                <c:pt idx="19446">
                  <c:v>1.80289561557647E6</c:v>
                </c:pt>
                <c:pt idx="19447">
                  <c:v>1.80303193569084E6</c:v>
                </c:pt>
                <c:pt idx="19448">
                  <c:v>1.79976310471525E6</c:v>
                </c:pt>
                <c:pt idx="19449">
                  <c:v>1.79994284752152E6</c:v>
                </c:pt>
                <c:pt idx="19450">
                  <c:v>1.8001286802824E6</c:v>
                </c:pt>
                <c:pt idx="19451">
                  <c:v>1.79922156976376E6</c:v>
                </c:pt>
                <c:pt idx="19452">
                  <c:v>1.79787714602662E6</c:v>
                </c:pt>
                <c:pt idx="19453">
                  <c:v>1.79790395710383E6</c:v>
                </c:pt>
                <c:pt idx="19454">
                  <c:v>1.79781822712167E6</c:v>
                </c:pt>
                <c:pt idx="19455">
                  <c:v>1.79786075513291E6</c:v>
                </c:pt>
                <c:pt idx="19456">
                  <c:v>1.79818131997192E6</c:v>
                </c:pt>
                <c:pt idx="19457">
                  <c:v>1.79832531918274E6</c:v>
                </c:pt>
                <c:pt idx="19458">
                  <c:v>1.79817162313992E6</c:v>
                </c:pt>
                <c:pt idx="19459">
                  <c:v>1.8044357159849E6</c:v>
                </c:pt>
                <c:pt idx="19460">
                  <c:v>1.80014390434486E6</c:v>
                </c:pt>
                <c:pt idx="19461">
                  <c:v>1.79843061965065E6</c:v>
                </c:pt>
                <c:pt idx="19462">
                  <c:v>1.80190821050466E6</c:v>
                </c:pt>
                <c:pt idx="19463">
                  <c:v>1.80275019632207E6</c:v>
                </c:pt>
                <c:pt idx="19464">
                  <c:v>1.80264929485051E6</c:v>
                </c:pt>
                <c:pt idx="19465">
                  <c:v>1.79881685047407E6</c:v>
                </c:pt>
                <c:pt idx="19466">
                  <c:v>1.79899438540773E6</c:v>
                </c:pt>
                <c:pt idx="19467">
                  <c:v>1.79922769812099E6</c:v>
                </c:pt>
                <c:pt idx="19468">
                  <c:v>1.79885700939801E6</c:v>
                </c:pt>
                <c:pt idx="19469">
                  <c:v>1.79833795584457E6</c:v>
                </c:pt>
                <c:pt idx="19470">
                  <c:v>1.79779977568229E6</c:v>
                </c:pt>
                <c:pt idx="19471">
                  <c:v>1.79757766394216E6</c:v>
                </c:pt>
                <c:pt idx="19472">
                  <c:v>1.79755008394653E6</c:v>
                </c:pt>
                <c:pt idx="19473">
                  <c:v>1.79847893224626E6</c:v>
                </c:pt>
                <c:pt idx="19474">
                  <c:v>1.7979341483481E6</c:v>
                </c:pt>
                <c:pt idx="19475">
                  <c:v>1.79738109052096E6</c:v>
                </c:pt>
                <c:pt idx="19476">
                  <c:v>1.79774446617601E6</c:v>
                </c:pt>
                <c:pt idx="19477">
                  <c:v>1.797146744902E6</c:v>
                </c:pt>
                <c:pt idx="19478">
                  <c:v>1.79708605374338E6</c:v>
                </c:pt>
                <c:pt idx="19479">
                  <c:v>1.79633474082951E6</c:v>
                </c:pt>
                <c:pt idx="19480">
                  <c:v>1.79656161134708E6</c:v>
                </c:pt>
                <c:pt idx="19481">
                  <c:v>1.80608194201778E6</c:v>
                </c:pt>
                <c:pt idx="19482">
                  <c:v>1.79660595142081E6</c:v>
                </c:pt>
                <c:pt idx="19483">
                  <c:v>1.79992649291274E6</c:v>
                </c:pt>
                <c:pt idx="19484">
                  <c:v>1.80198424077631E6</c:v>
                </c:pt>
                <c:pt idx="19485">
                  <c:v>1.8020795940638E6</c:v>
                </c:pt>
                <c:pt idx="19486">
                  <c:v>1.80015122944499E6</c:v>
                </c:pt>
                <c:pt idx="19487">
                  <c:v>1.79730618201938E6</c:v>
                </c:pt>
                <c:pt idx="19488">
                  <c:v>1.79627259051906E6</c:v>
                </c:pt>
                <c:pt idx="19489">
                  <c:v>1.79660151321868E6</c:v>
                </c:pt>
                <c:pt idx="19490">
                  <c:v>1.79781712219877E6</c:v>
                </c:pt>
                <c:pt idx="19491">
                  <c:v>1.79790494492018E6</c:v>
                </c:pt>
                <c:pt idx="19492">
                  <c:v>1.79861089262417E6</c:v>
                </c:pt>
                <c:pt idx="19493">
                  <c:v>1.5938405879523E6</c:v>
                </c:pt>
                <c:pt idx="19494">
                  <c:v>672558.6167990507</c:v>
                </c:pt>
                <c:pt idx="19495">
                  <c:v>672687.757477947</c:v>
                </c:pt>
                <c:pt idx="19496">
                  <c:v>673234.303280714</c:v>
                </c:pt>
                <c:pt idx="19497">
                  <c:v>672791.835608742</c:v>
                </c:pt>
                <c:pt idx="19498">
                  <c:v>672602.03488807</c:v>
                </c:pt>
                <c:pt idx="19499">
                  <c:v>672434.0723628878</c:v>
                </c:pt>
                <c:pt idx="19500">
                  <c:v>672026.325477602</c:v>
                </c:pt>
                <c:pt idx="19501">
                  <c:v>671257.446703858</c:v>
                </c:pt>
                <c:pt idx="19502">
                  <c:v>671006.478117937</c:v>
                </c:pt>
                <c:pt idx="19503">
                  <c:v>671661.762861456</c:v>
                </c:pt>
                <c:pt idx="19504">
                  <c:v>672433.631847415</c:v>
                </c:pt>
                <c:pt idx="19505">
                  <c:v>672154.401004178</c:v>
                </c:pt>
                <c:pt idx="19506">
                  <c:v>671806.2443485126</c:v>
                </c:pt>
                <c:pt idx="19507">
                  <c:v>671955.17966543</c:v>
                </c:pt>
                <c:pt idx="19508">
                  <c:v>672793.431415694</c:v>
                </c:pt>
                <c:pt idx="19509">
                  <c:v>672417.185604839</c:v>
                </c:pt>
                <c:pt idx="19510">
                  <c:v>671550.49415334</c:v>
                </c:pt>
                <c:pt idx="19511">
                  <c:v>683282.985901677</c:v>
                </c:pt>
                <c:pt idx="19512">
                  <c:v>719699.7885593048</c:v>
                </c:pt>
                <c:pt idx="19513">
                  <c:v>719420.485813229</c:v>
                </c:pt>
                <c:pt idx="19514">
                  <c:v>719550.07680707</c:v>
                </c:pt>
                <c:pt idx="19515">
                  <c:v>719792.106782178</c:v>
                </c:pt>
                <c:pt idx="19516">
                  <c:v>719257.423330483</c:v>
                </c:pt>
                <c:pt idx="19517">
                  <c:v>719880.152815989</c:v>
                </c:pt>
                <c:pt idx="19518">
                  <c:v>720246.96110509</c:v>
                </c:pt>
                <c:pt idx="19519">
                  <c:v>720103.39221466</c:v>
                </c:pt>
                <c:pt idx="19520">
                  <c:v>719872.0071188977</c:v>
                </c:pt>
                <c:pt idx="19521">
                  <c:v>719970.990941119</c:v>
                </c:pt>
                <c:pt idx="19522">
                  <c:v>720336.806085041</c:v>
                </c:pt>
                <c:pt idx="19523">
                  <c:v>720287.559574636</c:v>
                </c:pt>
                <c:pt idx="19524">
                  <c:v>719756.7727867598</c:v>
                </c:pt>
                <c:pt idx="19525">
                  <c:v>720318.183015722</c:v>
                </c:pt>
                <c:pt idx="19526">
                  <c:v>720401.690556666</c:v>
                </c:pt>
                <c:pt idx="19527">
                  <c:v>719735.7767159707</c:v>
                </c:pt>
                <c:pt idx="19528">
                  <c:v>719679.7824729747</c:v>
                </c:pt>
                <c:pt idx="19529">
                  <c:v>719921.380219821</c:v>
                </c:pt>
                <c:pt idx="19530">
                  <c:v>720898.5861425578</c:v>
                </c:pt>
                <c:pt idx="19531">
                  <c:v>707269.496657712</c:v>
                </c:pt>
                <c:pt idx="19532">
                  <c:v>678292.2725952637</c:v>
                </c:pt>
                <c:pt idx="19533">
                  <c:v>678349.551483221</c:v>
                </c:pt>
                <c:pt idx="19534">
                  <c:v>678469.386037175</c:v>
                </c:pt>
                <c:pt idx="19535">
                  <c:v>678645.796517271</c:v>
                </c:pt>
                <c:pt idx="19536">
                  <c:v>678374.821827602</c:v>
                </c:pt>
                <c:pt idx="19537">
                  <c:v>678308.228396014</c:v>
                </c:pt>
                <c:pt idx="19538">
                  <c:v>678698.431944171</c:v>
                </c:pt>
                <c:pt idx="19539">
                  <c:v>677364.602761627</c:v>
                </c:pt>
                <c:pt idx="19540">
                  <c:v>675845.93119875</c:v>
                </c:pt>
                <c:pt idx="19541">
                  <c:v>675756.15983821</c:v>
                </c:pt>
                <c:pt idx="19542">
                  <c:v>675809.394520949</c:v>
                </c:pt>
                <c:pt idx="19543">
                  <c:v>676675.1131143569</c:v>
                </c:pt>
                <c:pt idx="19544">
                  <c:v>677131.127794216</c:v>
                </c:pt>
                <c:pt idx="19545">
                  <c:v>676890.5871152277</c:v>
                </c:pt>
                <c:pt idx="19546">
                  <c:v>677223.9990699628</c:v>
                </c:pt>
                <c:pt idx="19547">
                  <c:v>677496.392450888</c:v>
                </c:pt>
                <c:pt idx="19548">
                  <c:v>677532.267243662</c:v>
                </c:pt>
                <c:pt idx="19549">
                  <c:v>677286.856023912</c:v>
                </c:pt>
                <c:pt idx="19550">
                  <c:v>676498.7739826801</c:v>
                </c:pt>
                <c:pt idx="19551">
                  <c:v>676013.659680447</c:v>
                </c:pt>
                <c:pt idx="19552">
                  <c:v>676044.818356201</c:v>
                </c:pt>
                <c:pt idx="19553">
                  <c:v>676242.420152812</c:v>
                </c:pt>
                <c:pt idx="19554">
                  <c:v>674936.746886161</c:v>
                </c:pt>
                <c:pt idx="19555">
                  <c:v>674750.464333289</c:v>
                </c:pt>
                <c:pt idx="19556">
                  <c:v>677062.395429505</c:v>
                </c:pt>
                <c:pt idx="19557">
                  <c:v>680310.219960927</c:v>
                </c:pt>
                <c:pt idx="19558">
                  <c:v>677368.994933439</c:v>
                </c:pt>
                <c:pt idx="19559">
                  <c:v>676343.073520741</c:v>
                </c:pt>
                <c:pt idx="19560">
                  <c:v>675977.071155936</c:v>
                </c:pt>
                <c:pt idx="19561">
                  <c:v>676838.304187762</c:v>
                </c:pt>
                <c:pt idx="19562">
                  <c:v>677057.669645394</c:v>
                </c:pt>
                <c:pt idx="19563">
                  <c:v>676176.0853006608</c:v>
                </c:pt>
                <c:pt idx="19564">
                  <c:v>676028.649782302</c:v>
                </c:pt>
                <c:pt idx="19565">
                  <c:v>676134.063043382</c:v>
                </c:pt>
                <c:pt idx="19566">
                  <c:v>677106.85888549</c:v>
                </c:pt>
                <c:pt idx="19567">
                  <c:v>676537.7183469519</c:v>
                </c:pt>
                <c:pt idx="19568">
                  <c:v>675939.7223122658</c:v>
                </c:pt>
                <c:pt idx="19569">
                  <c:v>675944.856381005</c:v>
                </c:pt>
                <c:pt idx="19570">
                  <c:v>675355.918575892</c:v>
                </c:pt>
                <c:pt idx="19571">
                  <c:v>675249.102007602</c:v>
                </c:pt>
                <c:pt idx="19572">
                  <c:v>675305.8147718519</c:v>
                </c:pt>
                <c:pt idx="19573">
                  <c:v>675233.7571984348</c:v>
                </c:pt>
                <c:pt idx="19574">
                  <c:v>675260.212984975</c:v>
                </c:pt>
                <c:pt idx="19575">
                  <c:v>675051.921653339</c:v>
                </c:pt>
                <c:pt idx="19576">
                  <c:v>674861.675863961</c:v>
                </c:pt>
                <c:pt idx="19577">
                  <c:v>674821.463491183</c:v>
                </c:pt>
                <c:pt idx="19578">
                  <c:v>674565.637505858</c:v>
                </c:pt>
                <c:pt idx="19579">
                  <c:v>674550.917010927</c:v>
                </c:pt>
                <c:pt idx="19580">
                  <c:v>675001.361379973</c:v>
                </c:pt>
                <c:pt idx="19581">
                  <c:v>674884.462897009</c:v>
                </c:pt>
                <c:pt idx="19582">
                  <c:v>675284.2423635171</c:v>
                </c:pt>
                <c:pt idx="19583">
                  <c:v>675656.1905483417</c:v>
                </c:pt>
                <c:pt idx="19584">
                  <c:v>660151.2530492877</c:v>
                </c:pt>
                <c:pt idx="19585">
                  <c:v>638559.60221504</c:v>
                </c:pt>
                <c:pt idx="19586">
                  <c:v>639074.125290358</c:v>
                </c:pt>
                <c:pt idx="19587">
                  <c:v>638892.761418658</c:v>
                </c:pt>
                <c:pt idx="19588">
                  <c:v>639806.470580473</c:v>
                </c:pt>
                <c:pt idx="19589">
                  <c:v>639617.1791616046</c:v>
                </c:pt>
                <c:pt idx="19590">
                  <c:v>639136.958078145</c:v>
                </c:pt>
                <c:pt idx="19591">
                  <c:v>639133.4763213641</c:v>
                </c:pt>
                <c:pt idx="19592">
                  <c:v>638747.320025107</c:v>
                </c:pt>
                <c:pt idx="19593">
                  <c:v>639051.822976771</c:v>
                </c:pt>
                <c:pt idx="19594">
                  <c:v>639142.733693459</c:v>
                </c:pt>
                <c:pt idx="19595">
                  <c:v>639022.615385702</c:v>
                </c:pt>
                <c:pt idx="19596">
                  <c:v>638983.538013768</c:v>
                </c:pt>
                <c:pt idx="19597">
                  <c:v>639258.136346399</c:v>
                </c:pt>
                <c:pt idx="19598">
                  <c:v>641401.1644432771</c:v>
                </c:pt>
                <c:pt idx="19599">
                  <c:v>638278.898537186</c:v>
                </c:pt>
                <c:pt idx="19600">
                  <c:v>638589.142091597</c:v>
                </c:pt>
                <c:pt idx="19601">
                  <c:v>638987.621711992</c:v>
                </c:pt>
                <c:pt idx="19602">
                  <c:v>638480.445513725</c:v>
                </c:pt>
                <c:pt idx="19603">
                  <c:v>638365.379447697</c:v>
                </c:pt>
                <c:pt idx="19604">
                  <c:v>638598.058673755</c:v>
                </c:pt>
                <c:pt idx="19605">
                  <c:v>638469.498051002</c:v>
                </c:pt>
                <c:pt idx="19606">
                  <c:v>638936.105664338</c:v>
                </c:pt>
                <c:pt idx="19607">
                  <c:v>638849.190335049</c:v>
                </c:pt>
                <c:pt idx="19608">
                  <c:v>639378.273802075</c:v>
                </c:pt>
                <c:pt idx="19609">
                  <c:v>639597.663077825</c:v>
                </c:pt>
                <c:pt idx="19610">
                  <c:v>639386.6844734937</c:v>
                </c:pt>
                <c:pt idx="19611">
                  <c:v>639393.719727293</c:v>
                </c:pt>
                <c:pt idx="19612">
                  <c:v>638296.372504941</c:v>
                </c:pt>
                <c:pt idx="19613">
                  <c:v>642434.613135517</c:v>
                </c:pt>
                <c:pt idx="19614">
                  <c:v>639248.885358486</c:v>
                </c:pt>
                <c:pt idx="19615">
                  <c:v>638703.245220343</c:v>
                </c:pt>
                <c:pt idx="19616">
                  <c:v>648732.7975614119</c:v>
                </c:pt>
                <c:pt idx="19617">
                  <c:v>639799.742371536</c:v>
                </c:pt>
                <c:pt idx="19618">
                  <c:v>639585.9846927577</c:v>
                </c:pt>
                <c:pt idx="19619">
                  <c:v>638653.249872501</c:v>
                </c:pt>
                <c:pt idx="19620">
                  <c:v>638652.940010619</c:v>
                </c:pt>
                <c:pt idx="19621">
                  <c:v>638714.516503384</c:v>
                </c:pt>
                <c:pt idx="19622">
                  <c:v>638321.581585708</c:v>
                </c:pt>
                <c:pt idx="19623">
                  <c:v>638012.593041961</c:v>
                </c:pt>
                <c:pt idx="19624">
                  <c:v>639074.323694797</c:v>
                </c:pt>
                <c:pt idx="19625">
                  <c:v>638426.268967508</c:v>
                </c:pt>
                <c:pt idx="19626">
                  <c:v>639120.333651408</c:v>
                </c:pt>
                <c:pt idx="19627">
                  <c:v>637717.936187589</c:v>
                </c:pt>
                <c:pt idx="19628">
                  <c:v>637840.731451595</c:v>
                </c:pt>
                <c:pt idx="19629">
                  <c:v>638607.170405048</c:v>
                </c:pt>
                <c:pt idx="19630">
                  <c:v>641225.1641587508</c:v>
                </c:pt>
                <c:pt idx="19631">
                  <c:v>639867.0461186827</c:v>
                </c:pt>
                <c:pt idx="19632">
                  <c:v>640240.723229216</c:v>
                </c:pt>
                <c:pt idx="19633">
                  <c:v>640698.193217921</c:v>
                </c:pt>
                <c:pt idx="19634">
                  <c:v>639949.753741</c:v>
                </c:pt>
                <c:pt idx="19635">
                  <c:v>640053.734710248</c:v>
                </c:pt>
                <c:pt idx="19636">
                  <c:v>640183.691067534</c:v>
                </c:pt>
                <c:pt idx="19637">
                  <c:v>640167.143872327</c:v>
                </c:pt>
                <c:pt idx="19638">
                  <c:v>639412.407577205</c:v>
                </c:pt>
                <c:pt idx="19639">
                  <c:v>638300.54228282</c:v>
                </c:pt>
                <c:pt idx="19640">
                  <c:v>638273.012247559</c:v>
                </c:pt>
                <c:pt idx="19641">
                  <c:v>638856.309095535</c:v>
                </c:pt>
                <c:pt idx="19642">
                  <c:v>639239.611930812</c:v>
                </c:pt>
                <c:pt idx="19643">
                  <c:v>639126.903946077</c:v>
                </c:pt>
                <c:pt idx="19644">
                  <c:v>641119.379451805</c:v>
                </c:pt>
                <c:pt idx="19645">
                  <c:v>640637.085859448</c:v>
                </c:pt>
                <c:pt idx="19646">
                  <c:v>640523.611463178</c:v>
                </c:pt>
                <c:pt idx="19647">
                  <c:v>640385.142490892</c:v>
                </c:pt>
                <c:pt idx="19648">
                  <c:v>640119.2551185378</c:v>
                </c:pt>
                <c:pt idx="19649">
                  <c:v>642433.181237056</c:v>
                </c:pt>
                <c:pt idx="19650">
                  <c:v>639939.876754301</c:v>
                </c:pt>
                <c:pt idx="19651">
                  <c:v>639788.811494283</c:v>
                </c:pt>
                <c:pt idx="19652">
                  <c:v>639711.2763408796</c:v>
                </c:pt>
                <c:pt idx="19653">
                  <c:v>639519.6020685039</c:v>
                </c:pt>
                <c:pt idx="19654">
                  <c:v>639583.494497599</c:v>
                </c:pt>
                <c:pt idx="19655">
                  <c:v>639522.143973838</c:v>
                </c:pt>
                <c:pt idx="19656">
                  <c:v>639422.715846462</c:v>
                </c:pt>
                <c:pt idx="19657">
                  <c:v>640378.247047512</c:v>
                </c:pt>
                <c:pt idx="19658">
                  <c:v>640210.42773282</c:v>
                </c:pt>
                <c:pt idx="19659">
                  <c:v>640064.550395843</c:v>
                </c:pt>
                <c:pt idx="19660">
                  <c:v>639873.351316693</c:v>
                </c:pt>
                <c:pt idx="19661">
                  <c:v>639731.527112823</c:v>
                </c:pt>
                <c:pt idx="19662">
                  <c:v>640076.858908119</c:v>
                </c:pt>
                <c:pt idx="19663">
                  <c:v>641688.7733686545</c:v>
                </c:pt>
                <c:pt idx="19664">
                  <c:v>641906.2781580517</c:v>
                </c:pt>
                <c:pt idx="19665">
                  <c:v>643671.52596921</c:v>
                </c:pt>
                <c:pt idx="19666">
                  <c:v>649402.6397957689</c:v>
                </c:pt>
                <c:pt idx="19667">
                  <c:v>640668.692357786</c:v>
                </c:pt>
                <c:pt idx="19668">
                  <c:v>641102.765006032</c:v>
                </c:pt>
                <c:pt idx="19669">
                  <c:v>639168.408751736</c:v>
                </c:pt>
                <c:pt idx="19670">
                  <c:v>639250.394011613</c:v>
                </c:pt>
                <c:pt idx="19671">
                  <c:v>639278.206936364</c:v>
                </c:pt>
                <c:pt idx="19672">
                  <c:v>639010.440383831</c:v>
                </c:pt>
                <c:pt idx="19673">
                  <c:v>638898.019917112</c:v>
                </c:pt>
                <c:pt idx="19674">
                  <c:v>639375.333726563</c:v>
                </c:pt>
                <c:pt idx="19675">
                  <c:v>639619.6344027621</c:v>
                </c:pt>
                <c:pt idx="19676">
                  <c:v>639462.966037802</c:v>
                </c:pt>
                <c:pt idx="19677">
                  <c:v>639540.248183593</c:v>
                </c:pt>
                <c:pt idx="19678">
                  <c:v>639779.837815782</c:v>
                </c:pt>
                <c:pt idx="19679">
                  <c:v>640024.006738685</c:v>
                </c:pt>
                <c:pt idx="19680">
                  <c:v>642319.348687678</c:v>
                </c:pt>
                <c:pt idx="19681">
                  <c:v>647189.651781211</c:v>
                </c:pt>
                <c:pt idx="19682">
                  <c:v>641180.5693796617</c:v>
                </c:pt>
                <c:pt idx="19683">
                  <c:v>642408.4729894969</c:v>
                </c:pt>
                <c:pt idx="19684">
                  <c:v>687796.91653778</c:v>
                </c:pt>
                <c:pt idx="19685">
                  <c:v>822290.264210936</c:v>
                </c:pt>
                <c:pt idx="19686">
                  <c:v>822970.809096011</c:v>
                </c:pt>
                <c:pt idx="19687">
                  <c:v>821900.611789707</c:v>
                </c:pt>
                <c:pt idx="19688">
                  <c:v>822679.6398898551</c:v>
                </c:pt>
                <c:pt idx="19689">
                  <c:v>821928.549366382</c:v>
                </c:pt>
                <c:pt idx="19690">
                  <c:v>823079.763442978</c:v>
                </c:pt>
                <c:pt idx="19691">
                  <c:v>823587.979381306</c:v>
                </c:pt>
                <c:pt idx="19692">
                  <c:v>824363.61509093</c:v>
                </c:pt>
                <c:pt idx="19693">
                  <c:v>824516.6889153739</c:v>
                </c:pt>
                <c:pt idx="19694">
                  <c:v>825593.959017301</c:v>
                </c:pt>
                <c:pt idx="19695">
                  <c:v>826105.325740591</c:v>
                </c:pt>
                <c:pt idx="19696">
                  <c:v>823662.087557418</c:v>
                </c:pt>
                <c:pt idx="19697">
                  <c:v>821636.718791227</c:v>
                </c:pt>
                <c:pt idx="19698">
                  <c:v>821314.624520142</c:v>
                </c:pt>
                <c:pt idx="19699">
                  <c:v>821693.740806806</c:v>
                </c:pt>
                <c:pt idx="19700">
                  <c:v>821717.191973614</c:v>
                </c:pt>
                <c:pt idx="19701">
                  <c:v>822009.386134055</c:v>
                </c:pt>
                <c:pt idx="19702">
                  <c:v>822842.2311180617</c:v>
                </c:pt>
                <c:pt idx="19703">
                  <c:v>822970.547163848</c:v>
                </c:pt>
                <c:pt idx="19704">
                  <c:v>823087.4100044</c:v>
                </c:pt>
                <c:pt idx="19705">
                  <c:v>822672.896947939</c:v>
                </c:pt>
                <c:pt idx="19706">
                  <c:v>823817.1765961548</c:v>
                </c:pt>
                <c:pt idx="19707">
                  <c:v>824367.6077619171</c:v>
                </c:pt>
                <c:pt idx="19708">
                  <c:v>825315.81616388</c:v>
                </c:pt>
                <c:pt idx="19709">
                  <c:v>833744.445377776</c:v>
                </c:pt>
                <c:pt idx="19710">
                  <c:v>825625.795953095</c:v>
                </c:pt>
                <c:pt idx="19711">
                  <c:v>835734.534812016</c:v>
                </c:pt>
                <c:pt idx="19712">
                  <c:v>835749.059176486</c:v>
                </c:pt>
                <c:pt idx="19713">
                  <c:v>862934.792451838</c:v>
                </c:pt>
                <c:pt idx="19714">
                  <c:v>836288.91226081</c:v>
                </c:pt>
                <c:pt idx="19715">
                  <c:v>835704.1870915098</c:v>
                </c:pt>
                <c:pt idx="19716">
                  <c:v>834439.40353544</c:v>
                </c:pt>
                <c:pt idx="19717">
                  <c:v>834156.7251164739</c:v>
                </c:pt>
                <c:pt idx="19718">
                  <c:v>837635.1729646201</c:v>
                </c:pt>
                <c:pt idx="19719">
                  <c:v>890904.302634676</c:v>
                </c:pt>
                <c:pt idx="19720">
                  <c:v>917826.567758349</c:v>
                </c:pt>
                <c:pt idx="19721">
                  <c:v>849572.71055741</c:v>
                </c:pt>
                <c:pt idx="19722">
                  <c:v>871612.62153449</c:v>
                </c:pt>
                <c:pt idx="19723">
                  <c:v>950967.573186545</c:v>
                </c:pt>
                <c:pt idx="19724">
                  <c:v>855495.805878572</c:v>
                </c:pt>
                <c:pt idx="19725">
                  <c:v>885828.833143235</c:v>
                </c:pt>
                <c:pt idx="19726">
                  <c:v>889621.840227681</c:v>
                </c:pt>
                <c:pt idx="19727">
                  <c:v>848097.610633723</c:v>
                </c:pt>
                <c:pt idx="19728">
                  <c:v>855387.646933281</c:v>
                </c:pt>
                <c:pt idx="19729">
                  <c:v>842461.924610351</c:v>
                </c:pt>
                <c:pt idx="19730">
                  <c:v>842663.521418796</c:v>
                </c:pt>
                <c:pt idx="19731">
                  <c:v>851724.901496591</c:v>
                </c:pt>
                <c:pt idx="19732">
                  <c:v>848920.0027297839</c:v>
                </c:pt>
                <c:pt idx="19733">
                  <c:v>849672.674956704</c:v>
                </c:pt>
                <c:pt idx="19734">
                  <c:v>846100.8779393638</c:v>
                </c:pt>
                <c:pt idx="19735">
                  <c:v>834624.230521941</c:v>
                </c:pt>
                <c:pt idx="19736">
                  <c:v>833767.086889832</c:v>
                </c:pt>
                <c:pt idx="19737">
                  <c:v>830505.676663631</c:v>
                </c:pt>
                <c:pt idx="19738">
                  <c:v>828044.562732016</c:v>
                </c:pt>
                <c:pt idx="19739">
                  <c:v>860399.291758439</c:v>
                </c:pt>
                <c:pt idx="19740">
                  <c:v>881715.6976982887</c:v>
                </c:pt>
                <c:pt idx="19741">
                  <c:v>877941.6105644527</c:v>
                </c:pt>
                <c:pt idx="19742">
                  <c:v>880123.685383305</c:v>
                </c:pt>
                <c:pt idx="19743">
                  <c:v>884015.958674067</c:v>
                </c:pt>
                <c:pt idx="19744">
                  <c:v>883928.86376277</c:v>
                </c:pt>
                <c:pt idx="19745">
                  <c:v>897735.7920745327</c:v>
                </c:pt>
                <c:pt idx="19746">
                  <c:v>886915.885608179</c:v>
                </c:pt>
                <c:pt idx="19747">
                  <c:v>885427.866390601</c:v>
                </c:pt>
                <c:pt idx="19748">
                  <c:v>883495.512721294</c:v>
                </c:pt>
                <c:pt idx="19749">
                  <c:v>909860.235290949</c:v>
                </c:pt>
                <c:pt idx="19750">
                  <c:v>868206.7060682639</c:v>
                </c:pt>
                <c:pt idx="19751">
                  <c:v>841738.23480602</c:v>
                </c:pt>
                <c:pt idx="19752">
                  <c:v>850514.82333163</c:v>
                </c:pt>
                <c:pt idx="19753">
                  <c:v>850167.1727493845</c:v>
                </c:pt>
                <c:pt idx="19754">
                  <c:v>873458.2501285537</c:v>
                </c:pt>
                <c:pt idx="19755">
                  <c:v>896139.494344426</c:v>
                </c:pt>
                <c:pt idx="19756">
                  <c:v>849446.497703396</c:v>
                </c:pt>
                <c:pt idx="19757">
                  <c:v>869840.573383431</c:v>
                </c:pt>
                <c:pt idx="19758">
                  <c:v>872530.069011169</c:v>
                </c:pt>
                <c:pt idx="19759">
                  <c:v>954361.945520184</c:v>
                </c:pt>
                <c:pt idx="19760">
                  <c:v>852480.436307478</c:v>
                </c:pt>
                <c:pt idx="19761">
                  <c:v>894236.235321402</c:v>
                </c:pt>
                <c:pt idx="19762">
                  <c:v>843021.340607753</c:v>
                </c:pt>
                <c:pt idx="19763">
                  <c:v>912140.0826410491</c:v>
                </c:pt>
                <c:pt idx="19764">
                  <c:v>891161.0870742619</c:v>
                </c:pt>
                <c:pt idx="19765">
                  <c:v>864605.792264547</c:v>
                </c:pt>
                <c:pt idx="19766">
                  <c:v>851323.5343083269</c:v>
                </c:pt>
                <c:pt idx="19767">
                  <c:v>838470.36290292</c:v>
                </c:pt>
                <c:pt idx="19768">
                  <c:v>830229.566926701</c:v>
                </c:pt>
                <c:pt idx="19769">
                  <c:v>933049.113406883</c:v>
                </c:pt>
                <c:pt idx="19770">
                  <c:v>873914.714259722</c:v>
                </c:pt>
                <c:pt idx="19771">
                  <c:v>855697.39025136</c:v>
                </c:pt>
                <c:pt idx="19772">
                  <c:v>872063.568949747</c:v>
                </c:pt>
                <c:pt idx="19773">
                  <c:v>900249.896764332</c:v>
                </c:pt>
                <c:pt idx="19774">
                  <c:v>902328.5813086089</c:v>
                </c:pt>
                <c:pt idx="19775">
                  <c:v>892634.2361483537</c:v>
                </c:pt>
                <c:pt idx="19776">
                  <c:v>840819.141925013</c:v>
                </c:pt>
                <c:pt idx="19777">
                  <c:v>861053.537094487</c:v>
                </c:pt>
                <c:pt idx="19778">
                  <c:v>840330.386937489</c:v>
                </c:pt>
                <c:pt idx="19779">
                  <c:v>940789.044750953</c:v>
                </c:pt>
                <c:pt idx="19780">
                  <c:v>851400.113036413</c:v>
                </c:pt>
                <c:pt idx="19781">
                  <c:v>861305.416824864</c:v>
                </c:pt>
                <c:pt idx="19782">
                  <c:v>833407.971517793</c:v>
                </c:pt>
                <c:pt idx="19783">
                  <c:v>933758.076896469</c:v>
                </c:pt>
                <c:pt idx="19784">
                  <c:v>835190.815460564</c:v>
                </c:pt>
                <c:pt idx="19785">
                  <c:v>884892.736744083</c:v>
                </c:pt>
                <c:pt idx="19786">
                  <c:v>832699.725182744</c:v>
                </c:pt>
                <c:pt idx="19787">
                  <c:v>853811.1721161607</c:v>
                </c:pt>
                <c:pt idx="19788">
                  <c:v>887239.002063185</c:v>
                </c:pt>
                <c:pt idx="19789">
                  <c:v>879455.261396139</c:v>
                </c:pt>
                <c:pt idx="19790">
                  <c:v>871431.6547911598</c:v>
                </c:pt>
                <c:pt idx="19791">
                  <c:v>847158.0047945619</c:v>
                </c:pt>
                <c:pt idx="19792">
                  <c:v>872846.718354687</c:v>
                </c:pt>
                <c:pt idx="19793">
                  <c:v>870929.077814866</c:v>
                </c:pt>
                <c:pt idx="19794">
                  <c:v>884736.837162189</c:v>
                </c:pt>
                <c:pt idx="19795">
                  <c:v>876102.166967164</c:v>
                </c:pt>
                <c:pt idx="19796">
                  <c:v>842591.242054236</c:v>
                </c:pt>
                <c:pt idx="19797">
                  <c:v>886950.7227949698</c:v>
                </c:pt>
                <c:pt idx="19798">
                  <c:v>1.02038058465532E6</c:v>
                </c:pt>
                <c:pt idx="19799">
                  <c:v>990103.097302243</c:v>
                </c:pt>
                <c:pt idx="19800">
                  <c:v>916875.540221424</c:v>
                </c:pt>
                <c:pt idx="19801">
                  <c:v>869248.1242495269</c:v>
                </c:pt>
                <c:pt idx="19802">
                  <c:v>944832.589783992</c:v>
                </c:pt>
                <c:pt idx="19803">
                  <c:v>903206.477001309</c:v>
                </c:pt>
                <c:pt idx="19804">
                  <c:v>887740.889012644</c:v>
                </c:pt>
                <c:pt idx="19805">
                  <c:v>861223.464082356</c:v>
                </c:pt>
                <c:pt idx="19806">
                  <c:v>871904.305572007</c:v>
                </c:pt>
                <c:pt idx="19807">
                  <c:v>938608.48442744</c:v>
                </c:pt>
                <c:pt idx="19808">
                  <c:v>843243.811233102</c:v>
                </c:pt>
                <c:pt idx="19809">
                  <c:v>883097.1833157658</c:v>
                </c:pt>
                <c:pt idx="19810">
                  <c:v>943034.488704789</c:v>
                </c:pt>
                <c:pt idx="19811">
                  <c:v>878246.610552163</c:v>
                </c:pt>
                <c:pt idx="19812">
                  <c:v>838620.173760545</c:v>
                </c:pt>
                <c:pt idx="19813">
                  <c:v>922346.046471189</c:v>
                </c:pt>
                <c:pt idx="19814">
                  <c:v>886101.2528195689</c:v>
                </c:pt>
                <c:pt idx="19815">
                  <c:v>877789.155295218</c:v>
                </c:pt>
                <c:pt idx="19816">
                  <c:v>843597.410727506</c:v>
                </c:pt>
                <c:pt idx="19817">
                  <c:v>837966.2773760358</c:v>
                </c:pt>
                <c:pt idx="19818">
                  <c:v>859621.383635269</c:v>
                </c:pt>
                <c:pt idx="19819">
                  <c:v>846505.638023046</c:v>
                </c:pt>
                <c:pt idx="19820">
                  <c:v>934421.7728017998</c:v>
                </c:pt>
                <c:pt idx="19821">
                  <c:v>833569.234795237</c:v>
                </c:pt>
                <c:pt idx="19822">
                  <c:v>867547.898911036</c:v>
                </c:pt>
                <c:pt idx="19823">
                  <c:v>873006.023699698</c:v>
                </c:pt>
                <c:pt idx="19824">
                  <c:v>901799.808128267</c:v>
                </c:pt>
                <c:pt idx="19825">
                  <c:v>876654.809656007</c:v>
                </c:pt>
                <c:pt idx="19826">
                  <c:v>879449.80424022</c:v>
                </c:pt>
                <c:pt idx="19827">
                  <c:v>890399.255389086</c:v>
                </c:pt>
                <c:pt idx="19828">
                  <c:v>849964.1232906641</c:v>
                </c:pt>
                <c:pt idx="19829">
                  <c:v>868975.879621903</c:v>
                </c:pt>
                <c:pt idx="19830">
                  <c:v>950262.36844581</c:v>
                </c:pt>
                <c:pt idx="19831">
                  <c:v>856821.084033117</c:v>
                </c:pt>
                <c:pt idx="19832">
                  <c:v>843772.408862094</c:v>
                </c:pt>
                <c:pt idx="19833">
                  <c:v>864897.215483333</c:v>
                </c:pt>
                <c:pt idx="19834">
                  <c:v>911508.9753419837</c:v>
                </c:pt>
                <c:pt idx="19835">
                  <c:v>883071.887927786</c:v>
                </c:pt>
                <c:pt idx="19836">
                  <c:v>875128.2085656041</c:v>
                </c:pt>
                <c:pt idx="19837">
                  <c:v>843763.7890360537</c:v>
                </c:pt>
                <c:pt idx="19838">
                  <c:v>843598.827128709</c:v>
                </c:pt>
                <c:pt idx="19839">
                  <c:v>885984.154081574</c:v>
                </c:pt>
                <c:pt idx="19840">
                  <c:v>957745.247155963</c:v>
                </c:pt>
                <c:pt idx="19841">
                  <c:v>909060.654205279</c:v>
                </c:pt>
                <c:pt idx="19842">
                  <c:v>867025.761116493</c:v>
                </c:pt>
                <c:pt idx="19843">
                  <c:v>891464.410945473</c:v>
                </c:pt>
                <c:pt idx="19844">
                  <c:v>934983.098814792</c:v>
                </c:pt>
                <c:pt idx="19845">
                  <c:v>838447.96970649</c:v>
                </c:pt>
                <c:pt idx="19846">
                  <c:v>905907.561915784</c:v>
                </c:pt>
                <c:pt idx="19847">
                  <c:v>872860.6713504191</c:v>
                </c:pt>
                <c:pt idx="19848">
                  <c:v>838892.527983031</c:v>
                </c:pt>
                <c:pt idx="19849">
                  <c:v>911493.990659666</c:v>
                </c:pt>
                <c:pt idx="19850">
                  <c:v>889229.263215704</c:v>
                </c:pt>
                <c:pt idx="19851">
                  <c:v>876052.02864739</c:v>
                </c:pt>
                <c:pt idx="19852">
                  <c:v>841539.232854779</c:v>
                </c:pt>
                <c:pt idx="19853">
                  <c:v>928529.070663166</c:v>
                </c:pt>
                <c:pt idx="19854">
                  <c:v>872030.976856438</c:v>
                </c:pt>
                <c:pt idx="19855">
                  <c:v>864982.146064061</c:v>
                </c:pt>
                <c:pt idx="19856">
                  <c:v>834472.242024965</c:v>
                </c:pt>
                <c:pt idx="19857">
                  <c:v>886263.798230911</c:v>
                </c:pt>
                <c:pt idx="19858">
                  <c:v>1.00376731591303E6</c:v>
                </c:pt>
                <c:pt idx="19859">
                  <c:v>901331.806691688</c:v>
                </c:pt>
                <c:pt idx="19860">
                  <c:v>1.03015784657832E6</c:v>
                </c:pt>
                <c:pt idx="19861">
                  <c:v>865069.076909081</c:v>
                </c:pt>
                <c:pt idx="19862">
                  <c:v>869722.409130638</c:v>
                </c:pt>
                <c:pt idx="19863">
                  <c:v>902371.2134957</c:v>
                </c:pt>
                <c:pt idx="19864">
                  <c:v>852844.992109141</c:v>
                </c:pt>
                <c:pt idx="19865">
                  <c:v>879033.0861440698</c:v>
                </c:pt>
                <c:pt idx="19866">
                  <c:v>849320.696491666</c:v>
                </c:pt>
                <c:pt idx="19867">
                  <c:v>827312.706044095</c:v>
                </c:pt>
                <c:pt idx="19868">
                  <c:v>876747.665231726</c:v>
                </c:pt>
                <c:pt idx="19869">
                  <c:v>864059.356492005</c:v>
                </c:pt>
                <c:pt idx="19870">
                  <c:v>938169.303623083</c:v>
                </c:pt>
                <c:pt idx="19871">
                  <c:v>840283.307246382</c:v>
                </c:pt>
                <c:pt idx="19872">
                  <c:v>896371.576380278</c:v>
                </c:pt>
                <c:pt idx="19873">
                  <c:v>880401.082035461</c:v>
                </c:pt>
                <c:pt idx="19874">
                  <c:v>864562.826296041</c:v>
                </c:pt>
                <c:pt idx="19875">
                  <c:v>1.68897246159054E6</c:v>
                </c:pt>
                <c:pt idx="19876">
                  <c:v>2.13362694143389E6</c:v>
                </c:pt>
                <c:pt idx="19877">
                  <c:v>2.09349372665741E6</c:v>
                </c:pt>
                <c:pt idx="19878">
                  <c:v>3.31420129284919E6</c:v>
                </c:pt>
                <c:pt idx="19879">
                  <c:v>2.18284859121398E6</c:v>
                </c:pt>
                <c:pt idx="19880">
                  <c:v>2.13356620860472E6</c:v>
                </c:pt>
                <c:pt idx="19881">
                  <c:v>2.07483160073686E6</c:v>
                </c:pt>
                <c:pt idx="19882">
                  <c:v>2.27456267267626E6</c:v>
                </c:pt>
                <c:pt idx="19883">
                  <c:v>2.11951089858473E6</c:v>
                </c:pt>
                <c:pt idx="19884">
                  <c:v>2.08648281790434E6</c:v>
                </c:pt>
                <c:pt idx="19885">
                  <c:v>2.09675876562634E6</c:v>
                </c:pt>
                <c:pt idx="19886">
                  <c:v>2.0717304527858E6</c:v>
                </c:pt>
                <c:pt idx="19887">
                  <c:v>1.2323106437344E6</c:v>
                </c:pt>
                <c:pt idx="19888">
                  <c:v>841568.938765395</c:v>
                </c:pt>
                <c:pt idx="19889">
                  <c:v>900836.562880208</c:v>
                </c:pt>
                <c:pt idx="19890">
                  <c:v>883415.1902474689</c:v>
                </c:pt>
                <c:pt idx="19891">
                  <c:v>829550.851124018</c:v>
                </c:pt>
                <c:pt idx="19892">
                  <c:v>953172.5755517739</c:v>
                </c:pt>
                <c:pt idx="19893">
                  <c:v>862380.804763528</c:v>
                </c:pt>
                <c:pt idx="19894">
                  <c:v>830467.519341616</c:v>
                </c:pt>
                <c:pt idx="19895">
                  <c:v>884580.045019725</c:v>
                </c:pt>
                <c:pt idx="19896">
                  <c:v>846275.335376532</c:v>
                </c:pt>
                <c:pt idx="19897">
                  <c:v>838436.429218786</c:v>
                </c:pt>
                <c:pt idx="19898">
                  <c:v>853198.141891669</c:v>
                </c:pt>
                <c:pt idx="19899">
                  <c:v>926328.048927507</c:v>
                </c:pt>
                <c:pt idx="19900">
                  <c:v>849523.503846819</c:v>
                </c:pt>
                <c:pt idx="19901">
                  <c:v>864205.435114469</c:v>
                </c:pt>
                <c:pt idx="19902">
                  <c:v>904762.668809233</c:v>
                </c:pt>
                <c:pt idx="19903">
                  <c:v>858517.739520111</c:v>
                </c:pt>
                <c:pt idx="19904">
                  <c:v>849523.501114824</c:v>
                </c:pt>
                <c:pt idx="19905">
                  <c:v>824007.03221487</c:v>
                </c:pt>
                <c:pt idx="19906">
                  <c:v>827193.255699625</c:v>
                </c:pt>
                <c:pt idx="19907">
                  <c:v>856288.988142137</c:v>
                </c:pt>
                <c:pt idx="19908">
                  <c:v>832290.577660745</c:v>
                </c:pt>
                <c:pt idx="19909">
                  <c:v>932813.3912692521</c:v>
                </c:pt>
                <c:pt idx="19910">
                  <c:v>838495.974786428</c:v>
                </c:pt>
                <c:pt idx="19911">
                  <c:v>852045.103122789</c:v>
                </c:pt>
                <c:pt idx="19912">
                  <c:v>889657.640990491</c:v>
                </c:pt>
                <c:pt idx="19913">
                  <c:v>859104.736577469</c:v>
                </c:pt>
                <c:pt idx="19914">
                  <c:v>1.01824109178699E6</c:v>
                </c:pt>
                <c:pt idx="19915">
                  <c:v>831542.573961207</c:v>
                </c:pt>
                <c:pt idx="19916">
                  <c:v>855707.0985092857</c:v>
                </c:pt>
                <c:pt idx="19917">
                  <c:v>569532.904643486</c:v>
                </c:pt>
                <c:pt idx="19918">
                  <c:v>313422.594369167</c:v>
                </c:pt>
                <c:pt idx="19919">
                  <c:v>270665.170688824</c:v>
                </c:pt>
                <c:pt idx="19920">
                  <c:v>275027.550347167</c:v>
                </c:pt>
                <c:pt idx="19921">
                  <c:v>247040.546135803</c:v>
                </c:pt>
                <c:pt idx="19922">
                  <c:v>338403.104963106</c:v>
                </c:pt>
                <c:pt idx="19923">
                  <c:v>281186.225245966</c:v>
                </c:pt>
                <c:pt idx="19924">
                  <c:v>485260.6152359308</c:v>
                </c:pt>
                <c:pt idx="19925">
                  <c:v>308449.767375641</c:v>
                </c:pt>
                <c:pt idx="19926">
                  <c:v>274958.700022474</c:v>
                </c:pt>
                <c:pt idx="19927">
                  <c:v>281801.923882909</c:v>
                </c:pt>
                <c:pt idx="19928">
                  <c:v>276417.773209263</c:v>
                </c:pt>
                <c:pt idx="19929">
                  <c:v>352630.0687344258</c:v>
                </c:pt>
                <c:pt idx="19930">
                  <c:v>273672.229544978</c:v>
                </c:pt>
                <c:pt idx="19931">
                  <c:v>268162.418602213</c:v>
                </c:pt>
                <c:pt idx="19932">
                  <c:v>328994.887671179</c:v>
                </c:pt>
                <c:pt idx="19933">
                  <c:v>274037.90502177</c:v>
                </c:pt>
                <c:pt idx="19934">
                  <c:v>281998.853144552</c:v>
                </c:pt>
                <c:pt idx="19935">
                  <c:v>261240.867844061</c:v>
                </c:pt>
                <c:pt idx="19936">
                  <c:v>240609.403520891</c:v>
                </c:pt>
                <c:pt idx="19937">
                  <c:v>268637.864723172</c:v>
                </c:pt>
                <c:pt idx="19938">
                  <c:v>261627.191795042</c:v>
                </c:pt>
                <c:pt idx="19939">
                  <c:v>358623.543486321</c:v>
                </c:pt>
                <c:pt idx="19940">
                  <c:v>264888.519128652</c:v>
                </c:pt>
                <c:pt idx="19941">
                  <c:v>290896.278242522</c:v>
                </c:pt>
                <c:pt idx="19942">
                  <c:v>383033.334432787</c:v>
                </c:pt>
                <c:pt idx="19943">
                  <c:v>264589.476214227</c:v>
                </c:pt>
                <c:pt idx="19944">
                  <c:v>303180.032515303</c:v>
                </c:pt>
                <c:pt idx="19945">
                  <c:v>313785.351618569</c:v>
                </c:pt>
                <c:pt idx="19946">
                  <c:v>287822.881230297</c:v>
                </c:pt>
                <c:pt idx="19947">
                  <c:v>243556.745181141</c:v>
                </c:pt>
                <c:pt idx="19948">
                  <c:v>310665.3402296418</c:v>
                </c:pt>
                <c:pt idx="19949">
                  <c:v>323850.335391685</c:v>
                </c:pt>
                <c:pt idx="19950">
                  <c:v>255259.881379558</c:v>
                </c:pt>
                <c:pt idx="19951">
                  <c:v>328719.264999719</c:v>
                </c:pt>
                <c:pt idx="19952">
                  <c:v>296778.604699671</c:v>
                </c:pt>
                <c:pt idx="19953">
                  <c:v>280091.200408995</c:v>
                </c:pt>
                <c:pt idx="19954">
                  <c:v>248784.2439401</c:v>
                </c:pt>
                <c:pt idx="19955">
                  <c:v>250282.82681115</c:v>
                </c:pt>
                <c:pt idx="19956">
                  <c:v>271965.632427685</c:v>
                </c:pt>
                <c:pt idx="19957">
                  <c:v>244234.753895128</c:v>
                </c:pt>
                <c:pt idx="19958">
                  <c:v>347543.968507853</c:v>
                </c:pt>
                <c:pt idx="19959">
                  <c:v>241828.387582921</c:v>
                </c:pt>
                <c:pt idx="19960">
                  <c:v>265452.54497116</c:v>
                </c:pt>
                <c:pt idx="19961">
                  <c:v>359334.577248996</c:v>
                </c:pt>
                <c:pt idx="19962">
                  <c:v>269854.29712304</c:v>
                </c:pt>
                <c:pt idx="19963">
                  <c:v>315267.582844709</c:v>
                </c:pt>
                <c:pt idx="19964">
                  <c:v>259776.529748853</c:v>
                </c:pt>
                <c:pt idx="19965">
                  <c:v>280393.692692522</c:v>
                </c:pt>
                <c:pt idx="19966">
                  <c:v>257859.534142457</c:v>
                </c:pt>
                <c:pt idx="19967">
                  <c:v>265352.005508083</c:v>
                </c:pt>
                <c:pt idx="19968">
                  <c:v>351175.311396361</c:v>
                </c:pt>
                <c:pt idx="19969">
                  <c:v>276658.649447342</c:v>
                </c:pt>
                <c:pt idx="19970">
                  <c:v>277803.0527024</c:v>
                </c:pt>
                <c:pt idx="19971">
                  <c:v>340598.587171054</c:v>
                </c:pt>
                <c:pt idx="19972">
                  <c:v>284820.157719204</c:v>
                </c:pt>
                <c:pt idx="19973">
                  <c:v>296752.510942631</c:v>
                </c:pt>
                <c:pt idx="19974">
                  <c:v>294592.22072335</c:v>
                </c:pt>
                <c:pt idx="19975">
                  <c:v>264946.545551893</c:v>
                </c:pt>
                <c:pt idx="19976">
                  <c:v>253076.30003127</c:v>
                </c:pt>
                <c:pt idx="19977">
                  <c:v>252341.034804406</c:v>
                </c:pt>
                <c:pt idx="19978">
                  <c:v>347147.294937643</c:v>
                </c:pt>
                <c:pt idx="19979">
                  <c:v>297549.627469536</c:v>
                </c:pt>
                <c:pt idx="19980">
                  <c:v>280733.142433571</c:v>
                </c:pt>
                <c:pt idx="19981">
                  <c:v>257812.013206665</c:v>
                </c:pt>
                <c:pt idx="19982">
                  <c:v>324198.3479216078</c:v>
                </c:pt>
                <c:pt idx="19983">
                  <c:v>294561.857529365</c:v>
                </c:pt>
                <c:pt idx="19984">
                  <c:v>542982.805535397</c:v>
                </c:pt>
                <c:pt idx="19985">
                  <c:v>342479.792341362</c:v>
                </c:pt>
                <c:pt idx="19986">
                  <c:v>296033.0488558008</c:v>
                </c:pt>
                <c:pt idx="19987">
                  <c:v>280388.523166496</c:v>
                </c:pt>
                <c:pt idx="19988">
                  <c:v>285970.114435428</c:v>
                </c:pt>
                <c:pt idx="19989">
                  <c:v>286196.36362818</c:v>
                </c:pt>
                <c:pt idx="19990">
                  <c:v>283667.137551963</c:v>
                </c:pt>
                <c:pt idx="19991">
                  <c:v>267723.857301991</c:v>
                </c:pt>
                <c:pt idx="19992">
                  <c:v>338098.506020719</c:v>
                </c:pt>
                <c:pt idx="19993">
                  <c:v>252122.782415331</c:v>
                </c:pt>
                <c:pt idx="19994">
                  <c:v>284576.414975287</c:v>
                </c:pt>
                <c:pt idx="19995">
                  <c:v>281199.371139775</c:v>
                </c:pt>
                <c:pt idx="19996">
                  <c:v>308385.2683254958</c:v>
                </c:pt>
                <c:pt idx="19997">
                  <c:v>250162.420896816</c:v>
                </c:pt>
                <c:pt idx="19998">
                  <c:v>278546.3268956478</c:v>
                </c:pt>
                <c:pt idx="19999">
                  <c:v>361023.413466328</c:v>
                </c:pt>
                <c:pt idx="20000">
                  <c:v>264570.436533735</c:v>
                </c:pt>
                <c:pt idx="20001">
                  <c:v>318550.010335707</c:v>
                </c:pt>
                <c:pt idx="20002">
                  <c:v>276669.424038512</c:v>
                </c:pt>
                <c:pt idx="20003">
                  <c:v>262880.859469795</c:v>
                </c:pt>
                <c:pt idx="20004">
                  <c:v>257478.459114245</c:v>
                </c:pt>
                <c:pt idx="20005">
                  <c:v>241544.572883746</c:v>
                </c:pt>
                <c:pt idx="20006">
                  <c:v>272948.724576719</c:v>
                </c:pt>
                <c:pt idx="20007">
                  <c:v>242262.186769381</c:v>
                </c:pt>
                <c:pt idx="20008">
                  <c:v>364972.620033834</c:v>
                </c:pt>
                <c:pt idx="20009">
                  <c:v>349948.044076074</c:v>
                </c:pt>
                <c:pt idx="20010">
                  <c:v>283051.219016099</c:v>
                </c:pt>
                <c:pt idx="20011">
                  <c:v>441112.531105853</c:v>
                </c:pt>
                <c:pt idx="20012">
                  <c:v>312316.447863572</c:v>
                </c:pt>
                <c:pt idx="20013">
                  <c:v>258845.3080044</c:v>
                </c:pt>
                <c:pt idx="20014">
                  <c:v>352701.988761699</c:v>
                </c:pt>
                <c:pt idx="20015">
                  <c:v>379804.919355747</c:v>
                </c:pt>
                <c:pt idx="20016">
                  <c:v>328022.55355133</c:v>
                </c:pt>
                <c:pt idx="20017">
                  <c:v>268220.644546707</c:v>
                </c:pt>
                <c:pt idx="20018">
                  <c:v>315901.198071526</c:v>
                </c:pt>
                <c:pt idx="20019">
                  <c:v>268365.078819474</c:v>
                </c:pt>
                <c:pt idx="20020">
                  <c:v>319018.515146365</c:v>
                </c:pt>
                <c:pt idx="20021">
                  <c:v>388953.3686245958</c:v>
                </c:pt>
                <c:pt idx="20022">
                  <c:v>323907.773287101</c:v>
                </c:pt>
                <c:pt idx="20023">
                  <c:v>381370.745912835</c:v>
                </c:pt>
                <c:pt idx="20024">
                  <c:v>255151.935588149</c:v>
                </c:pt>
                <c:pt idx="20025">
                  <c:v>274847.9117954348</c:v>
                </c:pt>
                <c:pt idx="20026">
                  <c:v>329264.9587062978</c:v>
                </c:pt>
                <c:pt idx="20027">
                  <c:v>278496.860471233</c:v>
                </c:pt>
                <c:pt idx="20028">
                  <c:v>349917.247404328</c:v>
                </c:pt>
                <c:pt idx="20029">
                  <c:v>247449.429563883</c:v>
                </c:pt>
                <c:pt idx="20030">
                  <c:v>338376.226278434</c:v>
                </c:pt>
                <c:pt idx="20031">
                  <c:v>276386.008320372</c:v>
                </c:pt>
                <c:pt idx="20032">
                  <c:v>282748.9087768418</c:v>
                </c:pt>
                <c:pt idx="20033">
                  <c:v>243553.485626242</c:v>
                </c:pt>
                <c:pt idx="20034">
                  <c:v>323811.521656653</c:v>
                </c:pt>
                <c:pt idx="20035">
                  <c:v>263867.408873639</c:v>
                </c:pt>
                <c:pt idx="20036">
                  <c:v>314967.495211495</c:v>
                </c:pt>
                <c:pt idx="20037">
                  <c:v>268073.543492725</c:v>
                </c:pt>
                <c:pt idx="20038">
                  <c:v>340878.556539776</c:v>
                </c:pt>
                <c:pt idx="20039">
                  <c:v>353192.307148909</c:v>
                </c:pt>
                <c:pt idx="20040">
                  <c:v>309660.810491627</c:v>
                </c:pt>
                <c:pt idx="20041">
                  <c:v>289872.99190416</c:v>
                </c:pt>
                <c:pt idx="20042">
                  <c:v>259871.149913583</c:v>
                </c:pt>
                <c:pt idx="20043">
                  <c:v>260724.83822279</c:v>
                </c:pt>
                <c:pt idx="20044">
                  <c:v>293813.6709518478</c:v>
                </c:pt>
                <c:pt idx="20045">
                  <c:v>291622.8777292468</c:v>
                </c:pt>
                <c:pt idx="20046">
                  <c:v>265361.885923408</c:v>
                </c:pt>
                <c:pt idx="20047">
                  <c:v>298522.283705565</c:v>
                </c:pt>
                <c:pt idx="20048">
                  <c:v>376273.004686839</c:v>
                </c:pt>
                <c:pt idx="20049">
                  <c:v>337621.373390292</c:v>
                </c:pt>
                <c:pt idx="20050">
                  <c:v>437475.7857250518</c:v>
                </c:pt>
                <c:pt idx="20051">
                  <c:v>506228.924743831</c:v>
                </c:pt>
                <c:pt idx="20052">
                  <c:v>338988.694065471</c:v>
                </c:pt>
                <c:pt idx="20053">
                  <c:v>287319.480375076</c:v>
                </c:pt>
                <c:pt idx="20054">
                  <c:v>279701.604519252</c:v>
                </c:pt>
                <c:pt idx="20055">
                  <c:v>283073.442361677</c:v>
                </c:pt>
                <c:pt idx="20056">
                  <c:v>283715.879680012</c:v>
                </c:pt>
                <c:pt idx="20057">
                  <c:v>352550.00402308</c:v>
                </c:pt>
                <c:pt idx="20058">
                  <c:v>275357.5305336</c:v>
                </c:pt>
                <c:pt idx="20059">
                  <c:v>287184.635412162</c:v>
                </c:pt>
                <c:pt idx="20060">
                  <c:v>336272.993400968</c:v>
                </c:pt>
                <c:pt idx="20061">
                  <c:v>319678.794006405</c:v>
                </c:pt>
                <c:pt idx="20062">
                  <c:v>275963.584239747</c:v>
                </c:pt>
                <c:pt idx="20063">
                  <c:v>303359.6583324</c:v>
                </c:pt>
                <c:pt idx="20064">
                  <c:v>267471.787909448</c:v>
                </c:pt>
                <c:pt idx="20065">
                  <c:v>292986.555098322</c:v>
                </c:pt>
                <c:pt idx="20066">
                  <c:v>301846.917360287</c:v>
                </c:pt>
                <c:pt idx="20067">
                  <c:v>259065.750676778</c:v>
                </c:pt>
                <c:pt idx="20068">
                  <c:v>303443.263498866</c:v>
                </c:pt>
                <c:pt idx="20069">
                  <c:v>485714.534083528</c:v>
                </c:pt>
                <c:pt idx="20070">
                  <c:v>281938.0709948418</c:v>
                </c:pt>
                <c:pt idx="20071">
                  <c:v>325361.453402046</c:v>
                </c:pt>
                <c:pt idx="20072">
                  <c:v>312854.880740133</c:v>
                </c:pt>
                <c:pt idx="20073">
                  <c:v>287378.3206597</c:v>
                </c:pt>
                <c:pt idx="20074">
                  <c:v>247047.486779222</c:v>
                </c:pt>
                <c:pt idx="20075">
                  <c:v>247062.511981073</c:v>
                </c:pt>
                <c:pt idx="20076">
                  <c:v>282719.680626677</c:v>
                </c:pt>
                <c:pt idx="20077">
                  <c:v>252095.596209978</c:v>
                </c:pt>
                <c:pt idx="20078">
                  <c:v>317394.392221757</c:v>
                </c:pt>
                <c:pt idx="20079">
                  <c:v>292770.132525684</c:v>
                </c:pt>
                <c:pt idx="20080">
                  <c:v>309653.55845772</c:v>
                </c:pt>
                <c:pt idx="20081">
                  <c:v>312123.141472904</c:v>
                </c:pt>
                <c:pt idx="20082">
                  <c:v>285142.087142669</c:v>
                </c:pt>
                <c:pt idx="20083">
                  <c:v>256982.028085769</c:v>
                </c:pt>
                <c:pt idx="20084">
                  <c:v>316426.846982865</c:v>
                </c:pt>
                <c:pt idx="20085">
                  <c:v>253233.006162922</c:v>
                </c:pt>
                <c:pt idx="20086">
                  <c:v>322860.068279585</c:v>
                </c:pt>
                <c:pt idx="20087">
                  <c:v>268544.547395503</c:v>
                </c:pt>
                <c:pt idx="20088">
                  <c:v>325025.6207286799</c:v>
                </c:pt>
                <c:pt idx="20089">
                  <c:v>305599.06992738</c:v>
                </c:pt>
                <c:pt idx="20090">
                  <c:v>316153.403358708</c:v>
                </c:pt>
                <c:pt idx="20091">
                  <c:v>264133.681639402</c:v>
                </c:pt>
                <c:pt idx="20092">
                  <c:v>337471.396914734</c:v>
                </c:pt>
                <c:pt idx="20093">
                  <c:v>288896.317468996</c:v>
                </c:pt>
                <c:pt idx="20094">
                  <c:v>267221.213910582</c:v>
                </c:pt>
                <c:pt idx="20095">
                  <c:v>293032.068112264</c:v>
                </c:pt>
                <c:pt idx="20096">
                  <c:v>282142.665518201</c:v>
                </c:pt>
                <c:pt idx="20097">
                  <c:v>248897.720817616</c:v>
                </c:pt>
                <c:pt idx="20098">
                  <c:v>320161.389644891</c:v>
                </c:pt>
                <c:pt idx="20099">
                  <c:v>338397.550692291</c:v>
                </c:pt>
                <c:pt idx="20100">
                  <c:v>290581.148413992</c:v>
                </c:pt>
                <c:pt idx="20101">
                  <c:v>285426.743291843</c:v>
                </c:pt>
                <c:pt idx="20102">
                  <c:v>247609.547834362</c:v>
                </c:pt>
                <c:pt idx="20103">
                  <c:v>330872.6567640518</c:v>
                </c:pt>
                <c:pt idx="20104">
                  <c:v>261009.919226117</c:v>
                </c:pt>
                <c:pt idx="20105">
                  <c:v>282051.32870277</c:v>
                </c:pt>
                <c:pt idx="20106">
                  <c:v>264956.747635169</c:v>
                </c:pt>
                <c:pt idx="20107">
                  <c:v>264310.0581502778</c:v>
                </c:pt>
                <c:pt idx="20108">
                  <c:v>335731.569914932</c:v>
                </c:pt>
                <c:pt idx="20109">
                  <c:v>270013.062489847</c:v>
                </c:pt>
                <c:pt idx="20110">
                  <c:v>376859.06023872</c:v>
                </c:pt>
                <c:pt idx="20111">
                  <c:v>605826.0895652077</c:v>
                </c:pt>
                <c:pt idx="20112">
                  <c:v>300684.218333992</c:v>
                </c:pt>
                <c:pt idx="20113">
                  <c:v>243955.136146411</c:v>
                </c:pt>
                <c:pt idx="20114">
                  <c:v>263704.996479483</c:v>
                </c:pt>
                <c:pt idx="20115">
                  <c:v>273571.92989504</c:v>
                </c:pt>
                <c:pt idx="20116">
                  <c:v>247518.258241432</c:v>
                </c:pt>
                <c:pt idx="20117">
                  <c:v>338146.383956452</c:v>
                </c:pt>
                <c:pt idx="20118">
                  <c:v>326754.635625293</c:v>
                </c:pt>
                <c:pt idx="20119">
                  <c:v>261419.120700853</c:v>
                </c:pt>
                <c:pt idx="20120">
                  <c:v>285918.758652041</c:v>
                </c:pt>
                <c:pt idx="20121">
                  <c:v>337790.1767347268</c:v>
                </c:pt>
                <c:pt idx="20122">
                  <c:v>292276.702581017</c:v>
                </c:pt>
                <c:pt idx="20123">
                  <c:v>271794.13385847</c:v>
                </c:pt>
                <c:pt idx="20124">
                  <c:v>280919.780661778</c:v>
                </c:pt>
                <c:pt idx="20125">
                  <c:v>263314.526533636</c:v>
                </c:pt>
                <c:pt idx="20126">
                  <c:v>287575.565385835</c:v>
                </c:pt>
                <c:pt idx="20127">
                  <c:v>357675.086661632</c:v>
                </c:pt>
                <c:pt idx="20128">
                  <c:v>253391.078518062</c:v>
                </c:pt>
                <c:pt idx="20129">
                  <c:v>307296.2511595318</c:v>
                </c:pt>
                <c:pt idx="20130">
                  <c:v>263904.599534167</c:v>
                </c:pt>
                <c:pt idx="20131">
                  <c:v>338252.921524379</c:v>
                </c:pt>
                <c:pt idx="20132">
                  <c:v>249359.369290663</c:v>
                </c:pt>
                <c:pt idx="20133">
                  <c:v>294301.335445402</c:v>
                </c:pt>
                <c:pt idx="20134">
                  <c:v>493330.327275829</c:v>
                </c:pt>
                <c:pt idx="20135">
                  <c:v>256456.019271582</c:v>
                </c:pt>
                <c:pt idx="20136">
                  <c:v>302124.132789697</c:v>
                </c:pt>
                <c:pt idx="20137">
                  <c:v>416472.127398165</c:v>
                </c:pt>
                <c:pt idx="20138">
                  <c:v>292547.75263082</c:v>
                </c:pt>
                <c:pt idx="20139">
                  <c:v>291377.384902876</c:v>
                </c:pt>
                <c:pt idx="20140">
                  <c:v>300410.52828388</c:v>
                </c:pt>
                <c:pt idx="20141">
                  <c:v>321749.211625401</c:v>
                </c:pt>
                <c:pt idx="20142">
                  <c:v>1.65653801036616E6</c:v>
                </c:pt>
                <c:pt idx="20143">
                  <c:v>1.61037643695422E6</c:v>
                </c:pt>
                <c:pt idx="20144">
                  <c:v>251002.819950985</c:v>
                </c:pt>
                <c:pt idx="20145">
                  <c:v>249018.200020526</c:v>
                </c:pt>
                <c:pt idx="20146">
                  <c:v>262928.380944586</c:v>
                </c:pt>
                <c:pt idx="20147">
                  <c:v>363759.6425634078</c:v>
                </c:pt>
                <c:pt idx="20148">
                  <c:v>255259.622166843</c:v>
                </c:pt>
                <c:pt idx="20149">
                  <c:v>603202.123469946</c:v>
                </c:pt>
                <c:pt idx="20150">
                  <c:v>308224.858596989</c:v>
                </c:pt>
                <c:pt idx="20151">
                  <c:v>251516.788275919</c:v>
                </c:pt>
                <c:pt idx="20152">
                  <c:v>272578.30547647</c:v>
                </c:pt>
                <c:pt idx="20153">
                  <c:v>350791.694961972</c:v>
                </c:pt>
                <c:pt idx="20154">
                  <c:v>272394.124308783</c:v>
                </c:pt>
                <c:pt idx="20155">
                  <c:v>333469.985379886</c:v>
                </c:pt>
                <c:pt idx="20156">
                  <c:v>253877.835304038</c:v>
                </c:pt>
                <c:pt idx="20157">
                  <c:v>322226.313491437</c:v>
                </c:pt>
                <c:pt idx="20158">
                  <c:v>306202.982993049</c:v>
                </c:pt>
                <c:pt idx="20159">
                  <c:v>304037.99129666</c:v>
                </c:pt>
                <c:pt idx="20160">
                  <c:v>298031.357244571</c:v>
                </c:pt>
                <c:pt idx="20161">
                  <c:v>254729.206072956</c:v>
                </c:pt>
                <c:pt idx="20162">
                  <c:v>253370.832932737</c:v>
                </c:pt>
                <c:pt idx="20163">
                  <c:v>283096.233035736</c:v>
                </c:pt>
                <c:pt idx="20164">
                  <c:v>312622.83231112</c:v>
                </c:pt>
                <c:pt idx="20165">
                  <c:v>247666.865542093</c:v>
                </c:pt>
                <c:pt idx="20166">
                  <c:v>247767.095913861</c:v>
                </c:pt>
                <c:pt idx="20167">
                  <c:v>319589.114309358</c:v>
                </c:pt>
                <c:pt idx="20168">
                  <c:v>323643.811467791</c:v>
                </c:pt>
                <c:pt idx="20169">
                  <c:v>312758.51919065</c:v>
                </c:pt>
                <c:pt idx="20170">
                  <c:v>274848.905100192</c:v>
                </c:pt>
                <c:pt idx="20171">
                  <c:v>254218.669780564</c:v>
                </c:pt>
                <c:pt idx="20172">
                  <c:v>292427.573916728</c:v>
                </c:pt>
                <c:pt idx="20173">
                  <c:v>273590.80150035</c:v>
                </c:pt>
                <c:pt idx="20174">
                  <c:v>330243.696016818</c:v>
                </c:pt>
                <c:pt idx="20175">
                  <c:v>296606.960936864</c:v>
                </c:pt>
                <c:pt idx="20176">
                  <c:v>540064.1538197621</c:v>
                </c:pt>
                <c:pt idx="20177">
                  <c:v>370438.089684442</c:v>
                </c:pt>
                <c:pt idx="20178">
                  <c:v>340013.529084409</c:v>
                </c:pt>
                <c:pt idx="20179">
                  <c:v>285141.536944203</c:v>
                </c:pt>
                <c:pt idx="20180">
                  <c:v>251574.387543193</c:v>
                </c:pt>
                <c:pt idx="20181">
                  <c:v>281312.367038114</c:v>
                </c:pt>
                <c:pt idx="20182">
                  <c:v>248811.618098005</c:v>
                </c:pt>
                <c:pt idx="20183">
                  <c:v>283234.556053246</c:v>
                </c:pt>
                <c:pt idx="20184">
                  <c:v>248578.637056877</c:v>
                </c:pt>
                <c:pt idx="20185">
                  <c:v>326286.401336459</c:v>
                </c:pt>
                <c:pt idx="20186">
                  <c:v>297738.024573622</c:v>
                </c:pt>
                <c:pt idx="20187">
                  <c:v>332289.1778464278</c:v>
                </c:pt>
                <c:pt idx="20188">
                  <c:v>316493.200680117</c:v>
                </c:pt>
                <c:pt idx="20189">
                  <c:v>282821.979792076</c:v>
                </c:pt>
                <c:pt idx="20190">
                  <c:v>289165.2487376158</c:v>
                </c:pt>
                <c:pt idx="20191">
                  <c:v>255006.518302234</c:v>
                </c:pt>
                <c:pt idx="20192">
                  <c:v>312375.58700704</c:v>
                </c:pt>
                <c:pt idx="20193">
                  <c:v>279847.358495254</c:v>
                </c:pt>
                <c:pt idx="20194">
                  <c:v>367772.619749229</c:v>
                </c:pt>
                <c:pt idx="20195">
                  <c:v>277938.8087526458</c:v>
                </c:pt>
                <c:pt idx="20196">
                  <c:v>332755.1897206358</c:v>
                </c:pt>
                <c:pt idx="20197">
                  <c:v>297587.983047638</c:v>
                </c:pt>
                <c:pt idx="20198">
                  <c:v>319053.546190534</c:v>
                </c:pt>
                <c:pt idx="20199">
                  <c:v>297750.238183308</c:v>
                </c:pt>
                <c:pt idx="20200">
                  <c:v>251989.017092787</c:v>
                </c:pt>
                <c:pt idx="20201">
                  <c:v>251150.543448132</c:v>
                </c:pt>
                <c:pt idx="20202">
                  <c:v>253476.672788661</c:v>
                </c:pt>
                <c:pt idx="20203">
                  <c:v>313882.9119940458</c:v>
                </c:pt>
                <c:pt idx="20204">
                  <c:v>245473.60527117</c:v>
                </c:pt>
                <c:pt idx="20205">
                  <c:v>247264.008294954</c:v>
                </c:pt>
                <c:pt idx="20206">
                  <c:v>326596.226899734</c:v>
                </c:pt>
                <c:pt idx="20207">
                  <c:v>285404.966212856</c:v>
                </c:pt>
                <c:pt idx="20208">
                  <c:v>342782.536849191</c:v>
                </c:pt>
                <c:pt idx="20209">
                  <c:v>286054.883399651</c:v>
                </c:pt>
                <c:pt idx="20210">
                  <c:v>255650.454899465</c:v>
                </c:pt>
                <c:pt idx="20211">
                  <c:v>323501.6028489018</c:v>
                </c:pt>
                <c:pt idx="20212">
                  <c:v>268920.232412571</c:v>
                </c:pt>
                <c:pt idx="20213">
                  <c:v>256717.672960594</c:v>
                </c:pt>
                <c:pt idx="20214">
                  <c:v>251974.302593261</c:v>
                </c:pt>
                <c:pt idx="20215">
                  <c:v>261225.640844158</c:v>
                </c:pt>
                <c:pt idx="20216">
                  <c:v>454182.3039348368</c:v>
                </c:pt>
                <c:pt idx="20217">
                  <c:v>305997.987781873</c:v>
                </c:pt>
                <c:pt idx="20218">
                  <c:v>312310.535547343</c:v>
                </c:pt>
                <c:pt idx="20219">
                  <c:v>332789.559874153</c:v>
                </c:pt>
                <c:pt idx="20220">
                  <c:v>302632.8569047378</c:v>
                </c:pt>
                <c:pt idx="20221">
                  <c:v>276395.7484267978</c:v>
                </c:pt>
                <c:pt idx="20222">
                  <c:v>243369.046479411</c:v>
                </c:pt>
                <c:pt idx="20223">
                  <c:v>243455.180655503</c:v>
                </c:pt>
                <c:pt idx="20224">
                  <c:v>277935.087026778</c:v>
                </c:pt>
                <c:pt idx="20225">
                  <c:v>305762.711931658</c:v>
                </c:pt>
                <c:pt idx="20226">
                  <c:v>304378.789244539</c:v>
                </c:pt>
                <c:pt idx="20227">
                  <c:v>305622.6908389318</c:v>
                </c:pt>
                <c:pt idx="20228">
                  <c:v>246826.688009481</c:v>
                </c:pt>
                <c:pt idx="20229">
                  <c:v>329647.492544895</c:v>
                </c:pt>
                <c:pt idx="20230">
                  <c:v>392772.521734293</c:v>
                </c:pt>
                <c:pt idx="20231">
                  <c:v>321676.579799793</c:v>
                </c:pt>
                <c:pt idx="20232">
                  <c:v>245838.876304084</c:v>
                </c:pt>
                <c:pt idx="20233">
                  <c:v>302881.076789868</c:v>
                </c:pt>
                <c:pt idx="20234">
                  <c:v>248128.165250111</c:v>
                </c:pt>
                <c:pt idx="20235">
                  <c:v>351593.970415483</c:v>
                </c:pt>
                <c:pt idx="20236">
                  <c:v>482280.551048447</c:v>
                </c:pt>
                <c:pt idx="20237">
                  <c:v>326626.155565428</c:v>
                </c:pt>
                <c:pt idx="20238">
                  <c:v>381270.490200803</c:v>
                </c:pt>
                <c:pt idx="20239">
                  <c:v>404635.994213284</c:v>
                </c:pt>
                <c:pt idx="20240">
                  <c:v>254524.650420897</c:v>
                </c:pt>
                <c:pt idx="20241">
                  <c:v>300320.212226426</c:v>
                </c:pt>
                <c:pt idx="20242">
                  <c:v>362278.944251112</c:v>
                </c:pt>
                <c:pt idx="20243">
                  <c:v>303936.499407367</c:v>
                </c:pt>
                <c:pt idx="20244">
                  <c:v>330970.809245748</c:v>
                </c:pt>
                <c:pt idx="20245">
                  <c:v>302226.738132805</c:v>
                </c:pt>
                <c:pt idx="20246">
                  <c:v>374742.941434671</c:v>
                </c:pt>
                <c:pt idx="20247">
                  <c:v>263395.591993004</c:v>
                </c:pt>
                <c:pt idx="20248">
                  <c:v>280845.327005177</c:v>
                </c:pt>
                <c:pt idx="20249">
                  <c:v>307172.594782458</c:v>
                </c:pt>
                <c:pt idx="20250">
                  <c:v>257566.665194687</c:v>
                </c:pt>
                <c:pt idx="20251">
                  <c:v>289851.5622356</c:v>
                </c:pt>
                <c:pt idx="20252">
                  <c:v>244299.810258853</c:v>
                </c:pt>
                <c:pt idx="20253">
                  <c:v>247891.368689013</c:v>
                </c:pt>
                <c:pt idx="20254">
                  <c:v>258879.860427601</c:v>
                </c:pt>
                <c:pt idx="20255">
                  <c:v>310969.921118952</c:v>
                </c:pt>
                <c:pt idx="20256">
                  <c:v>316517.824929695</c:v>
                </c:pt>
                <c:pt idx="20257">
                  <c:v>303685.348676929</c:v>
                </c:pt>
                <c:pt idx="20258">
                  <c:v>249438.586457421</c:v>
                </c:pt>
                <c:pt idx="20259">
                  <c:v>327011.21690307</c:v>
                </c:pt>
                <c:pt idx="20260">
                  <c:v>377725.0121971868</c:v>
                </c:pt>
                <c:pt idx="20261">
                  <c:v>335065.0656419</c:v>
                </c:pt>
                <c:pt idx="20262">
                  <c:v>254643.058994218</c:v>
                </c:pt>
                <c:pt idx="20263">
                  <c:v>340666.970022018</c:v>
                </c:pt>
                <c:pt idx="20264">
                  <c:v>303286.940101276</c:v>
                </c:pt>
                <c:pt idx="20265">
                  <c:v>343268.047018271</c:v>
                </c:pt>
                <c:pt idx="20266">
                  <c:v>287277.643421721</c:v>
                </c:pt>
                <c:pt idx="20267">
                  <c:v>280757.810987919</c:v>
                </c:pt>
                <c:pt idx="20268">
                  <c:v>257003.122741332</c:v>
                </c:pt>
                <c:pt idx="20269">
                  <c:v>295588.386953849</c:v>
                </c:pt>
                <c:pt idx="20270">
                  <c:v>336753.524385413</c:v>
                </c:pt>
                <c:pt idx="20271">
                  <c:v>298718.354168625</c:v>
                </c:pt>
                <c:pt idx="20272">
                  <c:v>272946.574592357</c:v>
                </c:pt>
                <c:pt idx="20273">
                  <c:v>255982.68127831</c:v>
                </c:pt>
                <c:pt idx="20274">
                  <c:v>248178.090944865</c:v>
                </c:pt>
                <c:pt idx="20275">
                  <c:v>350359.1126664808</c:v>
                </c:pt>
                <c:pt idx="20276">
                  <c:v>261618.296493485</c:v>
                </c:pt>
                <c:pt idx="20277">
                  <c:v>306762.969266541</c:v>
                </c:pt>
                <c:pt idx="20278">
                  <c:v>252587.418653724</c:v>
                </c:pt>
                <c:pt idx="20279">
                  <c:v>355262.457223546</c:v>
                </c:pt>
                <c:pt idx="20280">
                  <c:v>327189.26935607</c:v>
                </c:pt>
                <c:pt idx="20281">
                  <c:v>319780.736193015</c:v>
                </c:pt>
                <c:pt idx="20282">
                  <c:v>277453.977703409</c:v>
                </c:pt>
                <c:pt idx="20283">
                  <c:v>278495.622517252</c:v>
                </c:pt>
                <c:pt idx="20284">
                  <c:v>246704.168800607</c:v>
                </c:pt>
                <c:pt idx="20285">
                  <c:v>340452.768445696</c:v>
                </c:pt>
                <c:pt idx="20286">
                  <c:v>264177.722263775</c:v>
                </c:pt>
                <c:pt idx="20287">
                  <c:v>297718.90304066</c:v>
                </c:pt>
                <c:pt idx="20288">
                  <c:v>269716.278203282</c:v>
                </c:pt>
                <c:pt idx="20289">
                  <c:v>356855.53322295</c:v>
                </c:pt>
                <c:pt idx="20290">
                  <c:v>322163.706327047</c:v>
                </c:pt>
                <c:pt idx="20291">
                  <c:v>259176.898650434</c:v>
                </c:pt>
                <c:pt idx="20292">
                  <c:v>288882.530869144</c:v>
                </c:pt>
                <c:pt idx="20293">
                  <c:v>264346.384182565</c:v>
                </c:pt>
                <c:pt idx="20294">
                  <c:v>322884.6378302368</c:v>
                </c:pt>
                <c:pt idx="20295">
                  <c:v>287054.6029976888</c:v>
                </c:pt>
                <c:pt idx="20296">
                  <c:v>357632.109642092</c:v>
                </c:pt>
                <c:pt idx="20297">
                  <c:v>285237.69235379</c:v>
                </c:pt>
                <c:pt idx="20298">
                  <c:v>254605.180115152</c:v>
                </c:pt>
                <c:pt idx="20299">
                  <c:v>352885.901028918</c:v>
                </c:pt>
                <c:pt idx="20300">
                  <c:v>279067.510365616</c:v>
                </c:pt>
                <c:pt idx="20301">
                  <c:v>299280.869200218</c:v>
                </c:pt>
                <c:pt idx="20302">
                  <c:v>567750.828746983</c:v>
                </c:pt>
                <c:pt idx="20303">
                  <c:v>327011.926886193</c:v>
                </c:pt>
                <c:pt idx="20304">
                  <c:v>275328.349003626</c:v>
                </c:pt>
                <c:pt idx="20305">
                  <c:v>248529.822454575</c:v>
                </c:pt>
                <c:pt idx="20306">
                  <c:v>350175.738545043</c:v>
                </c:pt>
                <c:pt idx="20307">
                  <c:v>273904.212242344</c:v>
                </c:pt>
                <c:pt idx="20308">
                  <c:v>269022.496669516</c:v>
                </c:pt>
                <c:pt idx="20309">
                  <c:v>324218.484204527</c:v>
                </c:pt>
                <c:pt idx="20310">
                  <c:v>250580.252071443</c:v>
                </c:pt>
                <c:pt idx="20311">
                  <c:v>284947.445183498</c:v>
                </c:pt>
                <c:pt idx="20312">
                  <c:v>303155.689303595</c:v>
                </c:pt>
                <c:pt idx="20313">
                  <c:v>289604.329822865</c:v>
                </c:pt>
                <c:pt idx="20314">
                  <c:v>253419.064883588</c:v>
                </c:pt>
                <c:pt idx="20315">
                  <c:v>272725.852006921</c:v>
                </c:pt>
                <c:pt idx="20316">
                  <c:v>347175.342142907</c:v>
                </c:pt>
                <c:pt idx="20317">
                  <c:v>245261.9891002</c:v>
                </c:pt>
                <c:pt idx="20318">
                  <c:v>292720.1846597</c:v>
                </c:pt>
                <c:pt idx="20319">
                  <c:v>295753.203279021</c:v>
                </c:pt>
                <c:pt idx="20320">
                  <c:v>273142.941198799</c:v>
                </c:pt>
                <c:pt idx="20321">
                  <c:v>414159.587371511</c:v>
                </c:pt>
                <c:pt idx="20322">
                  <c:v>248502.76320757</c:v>
                </c:pt>
                <c:pt idx="20323">
                  <c:v>248501.68607073</c:v>
                </c:pt>
                <c:pt idx="20324">
                  <c:v>280302.6882258338</c:v>
                </c:pt>
                <c:pt idx="20325">
                  <c:v>277200.074983091</c:v>
                </c:pt>
                <c:pt idx="20326">
                  <c:v>344025.8111040408</c:v>
                </c:pt>
                <c:pt idx="20327">
                  <c:v>246677.628798154</c:v>
                </c:pt>
                <c:pt idx="20328">
                  <c:v>409094.130257162</c:v>
                </c:pt>
                <c:pt idx="20329">
                  <c:v>601272.285883588</c:v>
                </c:pt>
                <c:pt idx="20330">
                  <c:v>786166.858122417</c:v>
                </c:pt>
                <c:pt idx="20331">
                  <c:v>636002.495855974</c:v>
                </c:pt>
                <c:pt idx="20332">
                  <c:v>542927.641752098</c:v>
                </c:pt>
                <c:pt idx="20333">
                  <c:v>565381.967848087</c:v>
                </c:pt>
                <c:pt idx="20334">
                  <c:v>542562.92503857</c:v>
                </c:pt>
                <c:pt idx="20335">
                  <c:v>625042.099017102</c:v>
                </c:pt>
                <c:pt idx="20336">
                  <c:v>245969.197129345</c:v>
                </c:pt>
                <c:pt idx="20337">
                  <c:v>274978.864140104</c:v>
                </c:pt>
                <c:pt idx="20338">
                  <c:v>343808.188227355</c:v>
                </c:pt>
                <c:pt idx="20339">
                  <c:v>280465.573325348</c:v>
                </c:pt>
                <c:pt idx="20340">
                  <c:v>278079.528441905</c:v>
                </c:pt>
                <c:pt idx="20341">
                  <c:v>241361.339875159</c:v>
                </c:pt>
                <c:pt idx="20342">
                  <c:v>241874.432626142</c:v>
                </c:pt>
                <c:pt idx="20343">
                  <c:v>272292.087454413</c:v>
                </c:pt>
                <c:pt idx="20344">
                  <c:v>244432.151000972</c:v>
                </c:pt>
                <c:pt idx="20345">
                  <c:v>432056.3278690468</c:v>
                </c:pt>
                <c:pt idx="20346">
                  <c:v>292237.592558982</c:v>
                </c:pt>
                <c:pt idx="20347">
                  <c:v>276440.3527629078</c:v>
                </c:pt>
                <c:pt idx="20348">
                  <c:v>255756.32130258</c:v>
                </c:pt>
                <c:pt idx="20349">
                  <c:v>271671.087216745</c:v>
                </c:pt>
                <c:pt idx="20350">
                  <c:v>272144.851476126</c:v>
                </c:pt>
                <c:pt idx="20351">
                  <c:v>276367.3157856318</c:v>
                </c:pt>
                <c:pt idx="20352">
                  <c:v>307087.347198269</c:v>
                </c:pt>
                <c:pt idx="20353">
                  <c:v>242443.792726396</c:v>
                </c:pt>
                <c:pt idx="20354">
                  <c:v>273058.983591844</c:v>
                </c:pt>
                <c:pt idx="20355">
                  <c:v>259846.979006613</c:v>
                </c:pt>
                <c:pt idx="20356">
                  <c:v>326822.210643648</c:v>
                </c:pt>
                <c:pt idx="20357">
                  <c:v>247904.236394667</c:v>
                </c:pt>
                <c:pt idx="20358">
                  <c:v>317818.000783737</c:v>
                </c:pt>
                <c:pt idx="20359">
                  <c:v>334009.629801751</c:v>
                </c:pt>
                <c:pt idx="20360">
                  <c:v>299965.174630675</c:v>
                </c:pt>
                <c:pt idx="20361">
                  <c:v>279559.820746234</c:v>
                </c:pt>
                <c:pt idx="20362">
                  <c:v>596616.73309564</c:v>
                </c:pt>
                <c:pt idx="20363">
                  <c:v>332834.0177253368</c:v>
                </c:pt>
                <c:pt idx="20364">
                  <c:v>387599.769113696</c:v>
                </c:pt>
                <c:pt idx="20365">
                  <c:v>280309.881747166</c:v>
                </c:pt>
                <c:pt idx="20366">
                  <c:v>373776.152526263</c:v>
                </c:pt>
                <c:pt idx="20367">
                  <c:v>271883.679304651</c:v>
                </c:pt>
                <c:pt idx="20368">
                  <c:v>351033.771097242</c:v>
                </c:pt>
                <c:pt idx="20369">
                  <c:v>287455.434043408</c:v>
                </c:pt>
                <c:pt idx="20370">
                  <c:v>250847.516946</c:v>
                </c:pt>
                <c:pt idx="20371">
                  <c:v>278840.409713316</c:v>
                </c:pt>
                <c:pt idx="20372">
                  <c:v>252964.273438593</c:v>
                </c:pt>
                <c:pt idx="20373">
                  <c:v>461331.650088743</c:v>
                </c:pt>
                <c:pt idx="20374">
                  <c:v>246271.737409711</c:v>
                </c:pt>
                <c:pt idx="20375">
                  <c:v>278858.764478401</c:v>
                </c:pt>
                <c:pt idx="20376">
                  <c:v>359045.860157472</c:v>
                </c:pt>
                <c:pt idx="20377">
                  <c:v>262501.192199234</c:v>
                </c:pt>
                <c:pt idx="20378">
                  <c:v>333841.1678043448</c:v>
                </c:pt>
                <c:pt idx="20379">
                  <c:v>299504.3588302608</c:v>
                </c:pt>
                <c:pt idx="20380">
                  <c:v>277047.193944222</c:v>
                </c:pt>
                <c:pt idx="20381">
                  <c:v>272527.413335772</c:v>
                </c:pt>
                <c:pt idx="20382">
                  <c:v>317868.587179098</c:v>
                </c:pt>
                <c:pt idx="20383">
                  <c:v>275442.618166804</c:v>
                </c:pt>
                <c:pt idx="20384">
                  <c:v>248638.13422621</c:v>
                </c:pt>
                <c:pt idx="20385">
                  <c:v>253475.216218363</c:v>
                </c:pt>
                <c:pt idx="20386">
                  <c:v>488884.738753599</c:v>
                </c:pt>
                <c:pt idx="20387">
                  <c:v>311204.040143426</c:v>
                </c:pt>
                <c:pt idx="20388">
                  <c:v>333872.581645725</c:v>
                </c:pt>
                <c:pt idx="20389">
                  <c:v>280085.958244801</c:v>
                </c:pt>
                <c:pt idx="20390">
                  <c:v>247951.253103012</c:v>
                </c:pt>
                <c:pt idx="20391">
                  <c:v>248513.707752652</c:v>
                </c:pt>
                <c:pt idx="20392">
                  <c:v>279057.432910738</c:v>
                </c:pt>
                <c:pt idx="20393">
                  <c:v>280298.164216002</c:v>
                </c:pt>
                <c:pt idx="20394">
                  <c:v>264171.039872032</c:v>
                </c:pt>
                <c:pt idx="20395">
                  <c:v>309859.151093501</c:v>
                </c:pt>
                <c:pt idx="20396">
                  <c:v>314300.836492575</c:v>
                </c:pt>
                <c:pt idx="20397">
                  <c:v>308298.746657028</c:v>
                </c:pt>
                <c:pt idx="20398">
                  <c:v>282125.86355673</c:v>
                </c:pt>
                <c:pt idx="20399">
                  <c:v>342312.73130018</c:v>
                </c:pt>
                <c:pt idx="20400">
                  <c:v>265318.285290535</c:v>
                </c:pt>
                <c:pt idx="20401">
                  <c:v>343664.911675651</c:v>
                </c:pt>
                <c:pt idx="20402">
                  <c:v>275856.456883069</c:v>
                </c:pt>
                <c:pt idx="20403">
                  <c:v>265734.569985108</c:v>
                </c:pt>
                <c:pt idx="20404">
                  <c:v>255800.513798575</c:v>
                </c:pt>
                <c:pt idx="20405">
                  <c:v>389386.785236865</c:v>
                </c:pt>
                <c:pt idx="20406">
                  <c:v>343262.183671401</c:v>
                </c:pt>
                <c:pt idx="20407">
                  <c:v>313762.591965225</c:v>
                </c:pt>
                <c:pt idx="20408">
                  <c:v>279390.562649038</c:v>
                </c:pt>
                <c:pt idx="20409">
                  <c:v>247914.947155557</c:v>
                </c:pt>
                <c:pt idx="20410">
                  <c:v>273747.789217901</c:v>
                </c:pt>
                <c:pt idx="20411">
                  <c:v>283166.56031898</c:v>
                </c:pt>
                <c:pt idx="20412">
                  <c:v>302996.8448746498</c:v>
                </c:pt>
                <c:pt idx="20413">
                  <c:v>251022.915541766</c:v>
                </c:pt>
                <c:pt idx="20414">
                  <c:v>249247.139599412</c:v>
                </c:pt>
                <c:pt idx="20415">
                  <c:v>319898.695568621</c:v>
                </c:pt>
                <c:pt idx="20416">
                  <c:v>311981.090627073</c:v>
                </c:pt>
                <c:pt idx="20417">
                  <c:v>280243.630115257</c:v>
                </c:pt>
                <c:pt idx="20418">
                  <c:v>288275.683143554</c:v>
                </c:pt>
                <c:pt idx="20419">
                  <c:v>259910.768043659</c:v>
                </c:pt>
                <c:pt idx="20420">
                  <c:v>323678.391908284</c:v>
                </c:pt>
                <c:pt idx="20421">
                  <c:v>247378.674925205</c:v>
                </c:pt>
                <c:pt idx="20422">
                  <c:v>247958.833613527</c:v>
                </c:pt>
                <c:pt idx="20423">
                  <c:v>278417.217540271</c:v>
                </c:pt>
                <c:pt idx="20424">
                  <c:v>299792.960269277</c:v>
                </c:pt>
                <c:pt idx="20425">
                  <c:v>319653.833276966</c:v>
                </c:pt>
                <c:pt idx="20426">
                  <c:v>290951.401498477</c:v>
                </c:pt>
                <c:pt idx="20427">
                  <c:v>337831.486183073</c:v>
                </c:pt>
                <c:pt idx="20428">
                  <c:v>640866.480923294</c:v>
                </c:pt>
                <c:pt idx="20429">
                  <c:v>323316.786565757</c:v>
                </c:pt>
                <c:pt idx="20430">
                  <c:v>257754.941272355</c:v>
                </c:pt>
                <c:pt idx="20431">
                  <c:v>258039.077220107</c:v>
                </c:pt>
                <c:pt idx="20432">
                  <c:v>299483.1510906448</c:v>
                </c:pt>
                <c:pt idx="20433">
                  <c:v>278985.673851495</c:v>
                </c:pt>
                <c:pt idx="20434">
                  <c:v>288470.219253753</c:v>
                </c:pt>
                <c:pt idx="20435">
                  <c:v>375324.10038179</c:v>
                </c:pt>
                <c:pt idx="20436">
                  <c:v>264408.708712851</c:v>
                </c:pt>
                <c:pt idx="20437">
                  <c:v>292970.067901344</c:v>
                </c:pt>
                <c:pt idx="20438">
                  <c:v>353824.223297305</c:v>
                </c:pt>
                <c:pt idx="20439">
                  <c:v>290077.5468597458</c:v>
                </c:pt>
                <c:pt idx="20440">
                  <c:v>291875.1620980898</c:v>
                </c:pt>
                <c:pt idx="20441">
                  <c:v>260677.245620539</c:v>
                </c:pt>
                <c:pt idx="20442">
                  <c:v>299912.690452518</c:v>
                </c:pt>
                <c:pt idx="20443">
                  <c:v>408403.739189834</c:v>
                </c:pt>
                <c:pt idx="20444">
                  <c:v>261911.888712798</c:v>
                </c:pt>
                <c:pt idx="20445">
                  <c:v>359950.0171959308</c:v>
                </c:pt>
                <c:pt idx="20446">
                  <c:v>419261.351923229</c:v>
                </c:pt>
                <c:pt idx="20447">
                  <c:v>309886.699128101</c:v>
                </c:pt>
                <c:pt idx="20448">
                  <c:v>315866.916148232</c:v>
                </c:pt>
                <c:pt idx="20449">
                  <c:v>276549.500834809</c:v>
                </c:pt>
                <c:pt idx="20450">
                  <c:v>271178.172054179</c:v>
                </c:pt>
                <c:pt idx="20451">
                  <c:v>325809.54745304</c:v>
                </c:pt>
                <c:pt idx="20452">
                  <c:v>244087.392775112</c:v>
                </c:pt>
                <c:pt idx="20453">
                  <c:v>301910.890770131</c:v>
                </c:pt>
                <c:pt idx="20454">
                  <c:v>265367.403408875</c:v>
                </c:pt>
                <c:pt idx="20455">
                  <c:v>321200.516634956</c:v>
                </c:pt>
                <c:pt idx="20456">
                  <c:v>271082.593549375</c:v>
                </c:pt>
                <c:pt idx="20457">
                  <c:v>303110.082176381</c:v>
                </c:pt>
                <c:pt idx="20458">
                  <c:v>252756.11310142</c:v>
                </c:pt>
                <c:pt idx="20459">
                  <c:v>285981.626174844</c:v>
                </c:pt>
                <c:pt idx="20460">
                  <c:v>302223.883651822</c:v>
                </c:pt>
                <c:pt idx="20461">
                  <c:v>344245.4087970478</c:v>
                </c:pt>
                <c:pt idx="20462">
                  <c:v>347422.6562055358</c:v>
                </c:pt>
                <c:pt idx="20463">
                  <c:v>371089.132418325</c:v>
                </c:pt>
                <c:pt idx="20464">
                  <c:v>419071.918551431</c:v>
                </c:pt>
                <c:pt idx="20465">
                  <c:v>372902.683004264</c:v>
                </c:pt>
                <c:pt idx="20466">
                  <c:v>383433.440231317</c:v>
                </c:pt>
                <c:pt idx="20467">
                  <c:v>404440.860909218</c:v>
                </c:pt>
                <c:pt idx="20468">
                  <c:v>381199.497651188</c:v>
                </c:pt>
                <c:pt idx="20469">
                  <c:v>349872.1618050548</c:v>
                </c:pt>
                <c:pt idx="20470">
                  <c:v>438388.608108629</c:v>
                </c:pt>
                <c:pt idx="20471">
                  <c:v>278717.149561542</c:v>
                </c:pt>
                <c:pt idx="20472">
                  <c:v>303703.272126905</c:v>
                </c:pt>
                <c:pt idx="20473">
                  <c:v>298133.797171538</c:v>
                </c:pt>
                <c:pt idx="20474">
                  <c:v>250099.431794606</c:v>
                </c:pt>
                <c:pt idx="20475">
                  <c:v>318760.832100837</c:v>
                </c:pt>
                <c:pt idx="20476">
                  <c:v>273101.208434152</c:v>
                </c:pt>
                <c:pt idx="20477">
                  <c:v>272549.036208875</c:v>
                </c:pt>
                <c:pt idx="20478">
                  <c:v>243475.641405262</c:v>
                </c:pt>
                <c:pt idx="20479">
                  <c:v>243404.787996904</c:v>
                </c:pt>
                <c:pt idx="20480">
                  <c:v>275702.489959487</c:v>
                </c:pt>
                <c:pt idx="20481">
                  <c:v>272899.993828146</c:v>
                </c:pt>
                <c:pt idx="20482">
                  <c:v>243190.943429563</c:v>
                </c:pt>
                <c:pt idx="20483">
                  <c:v>243520.874371234</c:v>
                </c:pt>
                <c:pt idx="20484">
                  <c:v>282262.38289167</c:v>
                </c:pt>
                <c:pt idx="20485">
                  <c:v>338076.007210964</c:v>
                </c:pt>
                <c:pt idx="20486">
                  <c:v>245610.983679144</c:v>
                </c:pt>
                <c:pt idx="20487">
                  <c:v>302112.07109236</c:v>
                </c:pt>
                <c:pt idx="20488">
                  <c:v>532021.1675187298</c:v>
                </c:pt>
                <c:pt idx="20489">
                  <c:v>358602.422493182</c:v>
                </c:pt>
                <c:pt idx="20490">
                  <c:v>264917.049910108</c:v>
                </c:pt>
                <c:pt idx="20491">
                  <c:v>310188.546262875</c:v>
                </c:pt>
                <c:pt idx="20492">
                  <c:v>239325.077546733</c:v>
                </c:pt>
                <c:pt idx="20493">
                  <c:v>270585.620579519</c:v>
                </c:pt>
                <c:pt idx="20494">
                  <c:v>245601.087448125</c:v>
                </c:pt>
                <c:pt idx="20495">
                  <c:v>315223.526627256</c:v>
                </c:pt>
                <c:pt idx="20496">
                  <c:v>311582.871649091</c:v>
                </c:pt>
                <c:pt idx="20497">
                  <c:v>246245.073788752</c:v>
                </c:pt>
                <c:pt idx="20498">
                  <c:v>334271.314962248</c:v>
                </c:pt>
                <c:pt idx="20499">
                  <c:v>271677.843004877</c:v>
                </c:pt>
                <c:pt idx="20500">
                  <c:v>330942.27304881</c:v>
                </c:pt>
                <c:pt idx="20501">
                  <c:v>239770.063499996</c:v>
                </c:pt>
                <c:pt idx="20502">
                  <c:v>241065.729409616</c:v>
                </c:pt>
                <c:pt idx="20503">
                  <c:v>269786.401228834</c:v>
                </c:pt>
                <c:pt idx="20504">
                  <c:v>242650.821902036</c:v>
                </c:pt>
                <c:pt idx="20505">
                  <c:v>345460.921635325</c:v>
                </c:pt>
                <c:pt idx="20506">
                  <c:v>280472.108400409</c:v>
                </c:pt>
                <c:pt idx="20507">
                  <c:v>263057.730782824</c:v>
                </c:pt>
                <c:pt idx="20508">
                  <c:v>303758.456600465</c:v>
                </c:pt>
                <c:pt idx="20509">
                  <c:v>319344.375771101</c:v>
                </c:pt>
                <c:pt idx="20510">
                  <c:v>328187.072104506</c:v>
                </c:pt>
                <c:pt idx="20511">
                  <c:v>290699.802199899</c:v>
                </c:pt>
                <c:pt idx="20512">
                  <c:v>343650.296844934</c:v>
                </c:pt>
                <c:pt idx="20513">
                  <c:v>325525.795205296</c:v>
                </c:pt>
                <c:pt idx="20514">
                  <c:v>272593.201111067</c:v>
                </c:pt>
                <c:pt idx="20515">
                  <c:v>379697.218182799</c:v>
                </c:pt>
                <c:pt idx="20516">
                  <c:v>284716.963830818</c:v>
                </c:pt>
                <c:pt idx="20517">
                  <c:v>245551.062130837</c:v>
                </c:pt>
                <c:pt idx="20518">
                  <c:v>295017.00387343</c:v>
                </c:pt>
                <c:pt idx="20519">
                  <c:v>275303.00451784</c:v>
                </c:pt>
                <c:pt idx="20520">
                  <c:v>290822.720685747</c:v>
                </c:pt>
                <c:pt idx="20521">
                  <c:v>243664.31222916</c:v>
                </c:pt>
                <c:pt idx="20522">
                  <c:v>270451.849130033</c:v>
                </c:pt>
                <c:pt idx="20523">
                  <c:v>277031.941733791</c:v>
                </c:pt>
                <c:pt idx="20524">
                  <c:v>278416.036408044</c:v>
                </c:pt>
                <c:pt idx="20525">
                  <c:v>350900.697371001</c:v>
                </c:pt>
                <c:pt idx="20526">
                  <c:v>283598.3781005878</c:v>
                </c:pt>
                <c:pt idx="20527">
                  <c:v>256875.850623288</c:v>
                </c:pt>
                <c:pt idx="20528">
                  <c:v>325440.765979322</c:v>
                </c:pt>
                <c:pt idx="20529">
                  <c:v>253566.786875597</c:v>
                </c:pt>
                <c:pt idx="20530">
                  <c:v>271700.397103501</c:v>
                </c:pt>
                <c:pt idx="20531">
                  <c:v>322805.29618277</c:v>
                </c:pt>
                <c:pt idx="20532">
                  <c:v>258823.631565734</c:v>
                </c:pt>
                <c:pt idx="20533">
                  <c:v>265708.108443003</c:v>
                </c:pt>
                <c:pt idx="20534">
                  <c:v>239429.835431234</c:v>
                </c:pt>
                <c:pt idx="20535">
                  <c:v>338816.209652356</c:v>
                </c:pt>
                <c:pt idx="20536">
                  <c:v>269007.904878041</c:v>
                </c:pt>
                <c:pt idx="20537">
                  <c:v>246382.199219679</c:v>
                </c:pt>
                <c:pt idx="20538">
                  <c:v>324501.312169721</c:v>
                </c:pt>
                <c:pt idx="20539">
                  <c:v>236797.053859183</c:v>
                </c:pt>
                <c:pt idx="20540">
                  <c:v>276066.864978385</c:v>
                </c:pt>
                <c:pt idx="20541">
                  <c:v>266819.793911801</c:v>
                </c:pt>
                <c:pt idx="20542">
                  <c:v>294905.561709374</c:v>
                </c:pt>
                <c:pt idx="20543">
                  <c:v>236687.570670648</c:v>
                </c:pt>
                <c:pt idx="20544">
                  <c:v>267696.252538886</c:v>
                </c:pt>
                <c:pt idx="20545">
                  <c:v>339983.943081272</c:v>
                </c:pt>
                <c:pt idx="20546">
                  <c:v>255246.800982345</c:v>
                </c:pt>
                <c:pt idx="20547">
                  <c:v>269450.925071902</c:v>
                </c:pt>
                <c:pt idx="20548">
                  <c:v>304238.972423246</c:v>
                </c:pt>
                <c:pt idx="20549">
                  <c:v>275428.997462075</c:v>
                </c:pt>
                <c:pt idx="20550">
                  <c:v>278085.719841506</c:v>
                </c:pt>
                <c:pt idx="20551">
                  <c:v>246955.849055085</c:v>
                </c:pt>
                <c:pt idx="20552">
                  <c:v>245778.080716202</c:v>
                </c:pt>
                <c:pt idx="20553">
                  <c:v>275310.673798672</c:v>
                </c:pt>
                <c:pt idx="20554">
                  <c:v>462539.461327798</c:v>
                </c:pt>
                <c:pt idx="20555">
                  <c:v>443512.077747209</c:v>
                </c:pt>
                <c:pt idx="20556">
                  <c:v>254497.275177847</c:v>
                </c:pt>
                <c:pt idx="20557">
                  <c:v>295922.11756867</c:v>
                </c:pt>
                <c:pt idx="20558">
                  <c:v>300931.23324765</c:v>
                </c:pt>
                <c:pt idx="20559">
                  <c:v>256886.809540157</c:v>
                </c:pt>
                <c:pt idx="20560">
                  <c:v>301392.84467966</c:v>
                </c:pt>
                <c:pt idx="20561">
                  <c:v>241596.142916326</c:v>
                </c:pt>
                <c:pt idx="20562">
                  <c:v>271481.952350758</c:v>
                </c:pt>
                <c:pt idx="20563">
                  <c:v>243819.481877815</c:v>
                </c:pt>
                <c:pt idx="20564">
                  <c:v>344747.939766066</c:v>
                </c:pt>
                <c:pt idx="20565">
                  <c:v>277722.433352202</c:v>
                </c:pt>
                <c:pt idx="20566">
                  <c:v>269941.078902596</c:v>
                </c:pt>
                <c:pt idx="20567">
                  <c:v>317787.112570124</c:v>
                </c:pt>
                <c:pt idx="20568">
                  <c:v>286435.975529058</c:v>
                </c:pt>
                <c:pt idx="20569">
                  <c:v>279582.506893854</c:v>
                </c:pt>
                <c:pt idx="20570">
                  <c:v>259159.855652691</c:v>
                </c:pt>
                <c:pt idx="20571">
                  <c:v>276529.122081051</c:v>
                </c:pt>
                <c:pt idx="20572">
                  <c:v>276426.590036898</c:v>
                </c:pt>
                <c:pt idx="20573">
                  <c:v>356168.73025544</c:v>
                </c:pt>
                <c:pt idx="20574">
                  <c:v>351305.489008183</c:v>
                </c:pt>
                <c:pt idx="20575">
                  <c:v>287680.922556742</c:v>
                </c:pt>
                <c:pt idx="20576">
                  <c:v>259581.4844124859</c:v>
                </c:pt>
                <c:pt idx="20577">
                  <c:v>290424.91140103</c:v>
                </c:pt>
                <c:pt idx="20578">
                  <c:v>317064.046544458</c:v>
                </c:pt>
                <c:pt idx="20579">
                  <c:v>250819.907191671</c:v>
                </c:pt>
                <c:pt idx="20580">
                  <c:v>303672.936209867</c:v>
                </c:pt>
                <c:pt idx="20581">
                  <c:v>107841.972438865</c:v>
                </c:pt>
                <c:pt idx="20582">
                  <c:v>77365.49143056147</c:v>
                </c:pt>
                <c:pt idx="20583">
                  <c:v>69143.6274837367</c:v>
                </c:pt>
                <c:pt idx="20584">
                  <c:v>169655.496246879</c:v>
                </c:pt>
                <c:pt idx="20585">
                  <c:v>100204.185839324</c:v>
                </c:pt>
                <c:pt idx="20586">
                  <c:v>71966.21081211026</c:v>
                </c:pt>
                <c:pt idx="20587">
                  <c:v>115639.046718483</c:v>
                </c:pt>
                <c:pt idx="20588">
                  <c:v>130286.115529559</c:v>
                </c:pt>
                <c:pt idx="20589">
                  <c:v>90011.6179366469</c:v>
                </c:pt>
                <c:pt idx="20590">
                  <c:v>102934.616522612</c:v>
                </c:pt>
                <c:pt idx="20591">
                  <c:v>80319.1371096622</c:v>
                </c:pt>
                <c:pt idx="20592">
                  <c:v>135188.204107181</c:v>
                </c:pt>
                <c:pt idx="20593">
                  <c:v>73163.3586033844</c:v>
                </c:pt>
                <c:pt idx="20594">
                  <c:v>170297.395738987</c:v>
                </c:pt>
                <c:pt idx="20595">
                  <c:v>127517.120280172</c:v>
                </c:pt>
                <c:pt idx="20596">
                  <c:v>83030.6784732944</c:v>
                </c:pt>
                <c:pt idx="20597">
                  <c:v>168845.8545662488</c:v>
                </c:pt>
                <c:pt idx="20598">
                  <c:v>144391.588391892</c:v>
                </c:pt>
                <c:pt idx="20599">
                  <c:v>133055.415790291</c:v>
                </c:pt>
                <c:pt idx="20600">
                  <c:v>135935.864006925</c:v>
                </c:pt>
                <c:pt idx="20601">
                  <c:v>90675.74217629539</c:v>
                </c:pt>
                <c:pt idx="20602">
                  <c:v>100500.613722209</c:v>
                </c:pt>
                <c:pt idx="20603">
                  <c:v>105644.579786744</c:v>
                </c:pt>
                <c:pt idx="20604">
                  <c:v>191186.261587382</c:v>
                </c:pt>
                <c:pt idx="20605">
                  <c:v>123602.906001565</c:v>
                </c:pt>
                <c:pt idx="20606">
                  <c:v>94207.40481256937</c:v>
                </c:pt>
                <c:pt idx="20607">
                  <c:v>183948.040410951</c:v>
                </c:pt>
                <c:pt idx="20608">
                  <c:v>93367.3265288299</c:v>
                </c:pt>
                <c:pt idx="20609">
                  <c:v>130134.161763004</c:v>
                </c:pt>
                <c:pt idx="20610">
                  <c:v>112858.664174458</c:v>
                </c:pt>
                <c:pt idx="20611">
                  <c:v>163895.463235964</c:v>
                </c:pt>
                <c:pt idx="20612">
                  <c:v>92117.7695035344</c:v>
                </c:pt>
                <c:pt idx="20613">
                  <c:v>116043.514005842</c:v>
                </c:pt>
                <c:pt idx="20614">
                  <c:v>410925.508253878</c:v>
                </c:pt>
                <c:pt idx="20615">
                  <c:v>147445.312238045</c:v>
                </c:pt>
                <c:pt idx="20616">
                  <c:v>129727.787003845</c:v>
                </c:pt>
                <c:pt idx="20617">
                  <c:v>164568.004214053</c:v>
                </c:pt>
                <c:pt idx="20618">
                  <c:v>122165.541367114</c:v>
                </c:pt>
                <c:pt idx="20619">
                  <c:v>108251.90151093</c:v>
                </c:pt>
                <c:pt idx="20620">
                  <c:v>61451.3323535842</c:v>
                </c:pt>
                <c:pt idx="20621">
                  <c:v>58845.8385375334</c:v>
                </c:pt>
                <c:pt idx="20622">
                  <c:v>89682.1710223836</c:v>
                </c:pt>
                <c:pt idx="20623">
                  <c:v>60639.331411116</c:v>
                </c:pt>
                <c:pt idx="20624">
                  <c:v>180302.072510237</c:v>
                </c:pt>
                <c:pt idx="20625">
                  <c:v>74247.3367397111</c:v>
                </c:pt>
                <c:pt idx="20626">
                  <c:v>109582.197908895</c:v>
                </c:pt>
                <c:pt idx="20627">
                  <c:v>113516.080666658</c:v>
                </c:pt>
                <c:pt idx="20628">
                  <c:v>98032.5739918996</c:v>
                </c:pt>
                <c:pt idx="20629">
                  <c:v>128849.143139825</c:v>
                </c:pt>
                <c:pt idx="20630">
                  <c:v>60227.23301152138</c:v>
                </c:pt>
                <c:pt idx="20631">
                  <c:v>179239.987475726</c:v>
                </c:pt>
                <c:pt idx="20632">
                  <c:v>60257.8796293814</c:v>
                </c:pt>
                <c:pt idx="20633">
                  <c:v>132378.324899418</c:v>
                </c:pt>
                <c:pt idx="20634">
                  <c:v>94028.0709204108</c:v>
                </c:pt>
                <c:pt idx="20635">
                  <c:v>86635.1373813807</c:v>
                </c:pt>
                <c:pt idx="20636">
                  <c:v>143205.835620592</c:v>
                </c:pt>
                <c:pt idx="20637">
                  <c:v>106427.336696421</c:v>
                </c:pt>
                <c:pt idx="20638">
                  <c:v>91652.54449706677</c:v>
                </c:pt>
                <c:pt idx="20639">
                  <c:v>199577.058322055</c:v>
                </c:pt>
                <c:pt idx="20640">
                  <c:v>67819.4890079774</c:v>
                </c:pt>
                <c:pt idx="20641">
                  <c:v>96759.0382607762</c:v>
                </c:pt>
                <c:pt idx="20642">
                  <c:v>72075.655076723</c:v>
                </c:pt>
                <c:pt idx="20643">
                  <c:v>211035.050558857</c:v>
                </c:pt>
                <c:pt idx="20644">
                  <c:v>144300.179175577</c:v>
                </c:pt>
                <c:pt idx="20645">
                  <c:v>108204.650025785</c:v>
                </c:pt>
                <c:pt idx="20646">
                  <c:v>153445.481348433</c:v>
                </c:pt>
                <c:pt idx="20647">
                  <c:v>186528.690105294</c:v>
                </c:pt>
                <c:pt idx="20648">
                  <c:v>103366.330718208</c:v>
                </c:pt>
                <c:pt idx="20649">
                  <c:v>152028.252724685</c:v>
                </c:pt>
                <c:pt idx="20650">
                  <c:v>91515.6792884429</c:v>
                </c:pt>
                <c:pt idx="20651">
                  <c:v>60658.41512263128</c:v>
                </c:pt>
                <c:pt idx="20652">
                  <c:v>60670.9522888929</c:v>
                </c:pt>
                <c:pt idx="20653">
                  <c:v>161148.031865301</c:v>
                </c:pt>
                <c:pt idx="20654">
                  <c:v>91385.32057201061</c:v>
                </c:pt>
                <c:pt idx="20655">
                  <c:v>60657.78570548299</c:v>
                </c:pt>
                <c:pt idx="20656">
                  <c:v>104338.770512191</c:v>
                </c:pt>
                <c:pt idx="20657">
                  <c:v>120840.32513987</c:v>
                </c:pt>
                <c:pt idx="20658">
                  <c:v>90540.1244842678</c:v>
                </c:pt>
                <c:pt idx="20659">
                  <c:v>142564.95747623</c:v>
                </c:pt>
                <c:pt idx="20660">
                  <c:v>66029.2590356202</c:v>
                </c:pt>
                <c:pt idx="20661">
                  <c:v>120735.731394329</c:v>
                </c:pt>
                <c:pt idx="20662">
                  <c:v>66257.03884352426</c:v>
                </c:pt>
                <c:pt idx="20663">
                  <c:v>145116.279005958</c:v>
                </c:pt>
                <c:pt idx="20664">
                  <c:v>133895.808412067</c:v>
                </c:pt>
                <c:pt idx="20665">
                  <c:v>58680.004645205</c:v>
                </c:pt>
                <c:pt idx="20666">
                  <c:v>128368.948398263</c:v>
                </c:pt>
                <c:pt idx="20667">
                  <c:v>88846.5963448885</c:v>
                </c:pt>
                <c:pt idx="20668">
                  <c:v>89827.5046477631</c:v>
                </c:pt>
                <c:pt idx="20669">
                  <c:v>91648.94859825255</c:v>
                </c:pt>
                <c:pt idx="20670">
                  <c:v>63877.789036866</c:v>
                </c:pt>
                <c:pt idx="20671">
                  <c:v>61513.077856844</c:v>
                </c:pt>
                <c:pt idx="20672">
                  <c:v>82932.0907499387</c:v>
                </c:pt>
                <c:pt idx="20673">
                  <c:v>158719.23826479</c:v>
                </c:pt>
                <c:pt idx="20674">
                  <c:v>93737.6049168801</c:v>
                </c:pt>
                <c:pt idx="20675">
                  <c:v>57528.7021314511</c:v>
                </c:pt>
                <c:pt idx="20676">
                  <c:v>143178.377149904</c:v>
                </c:pt>
                <c:pt idx="20677">
                  <c:v>65778.2952274801</c:v>
                </c:pt>
                <c:pt idx="20678">
                  <c:v>96957.4157616383</c:v>
                </c:pt>
                <c:pt idx="20679">
                  <c:v>68558.33243451361</c:v>
                </c:pt>
                <c:pt idx="20680">
                  <c:v>138526.045519039</c:v>
                </c:pt>
                <c:pt idx="20681">
                  <c:v>336601.424986575</c:v>
                </c:pt>
                <c:pt idx="20682">
                  <c:v>98727.3246120362</c:v>
                </c:pt>
                <c:pt idx="20683">
                  <c:v>135519.994561386</c:v>
                </c:pt>
                <c:pt idx="20684">
                  <c:v>92971.55463560911</c:v>
                </c:pt>
                <c:pt idx="20685">
                  <c:v>82975.390374797</c:v>
                </c:pt>
                <c:pt idx="20686">
                  <c:v>286240.279898713</c:v>
                </c:pt>
                <c:pt idx="20687">
                  <c:v>972784.31503052</c:v>
                </c:pt>
                <c:pt idx="20688">
                  <c:v>962928.85943611</c:v>
                </c:pt>
                <c:pt idx="20689">
                  <c:v>955721.234156482</c:v>
                </c:pt>
                <c:pt idx="20690">
                  <c:v>940588.503049525</c:v>
                </c:pt>
                <c:pt idx="20691">
                  <c:v>955952.072606722</c:v>
                </c:pt>
                <c:pt idx="20692">
                  <c:v>955517.830737978</c:v>
                </c:pt>
                <c:pt idx="20693">
                  <c:v>1.05059917634369E6</c:v>
                </c:pt>
                <c:pt idx="20694">
                  <c:v>956227.98862631</c:v>
                </c:pt>
                <c:pt idx="20695">
                  <c:v>684797.5952082757</c:v>
                </c:pt>
                <c:pt idx="20696">
                  <c:v>113888.429167444</c:v>
                </c:pt>
                <c:pt idx="20697">
                  <c:v>121763.697797707</c:v>
                </c:pt>
                <c:pt idx="20698">
                  <c:v>118571.735294397</c:v>
                </c:pt>
                <c:pt idx="20699">
                  <c:v>150357.712025441</c:v>
                </c:pt>
                <c:pt idx="20700">
                  <c:v>87640.56063313987</c:v>
                </c:pt>
                <c:pt idx="20701">
                  <c:v>67641.4091432142</c:v>
                </c:pt>
                <c:pt idx="20702">
                  <c:v>173772.71794453</c:v>
                </c:pt>
                <c:pt idx="20703">
                  <c:v>81791.8248569302</c:v>
                </c:pt>
                <c:pt idx="20704">
                  <c:v>83271.2215664192</c:v>
                </c:pt>
                <c:pt idx="20705">
                  <c:v>132667.32711529</c:v>
                </c:pt>
                <c:pt idx="20706">
                  <c:v>106023.685644007</c:v>
                </c:pt>
                <c:pt idx="20707">
                  <c:v>88550.9337666248</c:v>
                </c:pt>
                <c:pt idx="20708">
                  <c:v>57614.7128308686</c:v>
                </c:pt>
                <c:pt idx="20709">
                  <c:v>57122.4492324358</c:v>
                </c:pt>
                <c:pt idx="20710">
                  <c:v>85808.5073708939</c:v>
                </c:pt>
                <c:pt idx="20711">
                  <c:v>60336.5029602826</c:v>
                </c:pt>
                <c:pt idx="20712">
                  <c:v>186136.599709152</c:v>
                </c:pt>
                <c:pt idx="20713">
                  <c:v>124886.767476049</c:v>
                </c:pt>
                <c:pt idx="20714">
                  <c:v>59162.1775283026</c:v>
                </c:pt>
                <c:pt idx="20715">
                  <c:v>98648.6783714957</c:v>
                </c:pt>
                <c:pt idx="20716">
                  <c:v>133314.3215831009</c:v>
                </c:pt>
                <c:pt idx="20717">
                  <c:v>68884.20584921607</c:v>
                </c:pt>
                <c:pt idx="20718">
                  <c:v>131640.266660699</c:v>
                </c:pt>
                <c:pt idx="20719">
                  <c:v>93838.8006986712</c:v>
                </c:pt>
                <c:pt idx="20720">
                  <c:v>57096.86198953948</c:v>
                </c:pt>
                <c:pt idx="20721">
                  <c:v>56833.0993570002</c:v>
                </c:pt>
                <c:pt idx="20722">
                  <c:v>159689.478075713</c:v>
                </c:pt>
                <c:pt idx="20723">
                  <c:v>91341.5213212661</c:v>
                </c:pt>
                <c:pt idx="20724">
                  <c:v>68134.21072516216</c:v>
                </c:pt>
                <c:pt idx="20725">
                  <c:v>105256.337459398</c:v>
                </c:pt>
                <c:pt idx="20726">
                  <c:v>126700.299355128</c:v>
                </c:pt>
                <c:pt idx="20727">
                  <c:v>99244.5697255982</c:v>
                </c:pt>
                <c:pt idx="20728">
                  <c:v>98789.65620352326</c:v>
                </c:pt>
                <c:pt idx="20729">
                  <c:v>67852.6385044552</c:v>
                </c:pt>
                <c:pt idx="20730">
                  <c:v>131202.466486581</c:v>
                </c:pt>
                <c:pt idx="20731">
                  <c:v>68965.6950377991</c:v>
                </c:pt>
                <c:pt idx="20732">
                  <c:v>156960.119018263</c:v>
                </c:pt>
                <c:pt idx="20733">
                  <c:v>154912.650223208</c:v>
                </c:pt>
                <c:pt idx="20734">
                  <c:v>64324.72202511228</c:v>
                </c:pt>
                <c:pt idx="20735">
                  <c:v>118136.449688139</c:v>
                </c:pt>
                <c:pt idx="20736">
                  <c:v>100727.53500321</c:v>
                </c:pt>
                <c:pt idx="20737">
                  <c:v>89324.6032704047</c:v>
                </c:pt>
                <c:pt idx="20738">
                  <c:v>90428.54636079939</c:v>
                </c:pt>
                <c:pt idx="20739">
                  <c:v>70426.0396306722</c:v>
                </c:pt>
                <c:pt idx="20740">
                  <c:v>100978.31565833</c:v>
                </c:pt>
                <c:pt idx="20741">
                  <c:v>577432.423160836</c:v>
                </c:pt>
                <c:pt idx="20742">
                  <c:v>279249.02137117</c:v>
                </c:pt>
                <c:pt idx="20743">
                  <c:v>148118.638751245</c:v>
                </c:pt>
                <c:pt idx="20744">
                  <c:v>66961.8524469447</c:v>
                </c:pt>
                <c:pt idx="20745">
                  <c:v>160896.920110286</c:v>
                </c:pt>
                <c:pt idx="20746">
                  <c:v>61869.13619311318</c:v>
                </c:pt>
                <c:pt idx="20747">
                  <c:v>95800.5660766003</c:v>
                </c:pt>
                <c:pt idx="20748">
                  <c:v>58893.4491875434</c:v>
                </c:pt>
                <c:pt idx="20749">
                  <c:v>144328.970540866</c:v>
                </c:pt>
                <c:pt idx="20750">
                  <c:v>67215.0687228947</c:v>
                </c:pt>
                <c:pt idx="20751">
                  <c:v>84007.41766197581</c:v>
                </c:pt>
                <c:pt idx="20752">
                  <c:v>128948.849538168</c:v>
                </c:pt>
                <c:pt idx="20753">
                  <c:v>89718.96121465277</c:v>
                </c:pt>
                <c:pt idx="20754">
                  <c:v>71920.41669840355</c:v>
                </c:pt>
                <c:pt idx="20755">
                  <c:v>167482.905818817</c:v>
                </c:pt>
                <c:pt idx="20756">
                  <c:v>56994.27638556898</c:v>
                </c:pt>
                <c:pt idx="20757">
                  <c:v>89635.39033102831</c:v>
                </c:pt>
                <c:pt idx="20758">
                  <c:v>61325.205563425</c:v>
                </c:pt>
                <c:pt idx="20759">
                  <c:v>89864.0346457416</c:v>
                </c:pt>
                <c:pt idx="20760">
                  <c:v>59535.1196679711</c:v>
                </c:pt>
                <c:pt idx="20761">
                  <c:v>60422.6495115929</c:v>
                </c:pt>
                <c:pt idx="20762">
                  <c:v>159485.537997588</c:v>
                </c:pt>
                <c:pt idx="20763">
                  <c:v>85456.3498684838</c:v>
                </c:pt>
                <c:pt idx="20764">
                  <c:v>93731.81754841621</c:v>
                </c:pt>
                <c:pt idx="20765">
                  <c:v>327914.755251804</c:v>
                </c:pt>
                <c:pt idx="20766">
                  <c:v>98331.71868060921</c:v>
                </c:pt>
                <c:pt idx="20767">
                  <c:v>117138.285631797</c:v>
                </c:pt>
                <c:pt idx="20768">
                  <c:v>59168.844514618</c:v>
                </c:pt>
                <c:pt idx="20769">
                  <c:v>87289.3208243442</c:v>
                </c:pt>
                <c:pt idx="20770">
                  <c:v>58411.74642855178</c:v>
                </c:pt>
                <c:pt idx="20771">
                  <c:v>118860.789842003</c:v>
                </c:pt>
                <c:pt idx="20772">
                  <c:v>100733.963488108</c:v>
                </c:pt>
                <c:pt idx="20773">
                  <c:v>102567.736125539</c:v>
                </c:pt>
                <c:pt idx="20774">
                  <c:v>107800.899523982</c:v>
                </c:pt>
                <c:pt idx="20775">
                  <c:v>86460.2000965446</c:v>
                </c:pt>
                <c:pt idx="20776">
                  <c:v>116840.983424307</c:v>
                </c:pt>
                <c:pt idx="20777">
                  <c:v>60414.4246622933</c:v>
                </c:pt>
                <c:pt idx="20778">
                  <c:v>62046.5644171867</c:v>
                </c:pt>
                <c:pt idx="20779">
                  <c:v>91341.46288651686</c:v>
                </c:pt>
                <c:pt idx="20780">
                  <c:v>62169.1065961479</c:v>
                </c:pt>
                <c:pt idx="20781">
                  <c:v>581734.740535928</c:v>
                </c:pt>
                <c:pt idx="20782">
                  <c:v>666170.485984099</c:v>
                </c:pt>
                <c:pt idx="20783">
                  <c:v>690194.650205418</c:v>
                </c:pt>
                <c:pt idx="20784">
                  <c:v>719877.105812969</c:v>
                </c:pt>
                <c:pt idx="20785">
                  <c:v>732635.071362342</c:v>
                </c:pt>
                <c:pt idx="20786">
                  <c:v>691377.570781361</c:v>
                </c:pt>
                <c:pt idx="20787">
                  <c:v>723228.2743938037</c:v>
                </c:pt>
                <c:pt idx="20788">
                  <c:v>682494.3907488351</c:v>
                </c:pt>
                <c:pt idx="20789">
                  <c:v>516456.855038775</c:v>
                </c:pt>
                <c:pt idx="20790">
                  <c:v>120069.445373199</c:v>
                </c:pt>
                <c:pt idx="20791">
                  <c:v>181777.588452631</c:v>
                </c:pt>
                <c:pt idx="20792">
                  <c:v>82230.6853180837</c:v>
                </c:pt>
                <c:pt idx="20793">
                  <c:v>169117.213221359</c:v>
                </c:pt>
                <c:pt idx="20794">
                  <c:v>113714.073028247</c:v>
                </c:pt>
                <c:pt idx="20795">
                  <c:v>108457.430663947</c:v>
                </c:pt>
                <c:pt idx="20796">
                  <c:v>81094.18248621256</c:v>
                </c:pt>
                <c:pt idx="20797">
                  <c:v>78631.6627965026</c:v>
                </c:pt>
                <c:pt idx="20798">
                  <c:v>109919.311370025</c:v>
                </c:pt>
                <c:pt idx="20799">
                  <c:v>107813.25924576</c:v>
                </c:pt>
                <c:pt idx="20800">
                  <c:v>78530.8387037792</c:v>
                </c:pt>
                <c:pt idx="20801">
                  <c:v>151818.434689494</c:v>
                </c:pt>
                <c:pt idx="20802">
                  <c:v>123399.439981998</c:v>
                </c:pt>
                <c:pt idx="20803">
                  <c:v>154010.724245386</c:v>
                </c:pt>
                <c:pt idx="20804">
                  <c:v>118739.118298649</c:v>
                </c:pt>
                <c:pt idx="20805">
                  <c:v>100732.271660091</c:v>
                </c:pt>
                <c:pt idx="20806">
                  <c:v>152913.727045315</c:v>
                </c:pt>
                <c:pt idx="20807">
                  <c:v>453699.658517206</c:v>
                </c:pt>
                <c:pt idx="20808">
                  <c:v>242130.108393366</c:v>
                </c:pt>
                <c:pt idx="20809">
                  <c:v>67744.5559314719</c:v>
                </c:pt>
                <c:pt idx="20810">
                  <c:v>121604.646921893</c:v>
                </c:pt>
                <c:pt idx="20811">
                  <c:v>135608.263769446</c:v>
                </c:pt>
                <c:pt idx="20812">
                  <c:v>62319.470372082</c:v>
                </c:pt>
                <c:pt idx="20813">
                  <c:v>135310.188508185</c:v>
                </c:pt>
                <c:pt idx="20814">
                  <c:v>91012.1668040985</c:v>
                </c:pt>
                <c:pt idx="20815">
                  <c:v>116998.646205745</c:v>
                </c:pt>
                <c:pt idx="20816">
                  <c:v>61001.1963772525</c:v>
                </c:pt>
                <c:pt idx="20817">
                  <c:v>101016.030718623</c:v>
                </c:pt>
                <c:pt idx="20818">
                  <c:v>64496.20618673478</c:v>
                </c:pt>
                <c:pt idx="20819">
                  <c:v>62425.7886720099</c:v>
                </c:pt>
                <c:pt idx="20820">
                  <c:v>162983.38964433</c:v>
                </c:pt>
                <c:pt idx="20821">
                  <c:v>98499.1973554117</c:v>
                </c:pt>
                <c:pt idx="20822">
                  <c:v>68395.03390316256</c:v>
                </c:pt>
                <c:pt idx="20823">
                  <c:v>107879.860164098</c:v>
                </c:pt>
                <c:pt idx="20824">
                  <c:v>93925.95487662886</c:v>
                </c:pt>
                <c:pt idx="20825">
                  <c:v>306019.068110683</c:v>
                </c:pt>
                <c:pt idx="20826">
                  <c:v>59982.23704690188</c:v>
                </c:pt>
                <c:pt idx="20827">
                  <c:v>88715.73375701781</c:v>
                </c:pt>
                <c:pt idx="20828">
                  <c:v>113477.834652578</c:v>
                </c:pt>
                <c:pt idx="20829">
                  <c:v>58606.9506552645</c:v>
                </c:pt>
                <c:pt idx="20830">
                  <c:v>131401.835795312</c:v>
                </c:pt>
                <c:pt idx="20831">
                  <c:v>88587.7395383421</c:v>
                </c:pt>
                <c:pt idx="20832">
                  <c:v>87044.24337363197</c:v>
                </c:pt>
                <c:pt idx="20833">
                  <c:v>57851.055440304</c:v>
                </c:pt>
                <c:pt idx="20834">
                  <c:v>107048.982776046</c:v>
                </c:pt>
                <c:pt idx="20835">
                  <c:v>103825.452814537</c:v>
                </c:pt>
                <c:pt idx="20836">
                  <c:v>87441.7003423339</c:v>
                </c:pt>
                <c:pt idx="20837">
                  <c:v>86287.02307194677</c:v>
                </c:pt>
                <c:pt idx="20838">
                  <c:v>94375.71150329887</c:v>
                </c:pt>
                <c:pt idx="20839">
                  <c:v>80942.7649150486</c:v>
                </c:pt>
                <c:pt idx="20840">
                  <c:v>86125.94610789955</c:v>
                </c:pt>
                <c:pt idx="20841">
                  <c:v>184037.905457154</c:v>
                </c:pt>
                <c:pt idx="20842">
                  <c:v>88240.1258828027</c:v>
                </c:pt>
                <c:pt idx="20843">
                  <c:v>61512.22200754019</c:v>
                </c:pt>
                <c:pt idx="20844">
                  <c:v>141674.766288523</c:v>
                </c:pt>
                <c:pt idx="20845">
                  <c:v>111916.606738758</c:v>
                </c:pt>
                <c:pt idx="20846">
                  <c:v>93197.7203612411</c:v>
                </c:pt>
                <c:pt idx="20847">
                  <c:v>64091.703503393</c:v>
                </c:pt>
                <c:pt idx="20848">
                  <c:v>64192.2243340669</c:v>
                </c:pt>
                <c:pt idx="20849">
                  <c:v>104823.124700934</c:v>
                </c:pt>
                <c:pt idx="20850">
                  <c:v>66925.6357116977</c:v>
                </c:pt>
                <c:pt idx="20851">
                  <c:v>171084.699055304</c:v>
                </c:pt>
                <c:pt idx="20852">
                  <c:v>75343.1931649725</c:v>
                </c:pt>
                <c:pt idx="20853">
                  <c:v>105686.162107952</c:v>
                </c:pt>
                <c:pt idx="20854">
                  <c:v>151818.044366648</c:v>
                </c:pt>
                <c:pt idx="20855">
                  <c:v>187029.830088342</c:v>
                </c:pt>
                <c:pt idx="20856">
                  <c:v>106136.274695757</c:v>
                </c:pt>
                <c:pt idx="20857">
                  <c:v>101451.554095989</c:v>
                </c:pt>
                <c:pt idx="20858">
                  <c:v>122099.373454456</c:v>
                </c:pt>
                <c:pt idx="20859">
                  <c:v>65265.25304051858</c:v>
                </c:pt>
                <c:pt idx="20860">
                  <c:v>63419.4482179642</c:v>
                </c:pt>
                <c:pt idx="20861">
                  <c:v>165376.85329457</c:v>
                </c:pt>
                <c:pt idx="20862">
                  <c:v>92834.3037306255</c:v>
                </c:pt>
                <c:pt idx="20863">
                  <c:v>67804.0790119992</c:v>
                </c:pt>
                <c:pt idx="20864">
                  <c:v>88808.841006776</c:v>
                </c:pt>
                <c:pt idx="20865">
                  <c:v>116738.741326628</c:v>
                </c:pt>
                <c:pt idx="20866">
                  <c:v>132459.000971805</c:v>
                </c:pt>
                <c:pt idx="20867">
                  <c:v>160865.03638443</c:v>
                </c:pt>
                <c:pt idx="20868">
                  <c:v>401510.375683512</c:v>
                </c:pt>
                <c:pt idx="20869">
                  <c:v>84330.5149251339</c:v>
                </c:pt>
                <c:pt idx="20870">
                  <c:v>81562.3698134018</c:v>
                </c:pt>
                <c:pt idx="20871">
                  <c:v>170561.977248822</c:v>
                </c:pt>
                <c:pt idx="20872">
                  <c:v>94213.4025973313</c:v>
                </c:pt>
                <c:pt idx="20873">
                  <c:v>56244.4254945549</c:v>
                </c:pt>
                <c:pt idx="20874">
                  <c:v>85466.6138086956</c:v>
                </c:pt>
                <c:pt idx="20875">
                  <c:v>148888.065346361</c:v>
                </c:pt>
                <c:pt idx="20876">
                  <c:v>57091.1502865484</c:v>
                </c:pt>
                <c:pt idx="20877">
                  <c:v>112844.714079023</c:v>
                </c:pt>
                <c:pt idx="20878">
                  <c:v>85522.88286611676</c:v>
                </c:pt>
                <c:pt idx="20879">
                  <c:v>56294.2621042711</c:v>
                </c:pt>
                <c:pt idx="20880">
                  <c:v>129154.976671124</c:v>
                </c:pt>
                <c:pt idx="20881">
                  <c:v>88776.9281691401</c:v>
                </c:pt>
                <c:pt idx="20882">
                  <c:v>94440.1417039664</c:v>
                </c:pt>
                <c:pt idx="20883">
                  <c:v>56708.9001842554</c:v>
                </c:pt>
                <c:pt idx="20884">
                  <c:v>134451.050870507</c:v>
                </c:pt>
                <c:pt idx="20885">
                  <c:v>105290.957046412</c:v>
                </c:pt>
                <c:pt idx="20886">
                  <c:v>86860.41667639696</c:v>
                </c:pt>
                <c:pt idx="20887">
                  <c:v>57979.4220074529</c:v>
                </c:pt>
                <c:pt idx="20888">
                  <c:v>116786.198422279</c:v>
                </c:pt>
                <c:pt idx="20889">
                  <c:v>70933.674602623</c:v>
                </c:pt>
                <c:pt idx="20890">
                  <c:v>87425.1058984528</c:v>
                </c:pt>
                <c:pt idx="20891">
                  <c:v>275282.617061919</c:v>
                </c:pt>
                <c:pt idx="20892">
                  <c:v>116664.616410613</c:v>
                </c:pt>
                <c:pt idx="20893">
                  <c:v>80654.06399128978</c:v>
                </c:pt>
                <c:pt idx="20894">
                  <c:v>136801.166674515</c:v>
                </c:pt>
                <c:pt idx="20895">
                  <c:v>105040.89319131</c:v>
                </c:pt>
                <c:pt idx="20896">
                  <c:v>114714.578306309</c:v>
                </c:pt>
                <c:pt idx="20897">
                  <c:v>74040.79701501675</c:v>
                </c:pt>
                <c:pt idx="20898">
                  <c:v>63437.21571066008</c:v>
                </c:pt>
                <c:pt idx="20899">
                  <c:v>96612.91285839106</c:v>
                </c:pt>
                <c:pt idx="20900">
                  <c:v>72657.8530237391</c:v>
                </c:pt>
                <c:pt idx="20901">
                  <c:v>189481.3645502439</c:v>
                </c:pt>
                <c:pt idx="20902">
                  <c:v>68679.0682546607</c:v>
                </c:pt>
                <c:pt idx="20903">
                  <c:v>140173.129470006</c:v>
                </c:pt>
                <c:pt idx="20904">
                  <c:v>109159.13223063</c:v>
                </c:pt>
                <c:pt idx="20905">
                  <c:v>96105.98682150275</c:v>
                </c:pt>
                <c:pt idx="20906">
                  <c:v>70421.650944808</c:v>
                </c:pt>
                <c:pt idx="20907">
                  <c:v>120223.296499111</c:v>
                </c:pt>
                <c:pt idx="20908">
                  <c:v>89465.6794131362</c:v>
                </c:pt>
                <c:pt idx="20909">
                  <c:v>62120.52790304358</c:v>
                </c:pt>
                <c:pt idx="20910">
                  <c:v>154408.727991276</c:v>
                </c:pt>
                <c:pt idx="20911">
                  <c:v>118494.071027529</c:v>
                </c:pt>
                <c:pt idx="20912">
                  <c:v>64377.5152949283</c:v>
                </c:pt>
                <c:pt idx="20913">
                  <c:v>146499.437210201</c:v>
                </c:pt>
                <c:pt idx="20914">
                  <c:v>108160.609591261</c:v>
                </c:pt>
                <c:pt idx="20915">
                  <c:v>107194.621466276</c:v>
                </c:pt>
                <c:pt idx="20916">
                  <c:v>63232.3217749929</c:v>
                </c:pt>
                <c:pt idx="20917">
                  <c:v>60850.9864344662</c:v>
                </c:pt>
                <c:pt idx="20918">
                  <c:v>89680.0318917861</c:v>
                </c:pt>
                <c:pt idx="20919">
                  <c:v>60856.1384570714</c:v>
                </c:pt>
                <c:pt idx="20920">
                  <c:v>165404.648847828</c:v>
                </c:pt>
                <c:pt idx="20921">
                  <c:v>62841.6536003467</c:v>
                </c:pt>
                <c:pt idx="20922">
                  <c:v>89581.663935589</c:v>
                </c:pt>
                <c:pt idx="20923">
                  <c:v>194528.184735188</c:v>
                </c:pt>
                <c:pt idx="20924">
                  <c:v>60936.2782387529</c:v>
                </c:pt>
                <c:pt idx="20925">
                  <c:v>120747.545772644</c:v>
                </c:pt>
                <c:pt idx="20926">
                  <c:v>75350.21248234386</c:v>
                </c:pt>
                <c:pt idx="20927">
                  <c:v>82834.6802678385</c:v>
                </c:pt>
                <c:pt idx="20928">
                  <c:v>79361.2641043333</c:v>
                </c:pt>
                <c:pt idx="20929">
                  <c:v>68065.2764013485</c:v>
                </c:pt>
                <c:pt idx="20930">
                  <c:v>167961.044672469</c:v>
                </c:pt>
                <c:pt idx="20931">
                  <c:v>181366.532982048</c:v>
                </c:pt>
                <c:pt idx="20932">
                  <c:v>94710.5368156873</c:v>
                </c:pt>
                <c:pt idx="20933">
                  <c:v>299824.035178447</c:v>
                </c:pt>
                <c:pt idx="20934">
                  <c:v>261552.336579068</c:v>
                </c:pt>
                <c:pt idx="20935">
                  <c:v>103249.355533574</c:v>
                </c:pt>
                <c:pt idx="20936">
                  <c:v>104155.81512987</c:v>
                </c:pt>
                <c:pt idx="20937">
                  <c:v>61703.8820108686</c:v>
                </c:pt>
                <c:pt idx="20938">
                  <c:v>61660.6425632384</c:v>
                </c:pt>
                <c:pt idx="20939">
                  <c:v>70513.90274715186</c:v>
                </c:pt>
                <c:pt idx="20940">
                  <c:v>161316.67676282</c:v>
                </c:pt>
                <c:pt idx="20941">
                  <c:v>123948.987136625</c:v>
                </c:pt>
                <c:pt idx="20942">
                  <c:v>92349.9851888123</c:v>
                </c:pt>
                <c:pt idx="20943">
                  <c:v>62971.4033051962</c:v>
                </c:pt>
                <c:pt idx="20944">
                  <c:v>141550.708745494</c:v>
                </c:pt>
                <c:pt idx="20945">
                  <c:v>81332.44424366325</c:v>
                </c:pt>
                <c:pt idx="20946">
                  <c:v>63758.7869062243</c:v>
                </c:pt>
                <c:pt idx="20947">
                  <c:v>115796.853125689</c:v>
                </c:pt>
                <c:pt idx="20948">
                  <c:v>92248.8893213595</c:v>
                </c:pt>
                <c:pt idx="20949">
                  <c:v>113218.152421449</c:v>
                </c:pt>
                <c:pt idx="20950">
                  <c:v>88867.3433601399</c:v>
                </c:pt>
                <c:pt idx="20951">
                  <c:v>193932.906310898</c:v>
                </c:pt>
                <c:pt idx="20952">
                  <c:v>92366.09119012</c:v>
                </c:pt>
                <c:pt idx="20953">
                  <c:v>65141.4260338082</c:v>
                </c:pt>
                <c:pt idx="20954">
                  <c:v>143358.591001705</c:v>
                </c:pt>
                <c:pt idx="20955">
                  <c:v>91792.94823215994</c:v>
                </c:pt>
                <c:pt idx="20956">
                  <c:v>97289.4780413462</c:v>
                </c:pt>
                <c:pt idx="20957">
                  <c:v>89696.0548143348</c:v>
                </c:pt>
                <c:pt idx="20958">
                  <c:v>90217.82757765256</c:v>
                </c:pt>
                <c:pt idx="20959">
                  <c:v>85239.8768428114</c:v>
                </c:pt>
                <c:pt idx="20960">
                  <c:v>161403.9622639</c:v>
                </c:pt>
                <c:pt idx="20961">
                  <c:v>79008.79656792597</c:v>
                </c:pt>
                <c:pt idx="20962">
                  <c:v>74142.5038603757</c:v>
                </c:pt>
                <c:pt idx="20963">
                  <c:v>67543.63803711291</c:v>
                </c:pt>
                <c:pt idx="20964">
                  <c:v>111797.073799603</c:v>
                </c:pt>
                <c:pt idx="20965">
                  <c:v>144035.319725104</c:v>
                </c:pt>
                <c:pt idx="20966">
                  <c:v>82425.0045003082</c:v>
                </c:pt>
                <c:pt idx="20967">
                  <c:v>59649.3508203018</c:v>
                </c:pt>
                <c:pt idx="20968">
                  <c:v>60492.7790469395</c:v>
                </c:pt>
                <c:pt idx="20969">
                  <c:v>59509.9639594033</c:v>
                </c:pt>
                <c:pt idx="20970">
                  <c:v>160274.090099512</c:v>
                </c:pt>
                <c:pt idx="20971">
                  <c:v>116182.322574474</c:v>
                </c:pt>
                <c:pt idx="20972">
                  <c:v>58479.0583114222</c:v>
                </c:pt>
                <c:pt idx="20973">
                  <c:v>104112.529962172</c:v>
                </c:pt>
                <c:pt idx="20974">
                  <c:v>67173.0875340971</c:v>
                </c:pt>
                <c:pt idx="20975">
                  <c:v>102428.592466176</c:v>
                </c:pt>
                <c:pt idx="20976">
                  <c:v>146623.298958194</c:v>
                </c:pt>
                <c:pt idx="20977">
                  <c:v>93522.8025925711</c:v>
                </c:pt>
                <c:pt idx="20978">
                  <c:v>94965.29589232711</c:v>
                </c:pt>
                <c:pt idx="20979">
                  <c:v>89170.8817050911</c:v>
                </c:pt>
                <c:pt idx="20980">
                  <c:v>114230.875385815</c:v>
                </c:pt>
                <c:pt idx="20981">
                  <c:v>97394.29367981567</c:v>
                </c:pt>
                <c:pt idx="20982">
                  <c:v>71645.032139658</c:v>
                </c:pt>
                <c:pt idx="20983">
                  <c:v>127076.912811164</c:v>
                </c:pt>
                <c:pt idx="20984">
                  <c:v>101827.092239679</c:v>
                </c:pt>
                <c:pt idx="20985">
                  <c:v>150146.461556273</c:v>
                </c:pt>
                <c:pt idx="20986">
                  <c:v>97313.7575169592</c:v>
                </c:pt>
                <c:pt idx="20987">
                  <c:v>123898.040512478</c:v>
                </c:pt>
                <c:pt idx="20988">
                  <c:v>61574.22491541559</c:v>
                </c:pt>
                <c:pt idx="20989">
                  <c:v>169575.358275896</c:v>
                </c:pt>
                <c:pt idx="20990">
                  <c:v>59926.3988603516</c:v>
                </c:pt>
                <c:pt idx="20991">
                  <c:v>127115.174019915</c:v>
                </c:pt>
                <c:pt idx="20992">
                  <c:v>80954.63583881941</c:v>
                </c:pt>
                <c:pt idx="20993">
                  <c:v>145144.181820107</c:v>
                </c:pt>
                <c:pt idx="20994">
                  <c:v>440517.6441251848</c:v>
                </c:pt>
                <c:pt idx="20995">
                  <c:v>188081.9541531409</c:v>
                </c:pt>
                <c:pt idx="20996">
                  <c:v>96843.78758077246</c:v>
                </c:pt>
                <c:pt idx="20997">
                  <c:v>63040.5309254899</c:v>
                </c:pt>
                <c:pt idx="20998">
                  <c:v>59581.64537951268</c:v>
                </c:pt>
                <c:pt idx="20999">
                  <c:v>160016.017266138</c:v>
                </c:pt>
                <c:pt idx="21000">
                  <c:v>78681.54731390291</c:v>
                </c:pt>
                <c:pt idx="21001">
                  <c:v>70777.3776116347</c:v>
                </c:pt>
                <c:pt idx="21002">
                  <c:v>58438.1922789697</c:v>
                </c:pt>
                <c:pt idx="21003">
                  <c:v>103038.234407685</c:v>
                </c:pt>
                <c:pt idx="21004">
                  <c:v>119877.574812695</c:v>
                </c:pt>
                <c:pt idx="21005">
                  <c:v>87062.7229295172</c:v>
                </c:pt>
                <c:pt idx="21006">
                  <c:v>78766.0522547374</c:v>
                </c:pt>
                <c:pt idx="21007">
                  <c:v>117784.877780899</c:v>
                </c:pt>
                <c:pt idx="21008">
                  <c:v>109916.840255312</c:v>
                </c:pt>
                <c:pt idx="21009">
                  <c:v>59767.9073894743</c:v>
                </c:pt>
                <c:pt idx="21010">
                  <c:v>189125.620657232</c:v>
                </c:pt>
                <c:pt idx="21011">
                  <c:v>89911.26037164561</c:v>
                </c:pt>
                <c:pt idx="21012">
                  <c:v>57685.1529723831</c:v>
                </c:pt>
                <c:pt idx="21013">
                  <c:v>141950.26176918</c:v>
                </c:pt>
                <c:pt idx="21014">
                  <c:v>69953.7761488015</c:v>
                </c:pt>
                <c:pt idx="21015">
                  <c:v>88044.5884531034</c:v>
                </c:pt>
                <c:pt idx="21016">
                  <c:v>130604.591364947</c:v>
                </c:pt>
                <c:pt idx="21017">
                  <c:v>60534.59390460068</c:v>
                </c:pt>
                <c:pt idx="21018">
                  <c:v>241729.803316525</c:v>
                </c:pt>
                <c:pt idx="21019">
                  <c:v>68480.61257992531</c:v>
                </c:pt>
                <c:pt idx="21020">
                  <c:v>180862.637437366</c:v>
                </c:pt>
                <c:pt idx="21021">
                  <c:v>99277.95253534205</c:v>
                </c:pt>
                <c:pt idx="21022">
                  <c:v>67505.0030206542</c:v>
                </c:pt>
                <c:pt idx="21023">
                  <c:v>161524.050679873</c:v>
                </c:pt>
                <c:pt idx="21024">
                  <c:v>66610.6938197233</c:v>
                </c:pt>
                <c:pt idx="21025">
                  <c:v>102462.274178155</c:v>
                </c:pt>
                <c:pt idx="21026">
                  <c:v>81810.06215746987</c:v>
                </c:pt>
                <c:pt idx="21027">
                  <c:v>136825.079340901</c:v>
                </c:pt>
                <c:pt idx="21028">
                  <c:v>64485.0936159792</c:v>
                </c:pt>
                <c:pt idx="21029">
                  <c:v>90377.20609960771</c:v>
                </c:pt>
                <c:pt idx="21030">
                  <c:v>144163.57239028</c:v>
                </c:pt>
                <c:pt idx="21031">
                  <c:v>85553.91129497006</c:v>
                </c:pt>
                <c:pt idx="21032">
                  <c:v>88895.81218744926</c:v>
                </c:pt>
                <c:pt idx="21033">
                  <c:v>133395.829550929</c:v>
                </c:pt>
                <c:pt idx="21034">
                  <c:v>97065.06364636967</c:v>
                </c:pt>
                <c:pt idx="21035">
                  <c:v>93087.00902727646</c:v>
                </c:pt>
                <c:pt idx="21036">
                  <c:v>70528.7742180836</c:v>
                </c:pt>
                <c:pt idx="21037">
                  <c:v>66745.8527547057</c:v>
                </c:pt>
                <c:pt idx="21038">
                  <c:v>95889.3053995416</c:v>
                </c:pt>
                <c:pt idx="21039">
                  <c:v>65644.010582637</c:v>
                </c:pt>
                <c:pt idx="21040">
                  <c:v>186591.664807844</c:v>
                </c:pt>
                <c:pt idx="21041">
                  <c:v>62917.0635491648</c:v>
                </c:pt>
                <c:pt idx="21042">
                  <c:v>127060.430747397</c:v>
                </c:pt>
                <c:pt idx="21043">
                  <c:v>154164.292292346</c:v>
                </c:pt>
                <c:pt idx="21044">
                  <c:v>90205.3487930416</c:v>
                </c:pt>
                <c:pt idx="21045">
                  <c:v>121334.776007585</c:v>
                </c:pt>
                <c:pt idx="21046">
                  <c:v>61699.6548378421</c:v>
                </c:pt>
                <c:pt idx="21047">
                  <c:v>90285.6196856188</c:v>
                </c:pt>
                <c:pt idx="21048">
                  <c:v>64476.645623136</c:v>
                </c:pt>
                <c:pt idx="21049">
                  <c:v>165039.328275209</c:v>
                </c:pt>
                <c:pt idx="21050">
                  <c:v>60801.3042616886</c:v>
                </c:pt>
                <c:pt idx="21051">
                  <c:v>84099.26294436307</c:v>
                </c:pt>
                <c:pt idx="21052">
                  <c:v>131308.954798398</c:v>
                </c:pt>
                <c:pt idx="21053">
                  <c:v>110998.536622055</c:v>
                </c:pt>
                <c:pt idx="21054">
                  <c:v>92856.806900502</c:v>
                </c:pt>
                <c:pt idx="21055">
                  <c:v>77482.8699346686</c:v>
                </c:pt>
                <c:pt idx="21056">
                  <c:v>61466.4278570333</c:v>
                </c:pt>
                <c:pt idx="21057">
                  <c:v>94585.80323881257</c:v>
                </c:pt>
                <c:pt idx="21058">
                  <c:v>60709.5575258784</c:v>
                </c:pt>
                <c:pt idx="21059">
                  <c:v>488618.12747295</c:v>
                </c:pt>
                <c:pt idx="21060">
                  <c:v>188246.22713483</c:v>
                </c:pt>
                <c:pt idx="21061">
                  <c:v>62689.1308531941</c:v>
                </c:pt>
                <c:pt idx="21062">
                  <c:v>106382.928858839</c:v>
                </c:pt>
                <c:pt idx="21063">
                  <c:v>139533.188829723</c:v>
                </c:pt>
                <c:pt idx="21064">
                  <c:v>61314.5667657267</c:v>
                </c:pt>
                <c:pt idx="21065">
                  <c:v>114687.060305288</c:v>
                </c:pt>
                <c:pt idx="21066">
                  <c:v>92555.8800434891</c:v>
                </c:pt>
                <c:pt idx="21067">
                  <c:v>61896.8405263343</c:v>
                </c:pt>
                <c:pt idx="21068">
                  <c:v>63949.6504666679</c:v>
                </c:pt>
                <c:pt idx="21069">
                  <c:v>164742.603676563</c:v>
                </c:pt>
                <c:pt idx="21070">
                  <c:v>95834.8069923771</c:v>
                </c:pt>
                <c:pt idx="21071">
                  <c:v>65841.1195223216</c:v>
                </c:pt>
                <c:pt idx="21072">
                  <c:v>103581.561726403</c:v>
                </c:pt>
                <c:pt idx="21073">
                  <c:v>117209.557405997</c:v>
                </c:pt>
                <c:pt idx="21074">
                  <c:v>91470.2509993385</c:v>
                </c:pt>
                <c:pt idx="21075">
                  <c:v>100619.906963231</c:v>
                </c:pt>
                <c:pt idx="21076">
                  <c:v>61595.5698856983</c:v>
                </c:pt>
                <c:pt idx="21077">
                  <c:v>131861.785645537</c:v>
                </c:pt>
                <c:pt idx="21078">
                  <c:v>232183.847093096</c:v>
                </c:pt>
                <c:pt idx="21079">
                  <c:v>173100.200244677</c:v>
                </c:pt>
                <c:pt idx="21080">
                  <c:v>111837.105401901</c:v>
                </c:pt>
                <c:pt idx="21081">
                  <c:v>59148.2544011729</c:v>
                </c:pt>
                <c:pt idx="21082">
                  <c:v>120686.76457733</c:v>
                </c:pt>
                <c:pt idx="21083">
                  <c:v>100022.962095178</c:v>
                </c:pt>
                <c:pt idx="21084">
                  <c:v>86674.8144541714</c:v>
                </c:pt>
                <c:pt idx="21085">
                  <c:v>87605.3791821108</c:v>
                </c:pt>
                <c:pt idx="21086">
                  <c:v>70555.664840254</c:v>
                </c:pt>
                <c:pt idx="21087">
                  <c:v>71285.7650923571</c:v>
                </c:pt>
                <c:pt idx="21088">
                  <c:v>82307.7177967548</c:v>
                </c:pt>
                <c:pt idx="21089">
                  <c:v>157499.207977351</c:v>
                </c:pt>
                <c:pt idx="21090">
                  <c:v>90363.2788535917</c:v>
                </c:pt>
                <c:pt idx="21091">
                  <c:v>56542.86198030999</c:v>
                </c:pt>
                <c:pt idx="21092">
                  <c:v>148388.410964096</c:v>
                </c:pt>
                <c:pt idx="21093">
                  <c:v>98919.79085475</c:v>
                </c:pt>
                <c:pt idx="21094">
                  <c:v>56636.17140191058</c:v>
                </c:pt>
                <c:pt idx="21095">
                  <c:v>123595.676039108</c:v>
                </c:pt>
                <c:pt idx="21096">
                  <c:v>79533.39854516317</c:v>
                </c:pt>
                <c:pt idx="21097">
                  <c:v>57622.0404473403</c:v>
                </c:pt>
                <c:pt idx="21098">
                  <c:v>84303.89158761447</c:v>
                </c:pt>
                <c:pt idx="21099">
                  <c:v>159386.049238659</c:v>
                </c:pt>
                <c:pt idx="21100">
                  <c:v>90234.3100224757</c:v>
                </c:pt>
                <c:pt idx="21101">
                  <c:v>61556.6322910259</c:v>
                </c:pt>
                <c:pt idx="21102">
                  <c:v>102998.524173037</c:v>
                </c:pt>
                <c:pt idx="21103">
                  <c:v>119998.11312757</c:v>
                </c:pt>
                <c:pt idx="21104">
                  <c:v>106414.780645208</c:v>
                </c:pt>
                <c:pt idx="21105">
                  <c:v>75145.3316245779</c:v>
                </c:pt>
                <c:pt idx="21106">
                  <c:v>58625.3017515424</c:v>
                </c:pt>
                <c:pt idx="21107">
                  <c:v>60043.46422818</c:v>
                </c:pt>
                <c:pt idx="21108">
                  <c:v>65568.875332195</c:v>
                </c:pt>
                <c:pt idx="21109">
                  <c:v>151500.955356541</c:v>
                </c:pt>
                <c:pt idx="21110">
                  <c:v>85096.5524565875</c:v>
                </c:pt>
                <c:pt idx="21111">
                  <c:v>90020.8780218689</c:v>
                </c:pt>
                <c:pt idx="21112">
                  <c:v>96357.20647935597</c:v>
                </c:pt>
                <c:pt idx="21113">
                  <c:v>61991.3868785948</c:v>
                </c:pt>
                <c:pt idx="21114">
                  <c:v>105624.09462436</c:v>
                </c:pt>
                <c:pt idx="21115">
                  <c:v>134746.94957438</c:v>
                </c:pt>
                <c:pt idx="21116">
                  <c:v>89498.56301280241</c:v>
                </c:pt>
                <c:pt idx="21117">
                  <c:v>90305.3800631209</c:v>
                </c:pt>
                <c:pt idx="21118">
                  <c:v>864154.541345485</c:v>
                </c:pt>
                <c:pt idx="21119">
                  <c:v>390166.1027906438</c:v>
                </c:pt>
                <c:pt idx="21120">
                  <c:v>207512.908042874</c:v>
                </c:pt>
                <c:pt idx="21121">
                  <c:v>120615.236776983</c:v>
                </c:pt>
                <c:pt idx="21122">
                  <c:v>106925.649161972</c:v>
                </c:pt>
                <c:pt idx="21123">
                  <c:v>80523.9359416971</c:v>
                </c:pt>
                <c:pt idx="21124">
                  <c:v>133262.513963735</c:v>
                </c:pt>
                <c:pt idx="21125">
                  <c:v>98163.18840475</c:v>
                </c:pt>
                <c:pt idx="21126">
                  <c:v>100293.543619642</c:v>
                </c:pt>
                <c:pt idx="21127">
                  <c:v>60665.0640822067</c:v>
                </c:pt>
                <c:pt idx="21128">
                  <c:v>171462.844100358</c:v>
                </c:pt>
                <c:pt idx="21129">
                  <c:v>59315.057590196</c:v>
                </c:pt>
                <c:pt idx="21130">
                  <c:v>134818.801996995</c:v>
                </c:pt>
                <c:pt idx="21131">
                  <c:v>71349.48079920046</c:v>
                </c:pt>
                <c:pt idx="21132">
                  <c:v>91598.8477040928</c:v>
                </c:pt>
                <c:pt idx="21133">
                  <c:v>89036.3674437539</c:v>
                </c:pt>
                <c:pt idx="21134">
                  <c:v>117612.661780887</c:v>
                </c:pt>
                <c:pt idx="21135">
                  <c:v>91748.8888630913</c:v>
                </c:pt>
                <c:pt idx="21136">
                  <c:v>60704.8797149828</c:v>
                </c:pt>
                <c:pt idx="21137">
                  <c:v>60730.4894704105</c:v>
                </c:pt>
                <c:pt idx="21138">
                  <c:v>92994.8679045109</c:v>
                </c:pt>
                <c:pt idx="21139">
                  <c:v>86138.0727718059</c:v>
                </c:pt>
                <c:pt idx="21140">
                  <c:v>149418.517189948</c:v>
                </c:pt>
                <c:pt idx="21141">
                  <c:v>62799.8113185265</c:v>
                </c:pt>
                <c:pt idx="21142">
                  <c:v>117433.728233429</c:v>
                </c:pt>
                <c:pt idx="21143">
                  <c:v>115062.31771015</c:v>
                </c:pt>
                <c:pt idx="21144">
                  <c:v>259214.510134193</c:v>
                </c:pt>
                <c:pt idx="21145">
                  <c:v>125595.059410432</c:v>
                </c:pt>
                <c:pt idx="21146">
                  <c:v>129278.968116251</c:v>
                </c:pt>
                <c:pt idx="21147">
                  <c:v>147095.200740146</c:v>
                </c:pt>
                <c:pt idx="21148">
                  <c:v>102291.068828987</c:v>
                </c:pt>
                <c:pt idx="21149">
                  <c:v>81362.0939064359</c:v>
                </c:pt>
                <c:pt idx="21150">
                  <c:v>164909.043479922</c:v>
                </c:pt>
                <c:pt idx="21151">
                  <c:v>65687.06627538985</c:v>
                </c:pt>
                <c:pt idx="21152">
                  <c:v>168972.275584285</c:v>
                </c:pt>
                <c:pt idx="21153">
                  <c:v>87088.4949168669</c:v>
                </c:pt>
                <c:pt idx="21154">
                  <c:v>95169.0754889716</c:v>
                </c:pt>
                <c:pt idx="21155">
                  <c:v>67439.0141380812</c:v>
                </c:pt>
                <c:pt idx="21156">
                  <c:v>110629.87089643</c:v>
                </c:pt>
                <c:pt idx="21157">
                  <c:v>101628.324459821</c:v>
                </c:pt>
                <c:pt idx="21158">
                  <c:v>98295.3631842001</c:v>
                </c:pt>
                <c:pt idx="21159">
                  <c:v>67996.78258170065</c:v>
                </c:pt>
                <c:pt idx="21160">
                  <c:v>134439.171795222</c:v>
                </c:pt>
                <c:pt idx="21161">
                  <c:v>144925.40048398</c:v>
                </c:pt>
                <c:pt idx="21162">
                  <c:v>99924.95480925147</c:v>
                </c:pt>
                <c:pt idx="21163">
                  <c:v>60114.2705972251</c:v>
                </c:pt>
                <c:pt idx="21164">
                  <c:v>88939.8608323892</c:v>
                </c:pt>
                <c:pt idx="21165">
                  <c:v>94269.6398830821</c:v>
                </c:pt>
                <c:pt idx="21166">
                  <c:v>87913.57637922437</c:v>
                </c:pt>
                <c:pt idx="21167">
                  <c:v>116222.510343738</c:v>
                </c:pt>
                <c:pt idx="21168">
                  <c:v>88655.7422467358</c:v>
                </c:pt>
                <c:pt idx="21169">
                  <c:v>58816.751469401</c:v>
                </c:pt>
                <c:pt idx="21170">
                  <c:v>168996.637836576</c:v>
                </c:pt>
                <c:pt idx="21171">
                  <c:v>145022.679114478</c:v>
                </c:pt>
                <c:pt idx="21172">
                  <c:v>168949.581474814</c:v>
                </c:pt>
                <c:pt idx="21173">
                  <c:v>226633.324025723</c:v>
                </c:pt>
                <c:pt idx="21174">
                  <c:v>196747.979309057</c:v>
                </c:pt>
                <c:pt idx="21175">
                  <c:v>197571.601084333</c:v>
                </c:pt>
                <c:pt idx="21176">
                  <c:v>227517.589427238</c:v>
                </c:pt>
                <c:pt idx="21177">
                  <c:v>225294.140867099</c:v>
                </c:pt>
                <c:pt idx="21178">
                  <c:v>196116.619667716</c:v>
                </c:pt>
                <c:pt idx="21179">
                  <c:v>295465.459820317</c:v>
                </c:pt>
                <c:pt idx="21180">
                  <c:v>198839.935771525</c:v>
                </c:pt>
                <c:pt idx="21181">
                  <c:v>264462.122323262</c:v>
                </c:pt>
                <c:pt idx="21182">
                  <c:v>296533.579502822</c:v>
                </c:pt>
                <c:pt idx="21183">
                  <c:v>226991.592813241</c:v>
                </c:pt>
                <c:pt idx="21184">
                  <c:v>259449.371673373</c:v>
                </c:pt>
                <c:pt idx="21185">
                  <c:v>205897.299817148</c:v>
                </c:pt>
                <c:pt idx="21186">
                  <c:v>662439.4840973527</c:v>
                </c:pt>
                <c:pt idx="21187">
                  <c:v>239932.385928227</c:v>
                </c:pt>
                <c:pt idx="21188">
                  <c:v>204771.543588068</c:v>
                </c:pt>
                <c:pt idx="21189">
                  <c:v>305275.057651981</c:v>
                </c:pt>
                <c:pt idx="21190">
                  <c:v>205837.811797759</c:v>
                </c:pt>
                <c:pt idx="21191">
                  <c:v>231949.763304311</c:v>
                </c:pt>
                <c:pt idx="21192">
                  <c:v>298593.423652945</c:v>
                </c:pt>
                <c:pt idx="21193">
                  <c:v>235677.822154313</c:v>
                </c:pt>
                <c:pt idx="21194">
                  <c:v>235473.973325357</c:v>
                </c:pt>
                <c:pt idx="21195">
                  <c:v>201932.445264589</c:v>
                </c:pt>
                <c:pt idx="21196">
                  <c:v>201058.162273471</c:v>
                </c:pt>
                <c:pt idx="21197">
                  <c:v>236993.03980294</c:v>
                </c:pt>
                <c:pt idx="21198">
                  <c:v>210354.02928528</c:v>
                </c:pt>
                <c:pt idx="21199">
                  <c:v>322733.365941311</c:v>
                </c:pt>
                <c:pt idx="21200">
                  <c:v>234783.452022468</c:v>
                </c:pt>
                <c:pt idx="21201">
                  <c:v>231789.000787156</c:v>
                </c:pt>
                <c:pt idx="21202">
                  <c:v>241014.8037066</c:v>
                </c:pt>
                <c:pt idx="21203">
                  <c:v>256061.141456518</c:v>
                </c:pt>
                <c:pt idx="21204">
                  <c:v>414852.746534452</c:v>
                </c:pt>
                <c:pt idx="21205">
                  <c:v>229425.716527036</c:v>
                </c:pt>
                <c:pt idx="21206">
                  <c:v>228407.044604796</c:v>
                </c:pt>
                <c:pt idx="21207">
                  <c:v>200964.299791496</c:v>
                </c:pt>
                <c:pt idx="21208">
                  <c:v>213855.678633692</c:v>
                </c:pt>
                <c:pt idx="21209">
                  <c:v>283093.990804284</c:v>
                </c:pt>
                <c:pt idx="21210">
                  <c:v>230734.071978715</c:v>
                </c:pt>
                <c:pt idx="21211">
                  <c:v>217096.786231363</c:v>
                </c:pt>
                <c:pt idx="21212">
                  <c:v>286851.210439824</c:v>
                </c:pt>
                <c:pt idx="21213">
                  <c:v>272633.300136564</c:v>
                </c:pt>
                <c:pt idx="21214">
                  <c:v>216510.969312613</c:v>
                </c:pt>
                <c:pt idx="21215">
                  <c:v>249167.950204927</c:v>
                </c:pt>
                <c:pt idx="21216">
                  <c:v>206202.638740219</c:v>
                </c:pt>
                <c:pt idx="21217">
                  <c:v>272751.747509993</c:v>
                </c:pt>
                <c:pt idx="21218">
                  <c:v>238205.182484422</c:v>
                </c:pt>
                <c:pt idx="21219">
                  <c:v>310027.76277312</c:v>
                </c:pt>
                <c:pt idx="21220">
                  <c:v>237261.077459842</c:v>
                </c:pt>
                <c:pt idx="21221">
                  <c:v>207638.810958407</c:v>
                </c:pt>
                <c:pt idx="21222">
                  <c:v>300243.276380866</c:v>
                </c:pt>
                <c:pt idx="21223">
                  <c:v>207319.505530932</c:v>
                </c:pt>
                <c:pt idx="21224">
                  <c:v>238199.745226411</c:v>
                </c:pt>
                <c:pt idx="21225">
                  <c:v>236695.32329684</c:v>
                </c:pt>
                <c:pt idx="21226">
                  <c:v>211429.898982958</c:v>
                </c:pt>
                <c:pt idx="21227">
                  <c:v>236773.425338195</c:v>
                </c:pt>
                <c:pt idx="21228">
                  <c:v>208377.97643092</c:v>
                </c:pt>
                <c:pt idx="21229">
                  <c:v>310744.131015617</c:v>
                </c:pt>
                <c:pt idx="21230">
                  <c:v>238796.795451705</c:v>
                </c:pt>
                <c:pt idx="21231">
                  <c:v>227941.577043975</c:v>
                </c:pt>
                <c:pt idx="21232">
                  <c:v>286185.748013805</c:v>
                </c:pt>
                <c:pt idx="21233">
                  <c:v>320411.1468310358</c:v>
                </c:pt>
                <c:pt idx="21234">
                  <c:v>379431.1073292018</c:v>
                </c:pt>
                <c:pt idx="21235">
                  <c:v>394525.916186715</c:v>
                </c:pt>
                <c:pt idx="21236">
                  <c:v>374175.383542845</c:v>
                </c:pt>
                <c:pt idx="21237">
                  <c:v>339234.526224627</c:v>
                </c:pt>
                <c:pt idx="21238">
                  <c:v>366481.790606908</c:v>
                </c:pt>
                <c:pt idx="21239">
                  <c:v>442185.828186241</c:v>
                </c:pt>
                <c:pt idx="21240">
                  <c:v>340412.202902579</c:v>
                </c:pt>
                <c:pt idx="21241">
                  <c:v>384756.196446795</c:v>
                </c:pt>
                <c:pt idx="21242">
                  <c:v>390982.1879279808</c:v>
                </c:pt>
                <c:pt idx="21243">
                  <c:v>377750.904405924</c:v>
                </c:pt>
                <c:pt idx="21244">
                  <c:v>320199.482138361</c:v>
                </c:pt>
                <c:pt idx="21245">
                  <c:v>212735.577190389</c:v>
                </c:pt>
                <c:pt idx="21246">
                  <c:v>546991.831740713</c:v>
                </c:pt>
                <c:pt idx="21247">
                  <c:v>354291.089417709</c:v>
                </c:pt>
                <c:pt idx="21248">
                  <c:v>304987.78725307</c:v>
                </c:pt>
                <c:pt idx="21249">
                  <c:v>290646.492532422</c:v>
                </c:pt>
                <c:pt idx="21250">
                  <c:v>209550.08891082</c:v>
                </c:pt>
                <c:pt idx="21251">
                  <c:v>285555.339167478</c:v>
                </c:pt>
                <c:pt idx="21252">
                  <c:v>272187.378279014</c:v>
                </c:pt>
                <c:pt idx="21253">
                  <c:v>271681.67681888</c:v>
                </c:pt>
                <c:pt idx="21254">
                  <c:v>221504.3315931309</c:v>
                </c:pt>
                <c:pt idx="21255">
                  <c:v>246201.723379729</c:v>
                </c:pt>
                <c:pt idx="21256">
                  <c:v>213205.968718804</c:v>
                </c:pt>
                <c:pt idx="21257">
                  <c:v>209565.812311469</c:v>
                </c:pt>
                <c:pt idx="21258">
                  <c:v>330165.842477901</c:v>
                </c:pt>
                <c:pt idx="21259">
                  <c:v>248318.591700038</c:v>
                </c:pt>
                <c:pt idx="21260">
                  <c:v>210109.281729095</c:v>
                </c:pt>
                <c:pt idx="21261">
                  <c:v>246601.051110248</c:v>
                </c:pt>
                <c:pt idx="21262">
                  <c:v>289209.174690358</c:v>
                </c:pt>
                <c:pt idx="21263">
                  <c:v>210695.030957421</c:v>
                </c:pt>
                <c:pt idx="21264">
                  <c:v>245093.344819679</c:v>
                </c:pt>
                <c:pt idx="21265">
                  <c:v>229936.760838806</c:v>
                </c:pt>
                <c:pt idx="21266">
                  <c:v>206511.051193256</c:v>
                </c:pt>
                <c:pt idx="21267">
                  <c:v>208442.429984455</c:v>
                </c:pt>
                <c:pt idx="21268">
                  <c:v>318935.716383627</c:v>
                </c:pt>
                <c:pt idx="21269">
                  <c:v>233103.293056902</c:v>
                </c:pt>
                <c:pt idx="21270">
                  <c:v>384337.48495281</c:v>
                </c:pt>
                <c:pt idx="21271">
                  <c:v>262452.797196143</c:v>
                </c:pt>
                <c:pt idx="21272">
                  <c:v>268495.959701057</c:v>
                </c:pt>
                <c:pt idx="21273">
                  <c:v>252714.040581004</c:v>
                </c:pt>
                <c:pt idx="21274">
                  <c:v>233464.161200714</c:v>
                </c:pt>
                <c:pt idx="21275">
                  <c:v>246877.467036302</c:v>
                </c:pt>
                <c:pt idx="21276">
                  <c:v>246508.908373111</c:v>
                </c:pt>
                <c:pt idx="21277">
                  <c:v>213994.323548522</c:v>
                </c:pt>
                <c:pt idx="21278">
                  <c:v>296012.828540337</c:v>
                </c:pt>
                <c:pt idx="21279">
                  <c:v>242292.489428933</c:v>
                </c:pt>
                <c:pt idx="21280">
                  <c:v>295685.6537366799</c:v>
                </c:pt>
                <c:pt idx="21281">
                  <c:v>513124.897962161</c:v>
                </c:pt>
                <c:pt idx="21282">
                  <c:v>303842.044659968</c:v>
                </c:pt>
                <c:pt idx="21283">
                  <c:v>226599.197060092</c:v>
                </c:pt>
                <c:pt idx="21284">
                  <c:v>245009.387724476</c:v>
                </c:pt>
                <c:pt idx="21285">
                  <c:v>245935.358188962</c:v>
                </c:pt>
                <c:pt idx="21286">
                  <c:v>225591.609764375</c:v>
                </c:pt>
                <c:pt idx="21287">
                  <c:v>256649.838355448</c:v>
                </c:pt>
                <c:pt idx="21288">
                  <c:v>234815.940748167</c:v>
                </c:pt>
                <c:pt idx="21289">
                  <c:v>309569.798530975</c:v>
                </c:pt>
                <c:pt idx="21290">
                  <c:v>208808.625202961</c:v>
                </c:pt>
                <c:pt idx="21291">
                  <c:v>289716.701798516</c:v>
                </c:pt>
                <c:pt idx="21292">
                  <c:v>255902.975674102</c:v>
                </c:pt>
                <c:pt idx="21293">
                  <c:v>205816.617385213</c:v>
                </c:pt>
                <c:pt idx="21294">
                  <c:v>235012.05552972</c:v>
                </c:pt>
                <c:pt idx="21295">
                  <c:v>205783.098275122</c:v>
                </c:pt>
                <c:pt idx="21296">
                  <c:v>236863.689169586</c:v>
                </c:pt>
                <c:pt idx="21297">
                  <c:v>207030.279209201</c:v>
                </c:pt>
                <c:pt idx="21298">
                  <c:v>205936.908189696</c:v>
                </c:pt>
                <c:pt idx="21299">
                  <c:v>306574.370039389</c:v>
                </c:pt>
                <c:pt idx="21300">
                  <c:v>228175.302137819</c:v>
                </c:pt>
                <c:pt idx="21301">
                  <c:v>240614.85555484</c:v>
                </c:pt>
                <c:pt idx="21302">
                  <c:v>274196.472943833</c:v>
                </c:pt>
                <c:pt idx="21303">
                  <c:v>238944.378835123</c:v>
                </c:pt>
                <c:pt idx="21304">
                  <c:v>245836.564060899</c:v>
                </c:pt>
                <c:pt idx="21305">
                  <c:v>206674.300102096</c:v>
                </c:pt>
                <c:pt idx="21306">
                  <c:v>266630.864162738</c:v>
                </c:pt>
                <c:pt idx="21307">
                  <c:v>238025.230596915</c:v>
                </c:pt>
                <c:pt idx="21308">
                  <c:v>209428.92088252</c:v>
                </c:pt>
                <c:pt idx="21309">
                  <c:v>280841.004998598</c:v>
                </c:pt>
                <c:pt idx="21310">
                  <c:v>244724.097739631</c:v>
                </c:pt>
                <c:pt idx="21311">
                  <c:v>272215.611051994</c:v>
                </c:pt>
                <c:pt idx="21312">
                  <c:v>246983.541820371</c:v>
                </c:pt>
                <c:pt idx="21313">
                  <c:v>265352.012832927</c:v>
                </c:pt>
                <c:pt idx="21314">
                  <c:v>660028.6318768</c:v>
                </c:pt>
                <c:pt idx="21315">
                  <c:v>228115.226942377</c:v>
                </c:pt>
                <c:pt idx="21316">
                  <c:v>261713.227680301</c:v>
                </c:pt>
                <c:pt idx="21317">
                  <c:v>223256.269517717</c:v>
                </c:pt>
                <c:pt idx="21318">
                  <c:v>314232.65474139</c:v>
                </c:pt>
                <c:pt idx="21319">
                  <c:v>211846.425971461</c:v>
                </c:pt>
                <c:pt idx="21320">
                  <c:v>266678.484021239</c:v>
                </c:pt>
                <c:pt idx="21321">
                  <c:v>277822.914249419</c:v>
                </c:pt>
                <c:pt idx="21322">
                  <c:v>259068.382619048</c:v>
                </c:pt>
                <c:pt idx="21323">
                  <c:v>216299.49632555</c:v>
                </c:pt>
                <c:pt idx="21324">
                  <c:v>244779.769153169</c:v>
                </c:pt>
                <c:pt idx="21325">
                  <c:v>246039.994536369</c:v>
                </c:pt>
                <c:pt idx="21326">
                  <c:v>279743.460642119</c:v>
                </c:pt>
                <c:pt idx="21327">
                  <c:v>232774.971114082</c:v>
                </c:pt>
                <c:pt idx="21328">
                  <c:v>296490.870878489</c:v>
                </c:pt>
                <c:pt idx="21329">
                  <c:v>304558.59509442</c:v>
                </c:pt>
                <c:pt idx="21330">
                  <c:v>264264.565651957</c:v>
                </c:pt>
                <c:pt idx="21331">
                  <c:v>399783.387303462</c:v>
                </c:pt>
                <c:pt idx="21332">
                  <c:v>210379.878385192</c:v>
                </c:pt>
                <c:pt idx="21333">
                  <c:v>210608.377904709</c:v>
                </c:pt>
                <c:pt idx="21334">
                  <c:v>233487.841282492</c:v>
                </c:pt>
                <c:pt idx="21335">
                  <c:v>243182.65197525</c:v>
                </c:pt>
                <c:pt idx="21336">
                  <c:v>213714.910931195</c:v>
                </c:pt>
                <c:pt idx="21337">
                  <c:v>238915.046786726</c:v>
                </c:pt>
                <c:pt idx="21338">
                  <c:v>283841.953042735</c:v>
                </c:pt>
                <c:pt idx="21339">
                  <c:v>299318.985093469</c:v>
                </c:pt>
                <c:pt idx="21340">
                  <c:v>247046.041376861</c:v>
                </c:pt>
                <c:pt idx="21341">
                  <c:v>211470.729378514</c:v>
                </c:pt>
                <c:pt idx="21342">
                  <c:v>273146.942887963</c:v>
                </c:pt>
                <c:pt idx="21343">
                  <c:v>230481.20267612</c:v>
                </c:pt>
                <c:pt idx="21344">
                  <c:v>209200.076243571</c:v>
                </c:pt>
                <c:pt idx="21345">
                  <c:v>223175.706917411</c:v>
                </c:pt>
                <c:pt idx="21346">
                  <c:v>238994.738005068</c:v>
                </c:pt>
                <c:pt idx="21347">
                  <c:v>233975.283818758</c:v>
                </c:pt>
                <c:pt idx="21348">
                  <c:v>298068.403883288</c:v>
                </c:pt>
                <c:pt idx="21349">
                  <c:v>237105.222782123</c:v>
                </c:pt>
                <c:pt idx="21350">
                  <c:v>255898.27998365</c:v>
                </c:pt>
                <c:pt idx="21351">
                  <c:v>275306.1728852118</c:v>
                </c:pt>
                <c:pt idx="21352">
                  <c:v>227701.50730968</c:v>
                </c:pt>
                <c:pt idx="21353">
                  <c:v>242679.939847631</c:v>
                </c:pt>
                <c:pt idx="21354">
                  <c:v>213160.277112007</c:v>
                </c:pt>
                <c:pt idx="21355">
                  <c:v>333211.999315887</c:v>
                </c:pt>
                <c:pt idx="21356">
                  <c:v>277384.276970257</c:v>
                </c:pt>
                <c:pt idx="21357">
                  <c:v>218981.111121538</c:v>
                </c:pt>
                <c:pt idx="21358">
                  <c:v>244671.670486556</c:v>
                </c:pt>
                <c:pt idx="21359">
                  <c:v>316695.650628396</c:v>
                </c:pt>
                <c:pt idx="21360">
                  <c:v>232051.765842164</c:v>
                </c:pt>
                <c:pt idx="21361">
                  <c:v>301276.894066229</c:v>
                </c:pt>
                <c:pt idx="21362">
                  <c:v>214951.760017656</c:v>
                </c:pt>
                <c:pt idx="21363">
                  <c:v>266738.211668918</c:v>
                </c:pt>
                <c:pt idx="21364">
                  <c:v>222379.369806537</c:v>
                </c:pt>
                <c:pt idx="21365">
                  <c:v>308615.746233421</c:v>
                </c:pt>
                <c:pt idx="21366">
                  <c:v>393124.129155669</c:v>
                </c:pt>
                <c:pt idx="21367">
                  <c:v>421406.484661309</c:v>
                </c:pt>
                <c:pt idx="21368">
                  <c:v>447243.472478883</c:v>
                </c:pt>
                <c:pt idx="21369">
                  <c:v>303524.485641307</c:v>
                </c:pt>
                <c:pt idx="21370">
                  <c:v>234505.875193843</c:v>
                </c:pt>
                <c:pt idx="21371">
                  <c:v>285181.336364846</c:v>
                </c:pt>
                <c:pt idx="21372">
                  <c:v>244932.611542884</c:v>
                </c:pt>
                <c:pt idx="21373">
                  <c:v>239503.805969505</c:v>
                </c:pt>
                <c:pt idx="21374">
                  <c:v>516288.610117038</c:v>
                </c:pt>
                <c:pt idx="21375">
                  <c:v>300921.6160219468</c:v>
                </c:pt>
                <c:pt idx="21376">
                  <c:v>220630.556840669</c:v>
                </c:pt>
                <c:pt idx="21377">
                  <c:v>271624.099215599</c:v>
                </c:pt>
                <c:pt idx="21378">
                  <c:v>253721.902943911</c:v>
                </c:pt>
                <c:pt idx="21379">
                  <c:v>265686.238230669</c:v>
                </c:pt>
                <c:pt idx="21380">
                  <c:v>277383.796364016</c:v>
                </c:pt>
                <c:pt idx="21381">
                  <c:v>246547.698303064</c:v>
                </c:pt>
                <c:pt idx="21382">
                  <c:v>239712.477032942</c:v>
                </c:pt>
                <c:pt idx="21383">
                  <c:v>208813.281021369</c:v>
                </c:pt>
                <c:pt idx="21384">
                  <c:v>208591.498392456</c:v>
                </c:pt>
                <c:pt idx="21385">
                  <c:v>236411.017855462</c:v>
                </c:pt>
                <c:pt idx="21386">
                  <c:v>232423.873771244</c:v>
                </c:pt>
                <c:pt idx="21387">
                  <c:v>215901.329206698</c:v>
                </c:pt>
                <c:pt idx="21388">
                  <c:v>232427.945943704</c:v>
                </c:pt>
                <c:pt idx="21389">
                  <c:v>277092.077639065</c:v>
                </c:pt>
                <c:pt idx="21390">
                  <c:v>286620.579578788</c:v>
                </c:pt>
                <c:pt idx="21391">
                  <c:v>246989.310415397</c:v>
                </c:pt>
                <c:pt idx="21392">
                  <c:v>244238.461240061</c:v>
                </c:pt>
                <c:pt idx="21393">
                  <c:v>206849.504675901</c:v>
                </c:pt>
                <c:pt idx="21394">
                  <c:v>272082.279272121</c:v>
                </c:pt>
                <c:pt idx="21395">
                  <c:v>234349.346156133</c:v>
                </c:pt>
                <c:pt idx="21396">
                  <c:v>209267.405379577</c:v>
                </c:pt>
                <c:pt idx="21397">
                  <c:v>264105.724663701</c:v>
                </c:pt>
                <c:pt idx="21398">
                  <c:v>304686.19434484</c:v>
                </c:pt>
                <c:pt idx="21399">
                  <c:v>315995.522746059</c:v>
                </c:pt>
                <c:pt idx="21400">
                  <c:v>239346.64576891</c:v>
                </c:pt>
                <c:pt idx="21401">
                  <c:v>245633.804071932</c:v>
                </c:pt>
                <c:pt idx="21402">
                  <c:v>297802.382946407</c:v>
                </c:pt>
                <c:pt idx="21403">
                  <c:v>229980.575552992</c:v>
                </c:pt>
                <c:pt idx="21404">
                  <c:v>224456.864315203</c:v>
                </c:pt>
                <c:pt idx="21405">
                  <c:v>208955.20522223</c:v>
                </c:pt>
                <c:pt idx="21406">
                  <c:v>237721.727479301</c:v>
                </c:pt>
                <c:pt idx="21407">
                  <c:v>208151.894804913</c:v>
                </c:pt>
                <c:pt idx="21408">
                  <c:v>253705.338774484</c:v>
                </c:pt>
                <c:pt idx="21409">
                  <c:v>301524.1629972328</c:v>
                </c:pt>
                <c:pt idx="21410">
                  <c:v>206699.383461619</c:v>
                </c:pt>
                <c:pt idx="21411">
                  <c:v>237039.482783487</c:v>
                </c:pt>
                <c:pt idx="21412">
                  <c:v>293704.446237379</c:v>
                </c:pt>
                <c:pt idx="21413">
                  <c:v>248870.556454308</c:v>
                </c:pt>
                <c:pt idx="21414">
                  <c:v>207860.752123259</c:v>
                </c:pt>
                <c:pt idx="21415">
                  <c:v>240419.022612992</c:v>
                </c:pt>
                <c:pt idx="21416">
                  <c:v>238983.12034906</c:v>
                </c:pt>
                <c:pt idx="21417">
                  <c:v>216257.674375963</c:v>
                </c:pt>
                <c:pt idx="21418">
                  <c:v>323660.409849843</c:v>
                </c:pt>
                <c:pt idx="21419">
                  <c:v>214307.332590219</c:v>
                </c:pt>
                <c:pt idx="21420">
                  <c:v>241454.9764624409</c:v>
                </c:pt>
                <c:pt idx="21421">
                  <c:v>209852.990437747</c:v>
                </c:pt>
                <c:pt idx="21422">
                  <c:v>324219.8227949758</c:v>
                </c:pt>
                <c:pt idx="21423">
                  <c:v>218601.127683741</c:v>
                </c:pt>
                <c:pt idx="21424">
                  <c:v>238232.944304239</c:v>
                </c:pt>
                <c:pt idx="21425">
                  <c:v>234524.529545988</c:v>
                </c:pt>
                <c:pt idx="21426">
                  <c:v>245633.671878485</c:v>
                </c:pt>
                <c:pt idx="21427">
                  <c:v>274064.254210702</c:v>
                </c:pt>
                <c:pt idx="21428">
                  <c:v>209488.757543273</c:v>
                </c:pt>
                <c:pt idx="21429">
                  <c:v>311637.310414023</c:v>
                </c:pt>
                <c:pt idx="21430">
                  <c:v>217968.473308964</c:v>
                </c:pt>
                <c:pt idx="21431">
                  <c:v>291131.10322249</c:v>
                </c:pt>
                <c:pt idx="21432">
                  <c:v>239894.297980181</c:v>
                </c:pt>
                <c:pt idx="21433">
                  <c:v>239863.112193392</c:v>
                </c:pt>
                <c:pt idx="21434">
                  <c:v>211470.852204961</c:v>
                </c:pt>
                <c:pt idx="21435">
                  <c:v>212982.497676656</c:v>
                </c:pt>
                <c:pt idx="21436">
                  <c:v>266764.847232858</c:v>
                </c:pt>
                <c:pt idx="21437">
                  <c:v>245472.149594889</c:v>
                </c:pt>
                <c:pt idx="21438">
                  <c:v>215302.016849286</c:v>
                </c:pt>
                <c:pt idx="21439">
                  <c:v>284242.686999617</c:v>
                </c:pt>
                <c:pt idx="21440">
                  <c:v>240533.989735321</c:v>
                </c:pt>
                <c:pt idx="21441">
                  <c:v>296691.966655558</c:v>
                </c:pt>
                <c:pt idx="21442">
                  <c:v>252961.38810964</c:v>
                </c:pt>
                <c:pt idx="21443">
                  <c:v>227232.825423408</c:v>
                </c:pt>
                <c:pt idx="21444">
                  <c:v>205314.231518547</c:v>
                </c:pt>
                <c:pt idx="21445">
                  <c:v>264420.074048036</c:v>
                </c:pt>
                <c:pt idx="21446">
                  <c:v>237402.334542876</c:v>
                </c:pt>
                <c:pt idx="21447">
                  <c:v>212739.650354401</c:v>
                </c:pt>
                <c:pt idx="21448">
                  <c:v>223974.60713511</c:v>
                </c:pt>
                <c:pt idx="21449">
                  <c:v>276838.6467755098</c:v>
                </c:pt>
                <c:pt idx="21450">
                  <c:v>253465.406181471</c:v>
                </c:pt>
                <c:pt idx="21451">
                  <c:v>273408.892040298</c:v>
                </c:pt>
                <c:pt idx="21452">
                  <c:v>243817.201175772</c:v>
                </c:pt>
                <c:pt idx="21453">
                  <c:v>207527.805366324</c:v>
                </c:pt>
                <c:pt idx="21454">
                  <c:v>207963.094254529</c:v>
                </c:pt>
                <c:pt idx="21455">
                  <c:v>228821.105023655</c:v>
                </c:pt>
                <c:pt idx="21456">
                  <c:v>253532.362403926</c:v>
                </c:pt>
                <c:pt idx="21457">
                  <c:v>207465.882950971</c:v>
                </c:pt>
                <c:pt idx="21458">
                  <c:v>232745.088745004</c:v>
                </c:pt>
                <c:pt idx="21459">
                  <c:v>276745.414021138</c:v>
                </c:pt>
                <c:pt idx="21460">
                  <c:v>284047.479946172</c:v>
                </c:pt>
                <c:pt idx="21461">
                  <c:v>258089.277212398</c:v>
                </c:pt>
                <c:pt idx="21462">
                  <c:v>236156.231794929</c:v>
                </c:pt>
                <c:pt idx="21463">
                  <c:v>265277.975045887</c:v>
                </c:pt>
                <c:pt idx="21464">
                  <c:v>253834.573254558</c:v>
                </c:pt>
                <c:pt idx="21465">
                  <c:v>212666.68074922</c:v>
                </c:pt>
                <c:pt idx="21466">
                  <c:v>216202.793546141</c:v>
                </c:pt>
                <c:pt idx="21467">
                  <c:v>254831.630343502</c:v>
                </c:pt>
                <c:pt idx="21468">
                  <c:v>222813.675668304</c:v>
                </c:pt>
                <c:pt idx="21469">
                  <c:v>294395.92735407</c:v>
                </c:pt>
                <c:pt idx="21470">
                  <c:v>242733.223254758</c:v>
                </c:pt>
                <c:pt idx="21471">
                  <c:v>259423.610177752</c:v>
                </c:pt>
                <c:pt idx="21472">
                  <c:v>321844.785351149</c:v>
                </c:pt>
                <c:pt idx="21473">
                  <c:v>230555.728045513</c:v>
                </c:pt>
                <c:pt idx="21474">
                  <c:v>237329.406603457</c:v>
                </c:pt>
                <c:pt idx="21475">
                  <c:v>207600.913863068</c:v>
                </c:pt>
                <c:pt idx="21476">
                  <c:v>207829.638677957</c:v>
                </c:pt>
                <c:pt idx="21477">
                  <c:v>263055.679808145</c:v>
                </c:pt>
                <c:pt idx="21478">
                  <c:v>219362.84024628</c:v>
                </c:pt>
                <c:pt idx="21479">
                  <c:v>235817.431139973</c:v>
                </c:pt>
                <c:pt idx="21480">
                  <c:v>308748.566816992</c:v>
                </c:pt>
                <c:pt idx="21481">
                  <c:v>207117.756373839</c:v>
                </c:pt>
                <c:pt idx="21482">
                  <c:v>295987.263529208</c:v>
                </c:pt>
                <c:pt idx="21483">
                  <c:v>220145.511097371</c:v>
                </c:pt>
                <c:pt idx="21484">
                  <c:v>263209.0063653378</c:v>
                </c:pt>
                <c:pt idx="21485">
                  <c:v>215598.3426223</c:v>
                </c:pt>
                <c:pt idx="21486">
                  <c:v>236621.794426247</c:v>
                </c:pt>
                <c:pt idx="21487">
                  <c:v>210299.444796857</c:v>
                </c:pt>
                <c:pt idx="21488">
                  <c:v>243181.373634565</c:v>
                </c:pt>
                <c:pt idx="21489">
                  <c:v>217637.187179816</c:v>
                </c:pt>
                <c:pt idx="21490">
                  <c:v>316605.762903274</c:v>
                </c:pt>
                <c:pt idx="21491">
                  <c:v>228871.18319622</c:v>
                </c:pt>
                <c:pt idx="21492">
                  <c:v>294957.968165907</c:v>
                </c:pt>
                <c:pt idx="21493">
                  <c:v>241845.582918559</c:v>
                </c:pt>
                <c:pt idx="21494">
                  <c:v>226854.57854693</c:v>
                </c:pt>
                <c:pt idx="21495">
                  <c:v>234864.82938316</c:v>
                </c:pt>
                <c:pt idx="21496">
                  <c:v>274481.745587961</c:v>
                </c:pt>
                <c:pt idx="21497">
                  <c:v>214361.391371747</c:v>
                </c:pt>
                <c:pt idx="21498">
                  <c:v>266676.023243851</c:v>
                </c:pt>
                <c:pt idx="21499">
                  <c:v>220540.116766604</c:v>
                </c:pt>
                <c:pt idx="21500">
                  <c:v>286288.487738689</c:v>
                </c:pt>
                <c:pt idx="21501">
                  <c:v>281985.5320888</c:v>
                </c:pt>
                <c:pt idx="21502">
                  <c:v>238404.116269765</c:v>
                </c:pt>
                <c:pt idx="21503">
                  <c:v>231814.680300448</c:v>
                </c:pt>
                <c:pt idx="21504">
                  <c:v>219404.547538562</c:v>
                </c:pt>
                <c:pt idx="21505">
                  <c:v>209999.846823383</c:v>
                </c:pt>
                <c:pt idx="21506">
                  <c:v>239221.062953133</c:v>
                </c:pt>
                <c:pt idx="21507">
                  <c:v>221976.535889009</c:v>
                </c:pt>
                <c:pt idx="21508">
                  <c:v>223716.175721416</c:v>
                </c:pt>
                <c:pt idx="21509">
                  <c:v>234070.099144913</c:v>
                </c:pt>
                <c:pt idx="21510">
                  <c:v>281291.544622731</c:v>
                </c:pt>
                <c:pt idx="21511">
                  <c:v>278669.131390118</c:v>
                </c:pt>
                <c:pt idx="21512">
                  <c:v>274522.31731022</c:v>
                </c:pt>
                <c:pt idx="21513">
                  <c:v>218633.098639897</c:v>
                </c:pt>
                <c:pt idx="21514">
                  <c:v>256096.453815664</c:v>
                </c:pt>
                <c:pt idx="21515">
                  <c:v>212419.124469921</c:v>
                </c:pt>
                <c:pt idx="21516">
                  <c:v>300345.2778664848</c:v>
                </c:pt>
                <c:pt idx="21517">
                  <c:v>225312.217993091</c:v>
                </c:pt>
                <c:pt idx="21518">
                  <c:v>211492.736514255</c:v>
                </c:pt>
                <c:pt idx="21519">
                  <c:v>239050.205384526</c:v>
                </c:pt>
                <c:pt idx="21520">
                  <c:v>304812.232179637</c:v>
                </c:pt>
                <c:pt idx="21521">
                  <c:v>267102.522394175</c:v>
                </c:pt>
                <c:pt idx="21522">
                  <c:v>288945.808208406</c:v>
                </c:pt>
                <c:pt idx="21523">
                  <c:v>239386.104062821</c:v>
                </c:pt>
                <c:pt idx="21524">
                  <c:v>247525.291236014</c:v>
                </c:pt>
                <c:pt idx="21525">
                  <c:v>205395.867374061</c:v>
                </c:pt>
                <c:pt idx="21526">
                  <c:v>205806.714368942</c:v>
                </c:pt>
                <c:pt idx="21527">
                  <c:v>239380.965883645</c:v>
                </c:pt>
                <c:pt idx="21528">
                  <c:v>237567.595243162</c:v>
                </c:pt>
                <c:pt idx="21529">
                  <c:v>206931.475096918</c:v>
                </c:pt>
                <c:pt idx="21530">
                  <c:v>289322.736072006</c:v>
                </c:pt>
                <c:pt idx="21531">
                  <c:v>285780.162783527</c:v>
                </c:pt>
                <c:pt idx="21532">
                  <c:v>244650.810509999</c:v>
                </c:pt>
                <c:pt idx="21533">
                  <c:v>206299.101605385</c:v>
                </c:pt>
                <c:pt idx="21534">
                  <c:v>281224.9287348178</c:v>
                </c:pt>
                <c:pt idx="21535">
                  <c:v>244142.572588656</c:v>
                </c:pt>
                <c:pt idx="21536">
                  <c:v>205364.711628053</c:v>
                </c:pt>
                <c:pt idx="21537">
                  <c:v>204736.018786209</c:v>
                </c:pt>
                <c:pt idx="21538">
                  <c:v>205792.251908797</c:v>
                </c:pt>
                <c:pt idx="21539">
                  <c:v>306249.12929377</c:v>
                </c:pt>
                <c:pt idx="21540">
                  <c:v>206047.060295465</c:v>
                </c:pt>
                <c:pt idx="21541">
                  <c:v>259014.623825886</c:v>
                </c:pt>
                <c:pt idx="21542">
                  <c:v>290502.095301357</c:v>
                </c:pt>
                <c:pt idx="21543">
                  <c:v>250433.558424468</c:v>
                </c:pt>
                <c:pt idx="21544">
                  <c:v>207030.355531157</c:v>
                </c:pt>
                <c:pt idx="21545">
                  <c:v>207444.470227368</c:v>
                </c:pt>
                <c:pt idx="21546">
                  <c:v>247418.103021944</c:v>
                </c:pt>
                <c:pt idx="21547">
                  <c:v>255921.484420068</c:v>
                </c:pt>
                <c:pt idx="21548">
                  <c:v>251612.427277619</c:v>
                </c:pt>
                <c:pt idx="21549">
                  <c:v>210063.951824393</c:v>
                </c:pt>
                <c:pt idx="21550">
                  <c:v>237780.78808119</c:v>
                </c:pt>
                <c:pt idx="21551">
                  <c:v>284082.968951905</c:v>
                </c:pt>
                <c:pt idx="21552">
                  <c:v>331242.951272117</c:v>
                </c:pt>
                <c:pt idx="21553">
                  <c:v>251650.747516096</c:v>
                </c:pt>
                <c:pt idx="21554">
                  <c:v>206269.519797586</c:v>
                </c:pt>
                <c:pt idx="21555">
                  <c:v>207115.122130317</c:v>
                </c:pt>
                <c:pt idx="21556">
                  <c:v>266877.056446867</c:v>
                </c:pt>
                <c:pt idx="21557">
                  <c:v>239015.103105655</c:v>
                </c:pt>
                <c:pt idx="21558">
                  <c:v>201015.414540049</c:v>
                </c:pt>
                <c:pt idx="21559">
                  <c:v>198421.882263243</c:v>
                </c:pt>
                <c:pt idx="21560">
                  <c:v>237933.385610112</c:v>
                </c:pt>
                <c:pt idx="21561">
                  <c:v>256349.471505031</c:v>
                </c:pt>
                <c:pt idx="21562">
                  <c:v>342281.204563496</c:v>
                </c:pt>
                <c:pt idx="21563">
                  <c:v>464335.762670867</c:v>
                </c:pt>
                <c:pt idx="21564">
                  <c:v>462167.6434259799</c:v>
                </c:pt>
                <c:pt idx="21565">
                  <c:v>470957.559322788</c:v>
                </c:pt>
                <c:pt idx="21566">
                  <c:v>431869.601489063</c:v>
                </c:pt>
                <c:pt idx="21567">
                  <c:v>460025.941060863</c:v>
                </c:pt>
                <c:pt idx="21568">
                  <c:v>509017.468093791</c:v>
                </c:pt>
                <c:pt idx="21569">
                  <c:v>438887.209621773</c:v>
                </c:pt>
                <c:pt idx="21570">
                  <c:v>502141.900121286</c:v>
                </c:pt>
                <c:pt idx="21571">
                  <c:v>483108.38402883</c:v>
                </c:pt>
                <c:pt idx="21572">
                  <c:v>487343.890012964</c:v>
                </c:pt>
                <c:pt idx="21573">
                  <c:v>447913.22106776</c:v>
                </c:pt>
                <c:pt idx="21574">
                  <c:v>395460.976733359</c:v>
                </c:pt>
                <c:pt idx="21575">
                  <c:v>197116.158724822</c:v>
                </c:pt>
                <c:pt idx="21576">
                  <c:v>205077.899568006</c:v>
                </c:pt>
                <c:pt idx="21577">
                  <c:v>224087.998564045</c:v>
                </c:pt>
                <c:pt idx="21578">
                  <c:v>253086.402833786</c:v>
                </c:pt>
                <c:pt idx="21579">
                  <c:v>196208.696131478</c:v>
                </c:pt>
                <c:pt idx="21580">
                  <c:v>267776.323949924</c:v>
                </c:pt>
                <c:pt idx="21581">
                  <c:v>283370.27816311</c:v>
                </c:pt>
                <c:pt idx="21582">
                  <c:v>241212.29341909</c:v>
                </c:pt>
                <c:pt idx="21583">
                  <c:v>201821.406547212</c:v>
                </c:pt>
                <c:pt idx="21584">
                  <c:v>241299.4346473</c:v>
                </c:pt>
                <c:pt idx="21585">
                  <c:v>216606.564638944</c:v>
                </c:pt>
                <c:pt idx="21586">
                  <c:v>299670.517832975</c:v>
                </c:pt>
                <c:pt idx="21587">
                  <c:v>203288.879660683</c:v>
                </c:pt>
                <c:pt idx="21588">
                  <c:v>216797.530438778</c:v>
                </c:pt>
                <c:pt idx="21589">
                  <c:v>228147.810954673</c:v>
                </c:pt>
                <c:pt idx="21590">
                  <c:v>268416.374736468</c:v>
                </c:pt>
                <c:pt idx="21591">
                  <c:v>314845.363395736</c:v>
                </c:pt>
                <c:pt idx="21592">
                  <c:v>228133.594014298</c:v>
                </c:pt>
                <c:pt idx="21593">
                  <c:v>207223.334112464</c:v>
                </c:pt>
                <c:pt idx="21594">
                  <c:v>196436.187465758</c:v>
                </c:pt>
                <c:pt idx="21595">
                  <c:v>225177.602336516</c:v>
                </c:pt>
                <c:pt idx="21596">
                  <c:v>227074.423120718</c:v>
                </c:pt>
                <c:pt idx="21597">
                  <c:v>193812.658558649</c:v>
                </c:pt>
                <c:pt idx="21598">
                  <c:v>199956.078566357</c:v>
                </c:pt>
                <c:pt idx="21599">
                  <c:v>231453.175709259</c:v>
                </c:pt>
                <c:pt idx="21600">
                  <c:v>264112.39331321</c:v>
                </c:pt>
                <c:pt idx="21601">
                  <c:v>239150.256365089</c:v>
                </c:pt>
                <c:pt idx="21602">
                  <c:v>247188.476820098</c:v>
                </c:pt>
                <c:pt idx="21603">
                  <c:v>253871.199017645</c:v>
                </c:pt>
                <c:pt idx="21604">
                  <c:v>195642.482115945</c:v>
                </c:pt>
                <c:pt idx="21605">
                  <c:v>256017.46740294</c:v>
                </c:pt>
                <c:pt idx="21606">
                  <c:v>200401.646034555</c:v>
                </c:pt>
                <c:pt idx="21607">
                  <c:v>229753.936968059</c:v>
                </c:pt>
                <c:pt idx="21608">
                  <c:v>200760.037825781</c:v>
                </c:pt>
                <c:pt idx="21609">
                  <c:v>302710.143949101</c:v>
                </c:pt>
                <c:pt idx="21610">
                  <c:v>200794.1227632</c:v>
                </c:pt>
                <c:pt idx="21611">
                  <c:v>280461.361175724</c:v>
                </c:pt>
                <c:pt idx="21612">
                  <c:v>217015.524848448</c:v>
                </c:pt>
                <c:pt idx="21613">
                  <c:v>248651.281262928</c:v>
                </c:pt>
                <c:pt idx="21614">
                  <c:v>224397.369969953</c:v>
                </c:pt>
                <c:pt idx="21615">
                  <c:v>193907.769798781</c:v>
                </c:pt>
                <c:pt idx="21616">
                  <c:v>196433.432758177</c:v>
                </c:pt>
                <c:pt idx="21617">
                  <c:v>226472.866239563</c:v>
                </c:pt>
                <c:pt idx="21618">
                  <c:v>212987.251527652</c:v>
                </c:pt>
                <c:pt idx="21619">
                  <c:v>305532.673797813</c:v>
                </c:pt>
                <c:pt idx="21620">
                  <c:v>196858.875996038</c:v>
                </c:pt>
                <c:pt idx="21621">
                  <c:v>281694.161119044</c:v>
                </c:pt>
                <c:pt idx="21622">
                  <c:v>241784.443400677</c:v>
                </c:pt>
                <c:pt idx="21623">
                  <c:v>195998.790111577</c:v>
                </c:pt>
                <c:pt idx="21624">
                  <c:v>255422.037829374</c:v>
                </c:pt>
                <c:pt idx="21625">
                  <c:v>228233.876432167</c:v>
                </c:pt>
                <c:pt idx="21626">
                  <c:v>195775.71632101</c:v>
                </c:pt>
                <c:pt idx="21627">
                  <c:v>219562.693665565</c:v>
                </c:pt>
                <c:pt idx="21628">
                  <c:v>219968.054449016</c:v>
                </c:pt>
                <c:pt idx="21629">
                  <c:v>290328.419825504</c:v>
                </c:pt>
                <c:pt idx="21630">
                  <c:v>212385.816083591</c:v>
                </c:pt>
                <c:pt idx="21631">
                  <c:v>298221.564654975</c:v>
                </c:pt>
                <c:pt idx="21632">
                  <c:v>208577.27930969</c:v>
                </c:pt>
                <c:pt idx="21633">
                  <c:v>222528.368477779</c:v>
                </c:pt>
                <c:pt idx="21634">
                  <c:v>219332.930570521</c:v>
                </c:pt>
                <c:pt idx="21635">
                  <c:v>224461.240267967</c:v>
                </c:pt>
                <c:pt idx="21636">
                  <c:v>193850.418941543</c:v>
                </c:pt>
                <c:pt idx="21637">
                  <c:v>261511.970277468</c:v>
                </c:pt>
                <c:pt idx="21638">
                  <c:v>254026.137619457</c:v>
                </c:pt>
                <c:pt idx="21639">
                  <c:v>362162.941137161</c:v>
                </c:pt>
                <c:pt idx="21640">
                  <c:v>260669.453976835</c:v>
                </c:pt>
                <c:pt idx="21641">
                  <c:v>292032.109049182</c:v>
                </c:pt>
                <c:pt idx="21642">
                  <c:v>373438.989822849</c:v>
                </c:pt>
                <c:pt idx="21643">
                  <c:v>269393.026578765</c:v>
                </c:pt>
                <c:pt idx="21644">
                  <c:v>277031.128961016</c:v>
                </c:pt>
                <c:pt idx="21645">
                  <c:v>235877.905943231</c:v>
                </c:pt>
                <c:pt idx="21646">
                  <c:v>259217.443232987</c:v>
                </c:pt>
                <c:pt idx="21647">
                  <c:v>244707.802870364</c:v>
                </c:pt>
                <c:pt idx="21648">
                  <c:v>235883.920173811</c:v>
                </c:pt>
                <c:pt idx="21649">
                  <c:v>336323.269251311</c:v>
                </c:pt>
                <c:pt idx="21650">
                  <c:v>235884.187399346</c:v>
                </c:pt>
                <c:pt idx="21651">
                  <c:v>272420.704925195</c:v>
                </c:pt>
                <c:pt idx="21652">
                  <c:v>322077.64029532</c:v>
                </c:pt>
                <c:pt idx="21653">
                  <c:v>269695.066679513</c:v>
                </c:pt>
                <c:pt idx="21654">
                  <c:v>242770.298774913</c:v>
                </c:pt>
                <c:pt idx="21655">
                  <c:v>270840.126842709</c:v>
                </c:pt>
                <c:pt idx="21656">
                  <c:v>198864.880057523</c:v>
                </c:pt>
                <c:pt idx="21657">
                  <c:v>260674.977555519</c:v>
                </c:pt>
                <c:pt idx="21658">
                  <c:v>194749.061146086</c:v>
                </c:pt>
                <c:pt idx="21659">
                  <c:v>309587.829196024</c:v>
                </c:pt>
                <c:pt idx="21660">
                  <c:v>208965.905334147</c:v>
                </c:pt>
                <c:pt idx="21661">
                  <c:v>271518.8822255368</c:v>
                </c:pt>
                <c:pt idx="21662">
                  <c:v>203974.290364471</c:v>
                </c:pt>
                <c:pt idx="21663">
                  <c:v>314569.791675161</c:v>
                </c:pt>
                <c:pt idx="21664">
                  <c:v>226596.488432467</c:v>
                </c:pt>
                <c:pt idx="21665">
                  <c:v>198842.806236566</c:v>
                </c:pt>
                <c:pt idx="21666">
                  <c:v>205766.96836425</c:v>
                </c:pt>
                <c:pt idx="21667">
                  <c:v>229897.562284918</c:v>
                </c:pt>
                <c:pt idx="21668">
                  <c:v>239095.804372857</c:v>
                </c:pt>
                <c:pt idx="21669">
                  <c:v>258880.490292529</c:v>
                </c:pt>
                <c:pt idx="21670">
                  <c:v>248190.566916381</c:v>
                </c:pt>
                <c:pt idx="21671">
                  <c:v>242028.730426723</c:v>
                </c:pt>
                <c:pt idx="21672">
                  <c:v>228819.746887496</c:v>
                </c:pt>
                <c:pt idx="21673">
                  <c:v>230690.943223741</c:v>
                </c:pt>
                <c:pt idx="21674">
                  <c:v>192616.03060809</c:v>
                </c:pt>
                <c:pt idx="21675">
                  <c:v>257344.804591547</c:v>
                </c:pt>
                <c:pt idx="21676">
                  <c:v>210395.154595117</c:v>
                </c:pt>
                <c:pt idx="21677">
                  <c:v>239910.225469543</c:v>
                </c:pt>
                <c:pt idx="21678">
                  <c:v>268950.243438605</c:v>
                </c:pt>
                <c:pt idx="21679">
                  <c:v>241665.336905931</c:v>
                </c:pt>
                <c:pt idx="21680">
                  <c:v>246694.442431854</c:v>
                </c:pt>
                <c:pt idx="21681">
                  <c:v>220532.671035517</c:v>
                </c:pt>
                <c:pt idx="21682">
                  <c:v>196062.028692905</c:v>
                </c:pt>
                <c:pt idx="21683">
                  <c:v>518902.910831812</c:v>
                </c:pt>
                <c:pt idx="21684">
                  <c:v>832006.1971056748</c:v>
                </c:pt>
                <c:pt idx="21685">
                  <c:v>882704.507650084</c:v>
                </c:pt>
                <c:pt idx="21686">
                  <c:v>846050.93481353</c:v>
                </c:pt>
                <c:pt idx="21687">
                  <c:v>864478.05523158</c:v>
                </c:pt>
                <c:pt idx="21688">
                  <c:v>926428.690922801</c:v>
                </c:pt>
                <c:pt idx="21689">
                  <c:v>823843.565948948</c:v>
                </c:pt>
                <c:pt idx="21690">
                  <c:v>893733.326777834</c:v>
                </c:pt>
                <c:pt idx="21691">
                  <c:v>879259.722666028</c:v>
                </c:pt>
                <c:pt idx="21692">
                  <c:v>825189.180556296</c:v>
                </c:pt>
                <c:pt idx="21693">
                  <c:v>863239.421394657</c:v>
                </c:pt>
                <c:pt idx="21694">
                  <c:v>861238.433584261</c:v>
                </c:pt>
                <c:pt idx="21695">
                  <c:v>884903.756134291</c:v>
                </c:pt>
                <c:pt idx="21696">
                  <c:v>771819.7241850519</c:v>
                </c:pt>
                <c:pt idx="21697">
                  <c:v>194802.045572773</c:v>
                </c:pt>
                <c:pt idx="21698">
                  <c:v>265393.085840992</c:v>
                </c:pt>
                <c:pt idx="21699">
                  <c:v>238300.137652503</c:v>
                </c:pt>
                <c:pt idx="21700">
                  <c:v>262301.405310091</c:v>
                </c:pt>
                <c:pt idx="21701">
                  <c:v>219194.257809206</c:v>
                </c:pt>
                <c:pt idx="21702">
                  <c:v>237694.725107849</c:v>
                </c:pt>
                <c:pt idx="21703">
                  <c:v>211843.793320014</c:v>
                </c:pt>
                <c:pt idx="21704">
                  <c:v>196024.938836088</c:v>
                </c:pt>
                <c:pt idx="21705">
                  <c:v>200086.352682791</c:v>
                </c:pt>
                <c:pt idx="21706">
                  <c:v>231840.417982331</c:v>
                </c:pt>
                <c:pt idx="21707">
                  <c:v>240742.778219225</c:v>
                </c:pt>
                <c:pt idx="21708">
                  <c:v>332680.61459825</c:v>
                </c:pt>
                <c:pt idx="21709">
                  <c:v>280249.475061591</c:v>
                </c:pt>
                <c:pt idx="21710">
                  <c:v>309715.824873463</c:v>
                </c:pt>
                <c:pt idx="21711">
                  <c:v>272474.861490499</c:v>
                </c:pt>
                <c:pt idx="21712">
                  <c:v>287483.390561788</c:v>
                </c:pt>
                <c:pt idx="21713">
                  <c:v>311807.814099089</c:v>
                </c:pt>
                <c:pt idx="21714">
                  <c:v>247747.723175593</c:v>
                </c:pt>
                <c:pt idx="21715">
                  <c:v>276957.244997613</c:v>
                </c:pt>
                <c:pt idx="21716">
                  <c:v>261104.536910592</c:v>
                </c:pt>
                <c:pt idx="21717">
                  <c:v>364024.6520251058</c:v>
                </c:pt>
                <c:pt idx="21718">
                  <c:v>250051.142114493</c:v>
                </c:pt>
                <c:pt idx="21719">
                  <c:v>311689.268043284</c:v>
                </c:pt>
                <c:pt idx="21720">
                  <c:v>315196.079412752</c:v>
                </c:pt>
                <c:pt idx="21721">
                  <c:v>279246.70579705</c:v>
                </c:pt>
                <c:pt idx="21722">
                  <c:v>248412.689771614</c:v>
                </c:pt>
                <c:pt idx="21723">
                  <c:v>279201.453738166</c:v>
                </c:pt>
                <c:pt idx="21724">
                  <c:v>273659.327630627</c:v>
                </c:pt>
                <c:pt idx="21725">
                  <c:v>288184.159211322</c:v>
                </c:pt>
                <c:pt idx="21726">
                  <c:v>248344.10265036</c:v>
                </c:pt>
                <c:pt idx="21727">
                  <c:v>319146.964730517</c:v>
                </c:pt>
                <c:pt idx="21728">
                  <c:v>318714.043789549</c:v>
                </c:pt>
                <c:pt idx="21729">
                  <c:v>314781.886897616</c:v>
                </c:pt>
                <c:pt idx="21730">
                  <c:v>246859.306410103</c:v>
                </c:pt>
                <c:pt idx="21731">
                  <c:v>307644.567815617</c:v>
                </c:pt>
                <c:pt idx="21732">
                  <c:v>294757.82380636</c:v>
                </c:pt>
                <c:pt idx="21733">
                  <c:v>254343.17482075</c:v>
                </c:pt>
                <c:pt idx="21734">
                  <c:v>269193.650753069</c:v>
                </c:pt>
                <c:pt idx="21735">
                  <c:v>265569.824608327</c:v>
                </c:pt>
                <c:pt idx="21736">
                  <c:v>197841.438220004</c:v>
                </c:pt>
                <c:pt idx="21737">
                  <c:v>301397.6626672908</c:v>
                </c:pt>
                <c:pt idx="21738">
                  <c:v>215578.187377863</c:v>
                </c:pt>
                <c:pt idx="21739">
                  <c:v>279180.420353573</c:v>
                </c:pt>
                <c:pt idx="21740">
                  <c:v>230552.847603338</c:v>
                </c:pt>
                <c:pt idx="21741">
                  <c:v>212783.921379463</c:v>
                </c:pt>
                <c:pt idx="21742">
                  <c:v>216732.260042842</c:v>
                </c:pt>
                <c:pt idx="21743">
                  <c:v>196700.899165887</c:v>
                </c:pt>
                <c:pt idx="21744">
                  <c:v>224642.697104867</c:v>
                </c:pt>
                <c:pt idx="21745">
                  <c:v>200166.394008325</c:v>
                </c:pt>
                <c:pt idx="21746">
                  <c:v>256855.601874617</c:v>
                </c:pt>
                <c:pt idx="21747">
                  <c:v>225708.019380351</c:v>
                </c:pt>
                <c:pt idx="21748">
                  <c:v>298526.587368475</c:v>
                </c:pt>
                <c:pt idx="21749">
                  <c:v>194417.5168819</c:v>
                </c:pt>
                <c:pt idx="21750">
                  <c:v>263862.825068011</c:v>
                </c:pt>
                <c:pt idx="21751">
                  <c:v>251376.421323351</c:v>
                </c:pt>
                <c:pt idx="21752">
                  <c:v>224695.739956512</c:v>
                </c:pt>
                <c:pt idx="21753">
                  <c:v>194355.49622572</c:v>
                </c:pt>
                <c:pt idx="21754">
                  <c:v>207673.78913944</c:v>
                </c:pt>
                <c:pt idx="21755">
                  <c:v>213730.718689734</c:v>
                </c:pt>
                <c:pt idx="21756">
                  <c:v>255551.152786147</c:v>
                </c:pt>
                <c:pt idx="21757">
                  <c:v>197396.040533865</c:v>
                </c:pt>
                <c:pt idx="21758">
                  <c:v>268687.334976618</c:v>
                </c:pt>
                <c:pt idx="21759">
                  <c:v>343131.416623793</c:v>
                </c:pt>
                <c:pt idx="21760">
                  <c:v>244982.104214401</c:v>
                </c:pt>
                <c:pt idx="21761">
                  <c:v>266456.228648409</c:v>
                </c:pt>
                <c:pt idx="21762">
                  <c:v>271602.505910498</c:v>
                </c:pt>
                <c:pt idx="21763">
                  <c:v>252647.90465178</c:v>
                </c:pt>
                <c:pt idx="21764">
                  <c:v>269030.917989488</c:v>
                </c:pt>
                <c:pt idx="21765">
                  <c:v>264406.736233345</c:v>
                </c:pt>
                <c:pt idx="21766">
                  <c:v>232097.881152852</c:v>
                </c:pt>
                <c:pt idx="21767">
                  <c:v>258242.691925512</c:v>
                </c:pt>
                <c:pt idx="21768">
                  <c:v>312811.471658507</c:v>
                </c:pt>
                <c:pt idx="21769">
                  <c:v>316539.457248085</c:v>
                </c:pt>
                <c:pt idx="21770">
                  <c:v>269826.367650089</c:v>
                </c:pt>
                <c:pt idx="21771">
                  <c:v>245060.595362379</c:v>
                </c:pt>
                <c:pt idx="21772">
                  <c:v>267816.112391217</c:v>
                </c:pt>
                <c:pt idx="21773">
                  <c:v>234215.529858357</c:v>
                </c:pt>
                <c:pt idx="21774">
                  <c:v>260778.329875123</c:v>
                </c:pt>
                <c:pt idx="21775">
                  <c:v>231988.763769121</c:v>
                </c:pt>
                <c:pt idx="21776">
                  <c:v>264527.456378137</c:v>
                </c:pt>
                <c:pt idx="21777">
                  <c:v>295844.953506129</c:v>
                </c:pt>
                <c:pt idx="21778">
                  <c:v>267992.679031145</c:v>
                </c:pt>
                <c:pt idx="21779">
                  <c:v>289752.416816265</c:v>
                </c:pt>
                <c:pt idx="21780">
                  <c:v>285011.315354274</c:v>
                </c:pt>
                <c:pt idx="21781">
                  <c:v>258811.198066805</c:v>
                </c:pt>
                <c:pt idx="21782">
                  <c:v>295578.904895644</c:v>
                </c:pt>
                <c:pt idx="21783">
                  <c:v>243674.341835611</c:v>
                </c:pt>
                <c:pt idx="21784">
                  <c:v>284805.898144097</c:v>
                </c:pt>
                <c:pt idx="21785">
                  <c:v>235600.981571462</c:v>
                </c:pt>
                <c:pt idx="21786">
                  <c:v>239457.538485347</c:v>
                </c:pt>
                <c:pt idx="21787">
                  <c:v>337325.22259864</c:v>
                </c:pt>
                <c:pt idx="21788">
                  <c:v>233613.299930734</c:v>
                </c:pt>
                <c:pt idx="21789">
                  <c:v>315579.065423124</c:v>
                </c:pt>
                <c:pt idx="21790">
                  <c:v>278135.1572346178</c:v>
                </c:pt>
                <c:pt idx="21791">
                  <c:v>233783.476528618</c:v>
                </c:pt>
                <c:pt idx="21792">
                  <c:v>261338.341960573</c:v>
                </c:pt>
                <c:pt idx="21793">
                  <c:v>262765.170282815</c:v>
                </c:pt>
                <c:pt idx="21794">
                  <c:v>264286.639152594</c:v>
                </c:pt>
                <c:pt idx="21795">
                  <c:v>233121.390846543</c:v>
                </c:pt>
                <c:pt idx="21796">
                  <c:v>233617.457217232</c:v>
                </c:pt>
                <c:pt idx="21797">
                  <c:v>351376.143367058</c:v>
                </c:pt>
                <c:pt idx="21798">
                  <c:v>269141.742709724</c:v>
                </c:pt>
                <c:pt idx="21799">
                  <c:v>263075.849775894</c:v>
                </c:pt>
                <c:pt idx="21800">
                  <c:v>261555.336275304</c:v>
                </c:pt>
                <c:pt idx="21801">
                  <c:v>323047.259602972</c:v>
                </c:pt>
                <c:pt idx="21802">
                  <c:v>264004.298916734</c:v>
                </c:pt>
                <c:pt idx="21803">
                  <c:v>242529.624136086</c:v>
                </c:pt>
                <c:pt idx="21804">
                  <c:v>233634.450646946</c:v>
                </c:pt>
                <c:pt idx="21805">
                  <c:v>288214.9561777</c:v>
                </c:pt>
                <c:pt idx="21806">
                  <c:v>260375.478046255</c:v>
                </c:pt>
                <c:pt idx="21807">
                  <c:v>323934.978161482</c:v>
                </c:pt>
                <c:pt idx="21808">
                  <c:v>233111.738851429</c:v>
                </c:pt>
                <c:pt idx="21809">
                  <c:v>279228.1078617668</c:v>
                </c:pt>
                <c:pt idx="21810">
                  <c:v>282177.255883877</c:v>
                </c:pt>
                <c:pt idx="21811">
                  <c:v>290012.906280304</c:v>
                </c:pt>
                <c:pt idx="21812">
                  <c:v>233672.073873364</c:v>
                </c:pt>
                <c:pt idx="21813">
                  <c:v>273948.731486485</c:v>
                </c:pt>
                <c:pt idx="21814">
                  <c:v>237900.339727784</c:v>
                </c:pt>
                <c:pt idx="21815">
                  <c:v>295901.936970026</c:v>
                </c:pt>
                <c:pt idx="21816">
                  <c:v>259544.439041769</c:v>
                </c:pt>
                <c:pt idx="21817">
                  <c:v>334615.555243512</c:v>
                </c:pt>
                <c:pt idx="21818">
                  <c:v>233215.861965331</c:v>
                </c:pt>
                <c:pt idx="21819">
                  <c:v>301532.811560253</c:v>
                </c:pt>
                <c:pt idx="21820">
                  <c:v>290153.310823725</c:v>
                </c:pt>
                <c:pt idx="21821">
                  <c:v>234226.87791254</c:v>
                </c:pt>
                <c:pt idx="21822">
                  <c:v>264812.585940635</c:v>
                </c:pt>
                <c:pt idx="21823">
                  <c:v>234843.748006072</c:v>
                </c:pt>
                <c:pt idx="21824">
                  <c:v>265221.055291556</c:v>
                </c:pt>
                <c:pt idx="21825">
                  <c:v>234881.019138995</c:v>
                </c:pt>
                <c:pt idx="21826">
                  <c:v>234909.661848257</c:v>
                </c:pt>
                <c:pt idx="21827">
                  <c:v>337428.690303505</c:v>
                </c:pt>
                <c:pt idx="21828">
                  <c:v>241277.018516275</c:v>
                </c:pt>
                <c:pt idx="21829">
                  <c:v>272367.609735939</c:v>
                </c:pt>
                <c:pt idx="21830">
                  <c:v>317215.702697383</c:v>
                </c:pt>
                <c:pt idx="21831">
                  <c:v>267323.088862363</c:v>
                </c:pt>
                <c:pt idx="21832">
                  <c:v>276342.3928641008</c:v>
                </c:pt>
                <c:pt idx="21833">
                  <c:v>263247.395706443</c:v>
                </c:pt>
                <c:pt idx="21834">
                  <c:v>295675.639944066</c:v>
                </c:pt>
                <c:pt idx="21835">
                  <c:v>265055.016447342</c:v>
                </c:pt>
                <c:pt idx="21836">
                  <c:v>238359.553813163</c:v>
                </c:pt>
                <c:pt idx="21837">
                  <c:v>307160.702274844</c:v>
                </c:pt>
                <c:pt idx="21838">
                  <c:v>252469.121661473</c:v>
                </c:pt>
                <c:pt idx="21839">
                  <c:v>315618.77020029</c:v>
                </c:pt>
                <c:pt idx="21840">
                  <c:v>287242.279525029</c:v>
                </c:pt>
                <c:pt idx="21841">
                  <c:v>263048.1760251578</c:v>
                </c:pt>
                <c:pt idx="21842">
                  <c:v>272043.993071664</c:v>
                </c:pt>
                <c:pt idx="21843">
                  <c:v>252345.132265697</c:v>
                </c:pt>
                <c:pt idx="21844">
                  <c:v>295713.46028876</c:v>
                </c:pt>
                <c:pt idx="21845">
                  <c:v>208147.554921108</c:v>
                </c:pt>
                <c:pt idx="21846">
                  <c:v>255151.124193452</c:v>
                </c:pt>
                <c:pt idx="21847">
                  <c:v>227870.794027874</c:v>
                </c:pt>
                <c:pt idx="21848">
                  <c:v>238054.61625127</c:v>
                </c:pt>
                <c:pt idx="21849">
                  <c:v>244719.708628618</c:v>
                </c:pt>
                <c:pt idx="21850">
                  <c:v>255579.607517214</c:v>
                </c:pt>
                <c:pt idx="21851">
                  <c:v>196725.491608987</c:v>
                </c:pt>
                <c:pt idx="21852">
                  <c:v>221311.997301823</c:v>
                </c:pt>
                <c:pt idx="21853">
                  <c:v>220348.372258335</c:v>
                </c:pt>
                <c:pt idx="21854">
                  <c:v>211187.772235342</c:v>
                </c:pt>
                <c:pt idx="21855">
                  <c:v>219791.291949857</c:v>
                </c:pt>
                <c:pt idx="21856">
                  <c:v>257047.483565323</c:v>
                </c:pt>
                <c:pt idx="21857">
                  <c:v>239592.985454849</c:v>
                </c:pt>
                <c:pt idx="21858">
                  <c:v>238639.348386879</c:v>
                </c:pt>
                <c:pt idx="21859">
                  <c:v>235011.552166777</c:v>
                </c:pt>
                <c:pt idx="21860">
                  <c:v>187631.402578969</c:v>
                </c:pt>
                <c:pt idx="21861">
                  <c:v>201007.735548679</c:v>
                </c:pt>
                <c:pt idx="21862">
                  <c:v>194964.611005556</c:v>
                </c:pt>
                <c:pt idx="21863">
                  <c:v>249643.12306662</c:v>
                </c:pt>
                <c:pt idx="21864">
                  <c:v>192250.016437533</c:v>
                </c:pt>
                <c:pt idx="21865">
                  <c:v>224785.946421215</c:v>
                </c:pt>
                <c:pt idx="21866">
                  <c:v>260800.437915673</c:v>
                </c:pt>
                <c:pt idx="21867">
                  <c:v>259552.819728006</c:v>
                </c:pt>
                <c:pt idx="21868">
                  <c:v>247679.83886036</c:v>
                </c:pt>
                <c:pt idx="21869">
                  <c:v>245596.059639714</c:v>
                </c:pt>
                <c:pt idx="21870">
                  <c:v>217943.518826429</c:v>
                </c:pt>
                <c:pt idx="21871">
                  <c:v>186885.044803971</c:v>
                </c:pt>
                <c:pt idx="21872">
                  <c:v>185366.198543583</c:v>
                </c:pt>
                <c:pt idx="21873">
                  <c:v>213770.952736178</c:v>
                </c:pt>
                <c:pt idx="21874">
                  <c:v>215376.712903201</c:v>
                </c:pt>
                <c:pt idx="21875">
                  <c:v>184917.877066087</c:v>
                </c:pt>
                <c:pt idx="21876">
                  <c:v>259977.180675272</c:v>
                </c:pt>
                <c:pt idx="21877">
                  <c:v>229696.366600967</c:v>
                </c:pt>
                <c:pt idx="21878">
                  <c:v>258074.513056361</c:v>
                </c:pt>
                <c:pt idx="21879">
                  <c:v>218224.719027091</c:v>
                </c:pt>
                <c:pt idx="21880">
                  <c:v>221040.895674101</c:v>
                </c:pt>
                <c:pt idx="21881">
                  <c:v>191307.51447565</c:v>
                </c:pt>
                <c:pt idx="21882">
                  <c:v>190901.474218893</c:v>
                </c:pt>
                <c:pt idx="21883">
                  <c:v>219967.42290516</c:v>
                </c:pt>
                <c:pt idx="21884">
                  <c:v>228723.19046245</c:v>
                </c:pt>
                <c:pt idx="21885">
                  <c:v>238451.17918493</c:v>
                </c:pt>
                <c:pt idx="21886">
                  <c:v>203799.592590353</c:v>
                </c:pt>
                <c:pt idx="21887">
                  <c:v>262036.894328223</c:v>
                </c:pt>
                <c:pt idx="21888">
                  <c:v>253742.116647231</c:v>
                </c:pt>
                <c:pt idx="21889">
                  <c:v>217268.687378565</c:v>
                </c:pt>
                <c:pt idx="21890">
                  <c:v>244570.23722529</c:v>
                </c:pt>
                <c:pt idx="21891">
                  <c:v>189921.439589389</c:v>
                </c:pt>
                <c:pt idx="21892">
                  <c:v>222682.512267352</c:v>
                </c:pt>
                <c:pt idx="21893">
                  <c:v>192414.684234697</c:v>
                </c:pt>
                <c:pt idx="21894">
                  <c:v>221979.115085068</c:v>
                </c:pt>
                <c:pt idx="21895">
                  <c:v>192833.957042246</c:v>
                </c:pt>
                <c:pt idx="21896">
                  <c:v>191866.736036858</c:v>
                </c:pt>
                <c:pt idx="21897">
                  <c:v>293425.786912968</c:v>
                </c:pt>
                <c:pt idx="21898">
                  <c:v>198351.743714803</c:v>
                </c:pt>
                <c:pt idx="21899">
                  <c:v>277983.136301107</c:v>
                </c:pt>
                <c:pt idx="21900">
                  <c:v>222389.926774219</c:v>
                </c:pt>
                <c:pt idx="21901">
                  <c:v>197061.442813795</c:v>
                </c:pt>
                <c:pt idx="21902">
                  <c:v>229011.288849197</c:v>
                </c:pt>
                <c:pt idx="21903">
                  <c:v>251878.771763406</c:v>
                </c:pt>
                <c:pt idx="21904">
                  <c:v>254384.214992225</c:v>
                </c:pt>
                <c:pt idx="21905">
                  <c:v>218153.448136045</c:v>
                </c:pt>
                <c:pt idx="21906">
                  <c:v>188633.171019206</c:v>
                </c:pt>
                <c:pt idx="21907">
                  <c:v>272813.784280464</c:v>
                </c:pt>
                <c:pt idx="21908">
                  <c:v>266630.139000658</c:v>
                </c:pt>
                <c:pt idx="21909">
                  <c:v>216833.690841743</c:v>
                </c:pt>
                <c:pt idx="21910">
                  <c:v>196765.943341018</c:v>
                </c:pt>
                <c:pt idx="21911">
                  <c:v>203640.189203166</c:v>
                </c:pt>
                <c:pt idx="21912">
                  <c:v>186991.505257921</c:v>
                </c:pt>
                <c:pt idx="21913">
                  <c:v>219718.431811843</c:v>
                </c:pt>
                <c:pt idx="21914">
                  <c:v>190705.561395946</c:v>
                </c:pt>
                <c:pt idx="21915">
                  <c:v>241220.849832313</c:v>
                </c:pt>
                <c:pt idx="21916">
                  <c:v>260944.289846925</c:v>
                </c:pt>
                <c:pt idx="21917">
                  <c:v>215121.872281437</c:v>
                </c:pt>
                <c:pt idx="21918">
                  <c:v>256174.268363659</c:v>
                </c:pt>
                <c:pt idx="21919">
                  <c:v>225370.196582546</c:v>
                </c:pt>
                <c:pt idx="21920">
                  <c:v>208145.511687666</c:v>
                </c:pt>
                <c:pt idx="21921">
                  <c:v>236602.385342147</c:v>
                </c:pt>
                <c:pt idx="21922">
                  <c:v>198590.704325621</c:v>
                </c:pt>
                <c:pt idx="21923">
                  <c:v>268495.586961884</c:v>
                </c:pt>
                <c:pt idx="21924">
                  <c:v>217599.098490191</c:v>
                </c:pt>
                <c:pt idx="21925">
                  <c:v>229745.961622103</c:v>
                </c:pt>
                <c:pt idx="21926">
                  <c:v>271497.595269697</c:v>
                </c:pt>
                <c:pt idx="21927">
                  <c:v>255391.878827589</c:v>
                </c:pt>
                <c:pt idx="21928">
                  <c:v>264835.947839343</c:v>
                </c:pt>
                <c:pt idx="21929">
                  <c:v>224444.631294511</c:v>
                </c:pt>
                <c:pt idx="21930">
                  <c:v>194952.522159376</c:v>
                </c:pt>
                <c:pt idx="21931">
                  <c:v>196404.101550751</c:v>
                </c:pt>
                <c:pt idx="21932">
                  <c:v>218070.872756058</c:v>
                </c:pt>
                <c:pt idx="21933">
                  <c:v>240105.940366272</c:v>
                </c:pt>
                <c:pt idx="21934">
                  <c:v>218611.589176174</c:v>
                </c:pt>
                <c:pt idx="21935">
                  <c:v>209805.519356441</c:v>
                </c:pt>
                <c:pt idx="21936">
                  <c:v>269584.176600777</c:v>
                </c:pt>
                <c:pt idx="21937">
                  <c:v>231912.137482915</c:v>
                </c:pt>
                <c:pt idx="21938">
                  <c:v>280906.696076345</c:v>
                </c:pt>
                <c:pt idx="21939">
                  <c:v>224283.425772486</c:v>
                </c:pt>
                <c:pt idx="21940">
                  <c:v>226932.230061198</c:v>
                </c:pt>
                <c:pt idx="21941">
                  <c:v>221017.72431408</c:v>
                </c:pt>
                <c:pt idx="21942">
                  <c:v>213632.960838928</c:v>
                </c:pt>
                <c:pt idx="21943">
                  <c:v>214454.799116707</c:v>
                </c:pt>
                <c:pt idx="21944">
                  <c:v>185192.95379914</c:v>
                </c:pt>
                <c:pt idx="21945">
                  <c:v>207779.35581798</c:v>
                </c:pt>
                <c:pt idx="21946">
                  <c:v>272067.426524698</c:v>
                </c:pt>
                <c:pt idx="21947">
                  <c:v>228787.411960811</c:v>
                </c:pt>
                <c:pt idx="21948">
                  <c:v>242317.493583706</c:v>
                </c:pt>
                <c:pt idx="21949">
                  <c:v>199842.023868679</c:v>
                </c:pt>
                <c:pt idx="21950">
                  <c:v>263882.458697258</c:v>
                </c:pt>
                <c:pt idx="21951">
                  <c:v>192172.46435282</c:v>
                </c:pt>
                <c:pt idx="21952">
                  <c:v>186543.279179517</c:v>
                </c:pt>
                <c:pt idx="21953">
                  <c:v>189047.479494414</c:v>
                </c:pt>
                <c:pt idx="21954">
                  <c:v>229211.664160205</c:v>
                </c:pt>
                <c:pt idx="21955">
                  <c:v>289787.266744776</c:v>
                </c:pt>
                <c:pt idx="21956">
                  <c:v>187487.255455397</c:v>
                </c:pt>
                <c:pt idx="21957">
                  <c:v>244676.392461915</c:v>
                </c:pt>
                <c:pt idx="21958">
                  <c:v>254296.26553735</c:v>
                </c:pt>
                <c:pt idx="21959">
                  <c:v>205779.832327238</c:v>
                </c:pt>
                <c:pt idx="21960">
                  <c:v>249182.189675963</c:v>
                </c:pt>
                <c:pt idx="21961">
                  <c:v>190329.058845357</c:v>
                </c:pt>
                <c:pt idx="21962">
                  <c:v>220824.674483571</c:v>
                </c:pt>
                <c:pt idx="21963">
                  <c:v>503690.270039396</c:v>
                </c:pt>
                <c:pt idx="21964">
                  <c:v>201991.221872176</c:v>
                </c:pt>
                <c:pt idx="21965">
                  <c:v>290295.962470772</c:v>
                </c:pt>
                <c:pt idx="21966">
                  <c:v>186212.75495821</c:v>
                </c:pt>
                <c:pt idx="21967">
                  <c:v>303539.845999894</c:v>
                </c:pt>
                <c:pt idx="21968">
                  <c:v>197978.542455187</c:v>
                </c:pt>
                <c:pt idx="21969">
                  <c:v>215369.115821281</c:v>
                </c:pt>
                <c:pt idx="21970">
                  <c:v>186455.974288023</c:v>
                </c:pt>
                <c:pt idx="21971">
                  <c:v>207106.200109362</c:v>
                </c:pt>
                <c:pt idx="21972">
                  <c:v>197287.225711209</c:v>
                </c:pt>
                <c:pt idx="21973">
                  <c:v>214605.023945762</c:v>
                </c:pt>
                <c:pt idx="21974">
                  <c:v>187122.281774479</c:v>
                </c:pt>
                <c:pt idx="21975">
                  <c:v>226845.779616087</c:v>
                </c:pt>
                <c:pt idx="21976">
                  <c:v>294798.323263066</c:v>
                </c:pt>
                <c:pt idx="21977">
                  <c:v>224536.896851532</c:v>
                </c:pt>
                <c:pt idx="21978">
                  <c:v>236506.65161979</c:v>
                </c:pt>
                <c:pt idx="21979">
                  <c:v>240665.147219182</c:v>
                </c:pt>
                <c:pt idx="21980">
                  <c:v>216207.104314048</c:v>
                </c:pt>
                <c:pt idx="21981">
                  <c:v>216762.031900882</c:v>
                </c:pt>
                <c:pt idx="21982">
                  <c:v>187637.295600688</c:v>
                </c:pt>
                <c:pt idx="21983">
                  <c:v>187585.171809032</c:v>
                </c:pt>
                <c:pt idx="21984">
                  <c:v>220327.665010504</c:v>
                </c:pt>
                <c:pt idx="21985">
                  <c:v>264051.726363456</c:v>
                </c:pt>
                <c:pt idx="21986">
                  <c:v>253680.16035203</c:v>
                </c:pt>
                <c:pt idx="21987">
                  <c:v>195554.531259132</c:v>
                </c:pt>
                <c:pt idx="21988">
                  <c:v>256793.388374699</c:v>
                </c:pt>
                <c:pt idx="21989">
                  <c:v>241546.504117974</c:v>
                </c:pt>
                <c:pt idx="21990">
                  <c:v>185387.709842367</c:v>
                </c:pt>
                <c:pt idx="21991">
                  <c:v>216270.456286801</c:v>
                </c:pt>
                <c:pt idx="21992">
                  <c:v>231414.525666614</c:v>
                </c:pt>
                <c:pt idx="21993">
                  <c:v>218454.593397482</c:v>
                </c:pt>
                <c:pt idx="21994">
                  <c:v>212019.822141278</c:v>
                </c:pt>
                <c:pt idx="21995">
                  <c:v>287088.6682255848</c:v>
                </c:pt>
                <c:pt idx="21996">
                  <c:v>187148.292931231</c:v>
                </c:pt>
                <c:pt idx="21997">
                  <c:v>212930.619136756</c:v>
                </c:pt>
                <c:pt idx="21998">
                  <c:v>269958.286769801</c:v>
                </c:pt>
                <c:pt idx="21999">
                  <c:v>227240.318771315</c:v>
                </c:pt>
                <c:pt idx="22000">
                  <c:v>187120.500618084</c:v>
                </c:pt>
                <c:pt idx="22001">
                  <c:v>214289.9690261</c:v>
                </c:pt>
                <c:pt idx="22002">
                  <c:v>184985.220182872</c:v>
                </c:pt>
                <c:pt idx="22003">
                  <c:v>216070.389370527</c:v>
                </c:pt>
                <c:pt idx="22004">
                  <c:v>184833.120491696</c:v>
                </c:pt>
                <c:pt idx="22005">
                  <c:v>286148.302782677</c:v>
                </c:pt>
                <c:pt idx="22006">
                  <c:v>197097.533560757</c:v>
                </c:pt>
                <c:pt idx="22007">
                  <c:v>277218.093662999</c:v>
                </c:pt>
                <c:pt idx="22008">
                  <c:v>184642.884951804</c:v>
                </c:pt>
                <c:pt idx="22009">
                  <c:v>241084.613668244</c:v>
                </c:pt>
                <c:pt idx="22010">
                  <c:v>207039.128754055</c:v>
                </c:pt>
                <c:pt idx="22011">
                  <c:v>201618.3245935029</c:v>
                </c:pt>
                <c:pt idx="22012">
                  <c:v>243036.60658675</c:v>
                </c:pt>
                <c:pt idx="22013">
                  <c:v>240857.440354042</c:v>
                </c:pt>
                <c:pt idx="22014">
                  <c:v>184704.249349557</c:v>
                </c:pt>
                <c:pt idx="22015">
                  <c:v>271316.065698735</c:v>
                </c:pt>
                <c:pt idx="22016">
                  <c:v>272353.548365877</c:v>
                </c:pt>
                <c:pt idx="22017">
                  <c:v>217995.09790551</c:v>
                </c:pt>
                <c:pt idx="22018">
                  <c:v>225601.767390752</c:v>
                </c:pt>
                <c:pt idx="22019">
                  <c:v>191794.244048479</c:v>
                </c:pt>
                <c:pt idx="22020">
                  <c:v>214984.372305943</c:v>
                </c:pt>
                <c:pt idx="22021">
                  <c:v>218386.855831117</c:v>
                </c:pt>
                <c:pt idx="22022">
                  <c:v>220440.90262858</c:v>
                </c:pt>
                <c:pt idx="22023">
                  <c:v>194226.645180974</c:v>
                </c:pt>
                <c:pt idx="22024">
                  <c:v>255014.579552546</c:v>
                </c:pt>
                <c:pt idx="22025">
                  <c:v>238686.202775888</c:v>
                </c:pt>
                <c:pt idx="22026">
                  <c:v>240729.513634545</c:v>
                </c:pt>
                <c:pt idx="22027">
                  <c:v>225341.304053078</c:v>
                </c:pt>
                <c:pt idx="22028">
                  <c:v>205397.997161843</c:v>
                </c:pt>
                <c:pt idx="22029">
                  <c:v>225769.594388341</c:v>
                </c:pt>
                <c:pt idx="22030">
                  <c:v>187990.546289407</c:v>
                </c:pt>
                <c:pt idx="22031">
                  <c:v>223642.333422554</c:v>
                </c:pt>
                <c:pt idx="22032">
                  <c:v>276729.7507288358</c:v>
                </c:pt>
                <c:pt idx="22033">
                  <c:v>190154.067754081</c:v>
                </c:pt>
                <c:pt idx="22034">
                  <c:v>262593.287015401</c:v>
                </c:pt>
                <c:pt idx="22035">
                  <c:v>239106.150821596</c:v>
                </c:pt>
                <c:pt idx="22036">
                  <c:v>250135.02576172</c:v>
                </c:pt>
                <c:pt idx="22037">
                  <c:v>194443.492013322</c:v>
                </c:pt>
                <c:pt idx="22038">
                  <c:v>215144.030405332</c:v>
                </c:pt>
                <c:pt idx="22039">
                  <c:v>184528.107264628</c:v>
                </c:pt>
                <c:pt idx="22040">
                  <c:v>198500.676033838</c:v>
                </c:pt>
                <c:pt idx="22041">
                  <c:v>206222.114083583</c:v>
                </c:pt>
                <c:pt idx="22042">
                  <c:v>243739.902948672</c:v>
                </c:pt>
                <c:pt idx="22043">
                  <c:v>188360.617265806</c:v>
                </c:pt>
                <c:pt idx="22044">
                  <c:v>259559.409263549</c:v>
                </c:pt>
                <c:pt idx="22045">
                  <c:v>278657.714868713</c:v>
                </c:pt>
                <c:pt idx="22046">
                  <c:v>251825.266312564</c:v>
                </c:pt>
                <c:pt idx="22047">
                  <c:v>185241.130420321</c:v>
                </c:pt>
                <c:pt idx="22048">
                  <c:v>225759.572671543</c:v>
                </c:pt>
                <c:pt idx="22049">
                  <c:v>205331.543645111</c:v>
                </c:pt>
                <c:pt idx="22050">
                  <c:v>253682.016738059</c:v>
                </c:pt>
                <c:pt idx="22051">
                  <c:v>184751.353480893</c:v>
                </c:pt>
                <c:pt idx="22052">
                  <c:v>188454.254024447</c:v>
                </c:pt>
                <c:pt idx="22053">
                  <c:v>214302.895156076</c:v>
                </c:pt>
                <c:pt idx="22054">
                  <c:v>265802.978025951</c:v>
                </c:pt>
                <c:pt idx="22055">
                  <c:v>269249.387146315</c:v>
                </c:pt>
                <c:pt idx="22056">
                  <c:v>219367.832644351</c:v>
                </c:pt>
                <c:pt idx="22057">
                  <c:v>218260.909877077</c:v>
                </c:pt>
                <c:pt idx="22058">
                  <c:v>185975.407323533</c:v>
                </c:pt>
                <c:pt idx="22059">
                  <c:v>186410.185786538</c:v>
                </c:pt>
                <c:pt idx="22060">
                  <c:v>216964.888645845</c:v>
                </c:pt>
                <c:pt idx="22061">
                  <c:v>215238.069204501</c:v>
                </c:pt>
                <c:pt idx="22062">
                  <c:v>186235.343015964</c:v>
                </c:pt>
                <c:pt idx="22063">
                  <c:v>244373.418105837</c:v>
                </c:pt>
                <c:pt idx="22064">
                  <c:v>228344.875294552</c:v>
                </c:pt>
                <c:pt idx="22065">
                  <c:v>334434.472723208</c:v>
                </c:pt>
                <c:pt idx="22066">
                  <c:v>377666.375517549</c:v>
                </c:pt>
                <c:pt idx="22067">
                  <c:v>334973.19064422</c:v>
                </c:pt>
                <c:pt idx="22068">
                  <c:v>368045.033191418</c:v>
                </c:pt>
                <c:pt idx="22069">
                  <c:v>337036.203291254</c:v>
                </c:pt>
                <c:pt idx="22070">
                  <c:v>317252.099083827</c:v>
                </c:pt>
                <c:pt idx="22071">
                  <c:v>313072.740626259</c:v>
                </c:pt>
                <c:pt idx="22072">
                  <c:v>314633.473296155</c:v>
                </c:pt>
                <c:pt idx="22073">
                  <c:v>414071.241486207</c:v>
                </c:pt>
                <c:pt idx="22074">
                  <c:v>341066.788086988</c:v>
                </c:pt>
                <c:pt idx="22075">
                  <c:v>311957.428181179</c:v>
                </c:pt>
                <c:pt idx="22076">
                  <c:v>404618.134307584</c:v>
                </c:pt>
                <c:pt idx="22077">
                  <c:v>314778.6187004498</c:v>
                </c:pt>
                <c:pt idx="22078">
                  <c:v>376882.312936129</c:v>
                </c:pt>
                <c:pt idx="22079">
                  <c:v>333070.975186665</c:v>
                </c:pt>
                <c:pt idx="22080">
                  <c:v>338651.394236883</c:v>
                </c:pt>
                <c:pt idx="22081">
                  <c:v>339562.180235961</c:v>
                </c:pt>
                <c:pt idx="22082">
                  <c:v>337194.667217123</c:v>
                </c:pt>
                <c:pt idx="22083">
                  <c:v>441238.16767288</c:v>
                </c:pt>
                <c:pt idx="22084">
                  <c:v>382419.274153936</c:v>
                </c:pt>
                <c:pt idx="22085">
                  <c:v>374450.857670793</c:v>
                </c:pt>
                <c:pt idx="22086">
                  <c:v>305970.062262119</c:v>
                </c:pt>
                <c:pt idx="22087">
                  <c:v>319325.915771989</c:v>
                </c:pt>
                <c:pt idx="22088">
                  <c:v>337468.242937939</c:v>
                </c:pt>
                <c:pt idx="22089">
                  <c:v>231333.3639607</c:v>
                </c:pt>
                <c:pt idx="22090">
                  <c:v>242182.489561001</c:v>
                </c:pt>
                <c:pt idx="22091">
                  <c:v>225233.90487625</c:v>
                </c:pt>
                <c:pt idx="22092">
                  <c:v>209954.93656494</c:v>
                </c:pt>
                <c:pt idx="22093">
                  <c:v>205382.938761805</c:v>
                </c:pt>
                <c:pt idx="22094">
                  <c:v>240012.4696663909</c:v>
                </c:pt>
                <c:pt idx="22095">
                  <c:v>184694.925170315</c:v>
                </c:pt>
                <c:pt idx="22096">
                  <c:v>256018.259512373</c:v>
                </c:pt>
                <c:pt idx="22097">
                  <c:v>268814.655972833</c:v>
                </c:pt>
                <c:pt idx="22098">
                  <c:v>224476.707642978</c:v>
                </c:pt>
                <c:pt idx="22099">
                  <c:v>213453.019314115</c:v>
                </c:pt>
                <c:pt idx="22100">
                  <c:v>185895.695653949</c:v>
                </c:pt>
                <c:pt idx="22101">
                  <c:v>223863.27130135</c:v>
                </c:pt>
                <c:pt idx="22102">
                  <c:v>248053.634725425</c:v>
                </c:pt>
                <c:pt idx="22103">
                  <c:v>216400.335958797</c:v>
                </c:pt>
                <c:pt idx="22104">
                  <c:v>187388.870249276</c:v>
                </c:pt>
                <c:pt idx="22105">
                  <c:v>212610.349549047</c:v>
                </c:pt>
                <c:pt idx="22106">
                  <c:v>266069.451866465</c:v>
                </c:pt>
                <c:pt idx="22107">
                  <c:v>271646.98840018</c:v>
                </c:pt>
                <c:pt idx="22108">
                  <c:v>215838.996246454</c:v>
                </c:pt>
                <c:pt idx="22109">
                  <c:v>214921.979509791</c:v>
                </c:pt>
                <c:pt idx="22110">
                  <c:v>189022.513586111</c:v>
                </c:pt>
                <c:pt idx="22111">
                  <c:v>193439.807564664</c:v>
                </c:pt>
                <c:pt idx="22112">
                  <c:v>217794.769248184</c:v>
                </c:pt>
                <c:pt idx="22113">
                  <c:v>215909.150652558</c:v>
                </c:pt>
                <c:pt idx="22114">
                  <c:v>185831.147670608</c:v>
                </c:pt>
                <c:pt idx="22115">
                  <c:v>243134.818709632</c:v>
                </c:pt>
                <c:pt idx="22116">
                  <c:v>297538.467985397</c:v>
                </c:pt>
                <c:pt idx="22117">
                  <c:v>353984.265653487</c:v>
                </c:pt>
                <c:pt idx="22118">
                  <c:v>424924.170137089</c:v>
                </c:pt>
                <c:pt idx="22119">
                  <c:v>348235.703079903</c:v>
                </c:pt>
                <c:pt idx="22120">
                  <c:v>379941.543564134</c:v>
                </c:pt>
                <c:pt idx="22121">
                  <c:v>320324.971229509</c:v>
                </c:pt>
                <c:pt idx="22122">
                  <c:v>350252.360102731</c:v>
                </c:pt>
                <c:pt idx="22123">
                  <c:v>319615.994888825</c:v>
                </c:pt>
                <c:pt idx="22124">
                  <c:v>285841.617204473</c:v>
                </c:pt>
                <c:pt idx="22125">
                  <c:v>285095.853271898</c:v>
                </c:pt>
                <c:pt idx="22126">
                  <c:v>184851.330615804</c:v>
                </c:pt>
                <c:pt idx="22127">
                  <c:v>247749.729547393</c:v>
                </c:pt>
                <c:pt idx="22128">
                  <c:v>245404.035520484</c:v>
                </c:pt>
                <c:pt idx="22129">
                  <c:v>190503.685688593</c:v>
                </c:pt>
                <c:pt idx="22130">
                  <c:v>210024.276887547</c:v>
                </c:pt>
                <c:pt idx="22131">
                  <c:v>214610.811304039</c:v>
                </c:pt>
                <c:pt idx="22132">
                  <c:v>217037.369259003</c:v>
                </c:pt>
                <c:pt idx="22133">
                  <c:v>186267.865392189</c:v>
                </c:pt>
                <c:pt idx="22134">
                  <c:v>315400.952639109</c:v>
                </c:pt>
                <c:pt idx="22135">
                  <c:v>487193.226854214</c:v>
                </c:pt>
                <c:pt idx="22136">
                  <c:v>451964.938352382</c:v>
                </c:pt>
                <c:pt idx="22137">
                  <c:v>406551.456517503</c:v>
                </c:pt>
                <c:pt idx="22138">
                  <c:v>416156.297554572</c:v>
                </c:pt>
                <c:pt idx="22139">
                  <c:v>432076.024788916</c:v>
                </c:pt>
                <c:pt idx="22140">
                  <c:v>407439.616667735</c:v>
                </c:pt>
                <c:pt idx="22141">
                  <c:v>374938.468897675</c:v>
                </c:pt>
                <c:pt idx="22142">
                  <c:v>428799.313708414</c:v>
                </c:pt>
                <c:pt idx="22143">
                  <c:v>375882.972903101</c:v>
                </c:pt>
                <c:pt idx="22144">
                  <c:v>390152.124875033</c:v>
                </c:pt>
                <c:pt idx="22145">
                  <c:v>417921.963763707</c:v>
                </c:pt>
                <c:pt idx="22146">
                  <c:v>216541.282113159</c:v>
                </c:pt>
                <c:pt idx="22147">
                  <c:v>186697.295894141</c:v>
                </c:pt>
                <c:pt idx="22148">
                  <c:v>241968.297063733</c:v>
                </c:pt>
                <c:pt idx="22149">
                  <c:v>227518.197193311</c:v>
                </c:pt>
                <c:pt idx="22150">
                  <c:v>217253.371300051</c:v>
                </c:pt>
                <c:pt idx="22151">
                  <c:v>215956.56612769</c:v>
                </c:pt>
                <c:pt idx="22152">
                  <c:v>224718.72269317</c:v>
                </c:pt>
                <c:pt idx="22153">
                  <c:v>302453.475957675</c:v>
                </c:pt>
                <c:pt idx="22154">
                  <c:v>242217.165655494</c:v>
                </c:pt>
                <c:pt idx="22155">
                  <c:v>292261.259717144</c:v>
                </c:pt>
                <c:pt idx="22156">
                  <c:v>244555.575598246</c:v>
                </c:pt>
                <c:pt idx="22157">
                  <c:v>190764.358036201</c:v>
                </c:pt>
                <c:pt idx="22158">
                  <c:v>263098.962030695</c:v>
                </c:pt>
                <c:pt idx="22159">
                  <c:v>207483.632666375</c:v>
                </c:pt>
                <c:pt idx="22160">
                  <c:v>218062.71997432</c:v>
                </c:pt>
                <c:pt idx="22161">
                  <c:v>222529.672889392</c:v>
                </c:pt>
                <c:pt idx="22162">
                  <c:v>189923.597810506</c:v>
                </c:pt>
                <c:pt idx="22163">
                  <c:v>190146.910469151</c:v>
                </c:pt>
                <c:pt idx="22164">
                  <c:v>191069.46862621</c:v>
                </c:pt>
                <c:pt idx="22165">
                  <c:v>296344.900185461</c:v>
                </c:pt>
                <c:pt idx="22166">
                  <c:v>212335.739705554</c:v>
                </c:pt>
                <c:pt idx="22167">
                  <c:v>224904.246583599</c:v>
                </c:pt>
                <c:pt idx="22168">
                  <c:v>215073.448903559</c:v>
                </c:pt>
                <c:pt idx="22169">
                  <c:v>255839.123786003</c:v>
                </c:pt>
                <c:pt idx="22170">
                  <c:v>197876.981042339</c:v>
                </c:pt>
                <c:pt idx="22171">
                  <c:v>211480.227097054</c:v>
                </c:pt>
                <c:pt idx="22172">
                  <c:v>245371.892017172</c:v>
                </c:pt>
                <c:pt idx="22173">
                  <c:v>215036.852199416</c:v>
                </c:pt>
                <c:pt idx="22174">
                  <c:v>186113.108381187</c:v>
                </c:pt>
                <c:pt idx="22175">
                  <c:v>258449.479081893</c:v>
                </c:pt>
                <c:pt idx="22176">
                  <c:v>215617.27844856</c:v>
                </c:pt>
                <c:pt idx="22177">
                  <c:v>186139.692442732</c:v>
                </c:pt>
                <c:pt idx="22178">
                  <c:v>237509.018385418</c:v>
                </c:pt>
                <c:pt idx="22179">
                  <c:v>267104.566628497</c:v>
                </c:pt>
                <c:pt idx="22180">
                  <c:v>243626.856300706</c:v>
                </c:pt>
                <c:pt idx="22181">
                  <c:v>185138.087778187</c:v>
                </c:pt>
                <c:pt idx="22182">
                  <c:v>215249.337376468</c:v>
                </c:pt>
                <c:pt idx="22183">
                  <c:v>184535.75921537</c:v>
                </c:pt>
                <c:pt idx="22184">
                  <c:v>244200.937811684</c:v>
                </c:pt>
                <c:pt idx="22185">
                  <c:v>233539.557942204</c:v>
                </c:pt>
                <c:pt idx="22186">
                  <c:v>219762.937859611</c:v>
                </c:pt>
                <c:pt idx="22187">
                  <c:v>225888.994090673</c:v>
                </c:pt>
                <c:pt idx="22188">
                  <c:v>189542.292399028</c:v>
                </c:pt>
                <c:pt idx="22189">
                  <c:v>237267.336293439</c:v>
                </c:pt>
                <c:pt idx="22190">
                  <c:v>265872.3418992378</c:v>
                </c:pt>
                <c:pt idx="22191">
                  <c:v>228928.09493629</c:v>
                </c:pt>
                <c:pt idx="22192">
                  <c:v>264293.828347242</c:v>
                </c:pt>
                <c:pt idx="22193">
                  <c:v>220287.462628543</c:v>
                </c:pt>
                <c:pt idx="22194">
                  <c:v>187746.740998176</c:v>
                </c:pt>
                <c:pt idx="22195">
                  <c:v>259022.34067843</c:v>
                </c:pt>
                <c:pt idx="22196">
                  <c:v>217389.026611736</c:v>
                </c:pt>
                <c:pt idx="22197">
                  <c:v>223116.820804462</c:v>
                </c:pt>
                <c:pt idx="22198">
                  <c:v>190173.853955854</c:v>
                </c:pt>
                <c:pt idx="22199">
                  <c:v>234919.42075892</c:v>
                </c:pt>
                <c:pt idx="22200">
                  <c:v>262433.9488222299</c:v>
                </c:pt>
                <c:pt idx="22201">
                  <c:v>215066.756629041</c:v>
                </c:pt>
                <c:pt idx="22202">
                  <c:v>190475.864694897</c:v>
                </c:pt>
                <c:pt idx="22203">
                  <c:v>251679.549077837</c:v>
                </c:pt>
                <c:pt idx="22204">
                  <c:v>187792.01599807</c:v>
                </c:pt>
                <c:pt idx="22205">
                  <c:v>234942.772429347</c:v>
                </c:pt>
                <c:pt idx="22206">
                  <c:v>278392.537445182</c:v>
                </c:pt>
                <c:pt idx="22207">
                  <c:v>204692.814348785</c:v>
                </c:pt>
                <c:pt idx="22208">
                  <c:v>233271.991491954</c:v>
                </c:pt>
                <c:pt idx="22209">
                  <c:v>229028.68465135</c:v>
                </c:pt>
                <c:pt idx="22210">
                  <c:v>216662.501310983</c:v>
                </c:pt>
                <c:pt idx="22211">
                  <c:v>223397.201398737</c:v>
                </c:pt>
                <c:pt idx="22212">
                  <c:v>193524.152508504</c:v>
                </c:pt>
                <c:pt idx="22213">
                  <c:v>193989.053997397</c:v>
                </c:pt>
                <c:pt idx="22214">
                  <c:v>233396.357602852</c:v>
                </c:pt>
                <c:pt idx="22215">
                  <c:v>297845.471123784</c:v>
                </c:pt>
                <c:pt idx="22216">
                  <c:v>225674.319836357</c:v>
                </c:pt>
                <c:pt idx="22217">
                  <c:v>201522.641229379</c:v>
                </c:pt>
                <c:pt idx="22218">
                  <c:v>260784.787266564</c:v>
                </c:pt>
                <c:pt idx="22219">
                  <c:v>258662.474036353</c:v>
                </c:pt>
                <c:pt idx="22220">
                  <c:v>193748.821871874</c:v>
                </c:pt>
                <c:pt idx="22221">
                  <c:v>253469.71724746</c:v>
                </c:pt>
                <c:pt idx="22222">
                  <c:v>229288.41720364</c:v>
                </c:pt>
                <c:pt idx="22223">
                  <c:v>199322.313761715</c:v>
                </c:pt>
                <c:pt idx="22224">
                  <c:v>215670.187877155</c:v>
                </c:pt>
                <c:pt idx="22225">
                  <c:v>292214.487059241</c:v>
                </c:pt>
                <c:pt idx="22226">
                  <c:v>222929.835125859</c:v>
                </c:pt>
                <c:pt idx="22227">
                  <c:v>211976.745634671</c:v>
                </c:pt>
                <c:pt idx="22228">
                  <c:v>210518.856988332</c:v>
                </c:pt>
                <c:pt idx="22229">
                  <c:v>281012.638508789</c:v>
                </c:pt>
                <c:pt idx="22230">
                  <c:v>218115.908290464</c:v>
                </c:pt>
                <c:pt idx="22231">
                  <c:v>218660.448438754</c:v>
                </c:pt>
                <c:pt idx="22232">
                  <c:v>193727.318002835</c:v>
                </c:pt>
                <c:pt idx="22233">
                  <c:v>197162.494568172</c:v>
                </c:pt>
                <c:pt idx="22234">
                  <c:v>184918.539134609</c:v>
                </c:pt>
                <c:pt idx="22235">
                  <c:v>285658.767510189</c:v>
                </c:pt>
                <c:pt idx="22236">
                  <c:v>198038.628711422</c:v>
                </c:pt>
                <c:pt idx="22237">
                  <c:v>234545.837286555</c:v>
                </c:pt>
                <c:pt idx="22238">
                  <c:v>270144.130160886</c:v>
                </c:pt>
                <c:pt idx="22239">
                  <c:v>193427.175612032</c:v>
                </c:pt>
                <c:pt idx="22240">
                  <c:v>217926.642056953</c:v>
                </c:pt>
                <c:pt idx="22241">
                  <c:v>311150.907502964</c:v>
                </c:pt>
                <c:pt idx="22242">
                  <c:v>227002.506877748</c:v>
                </c:pt>
                <c:pt idx="22243">
                  <c:v>191336.094483989</c:v>
                </c:pt>
                <c:pt idx="22244">
                  <c:v>190949.87678626</c:v>
                </c:pt>
                <c:pt idx="22245">
                  <c:v>290382.4589523418</c:v>
                </c:pt>
                <c:pt idx="22246">
                  <c:v>217855.894557325</c:v>
                </c:pt>
                <c:pt idx="22247">
                  <c:v>189324.65799233</c:v>
                </c:pt>
                <c:pt idx="22248">
                  <c:v>216708.096694274</c:v>
                </c:pt>
                <c:pt idx="22249">
                  <c:v>196323.463252428</c:v>
                </c:pt>
                <c:pt idx="22250">
                  <c:v>272719.880528285</c:v>
                </c:pt>
                <c:pt idx="22251">
                  <c:v>226356.690765131</c:v>
                </c:pt>
                <c:pt idx="22252">
                  <c:v>222947.192263859</c:v>
                </c:pt>
                <c:pt idx="22253">
                  <c:v>195934.300860707</c:v>
                </c:pt>
                <c:pt idx="22254">
                  <c:v>317632.592375718</c:v>
                </c:pt>
                <c:pt idx="22255">
                  <c:v>217041.691500479</c:v>
                </c:pt>
                <c:pt idx="22256">
                  <c:v>289213.454524839</c:v>
                </c:pt>
                <c:pt idx="22257">
                  <c:v>226555.108257785</c:v>
                </c:pt>
                <c:pt idx="22258">
                  <c:v>210769.234392925</c:v>
                </c:pt>
                <c:pt idx="22259">
                  <c:v>236681.378684659</c:v>
                </c:pt>
                <c:pt idx="22260">
                  <c:v>248869.515805629</c:v>
                </c:pt>
                <c:pt idx="22261">
                  <c:v>216788.791896418</c:v>
                </c:pt>
                <c:pt idx="22262">
                  <c:v>224328.666290903</c:v>
                </c:pt>
                <c:pt idx="22263">
                  <c:v>216338.645572019</c:v>
                </c:pt>
                <c:pt idx="22264">
                  <c:v>274143.280611414</c:v>
                </c:pt>
                <c:pt idx="22265">
                  <c:v>217403.833138054</c:v>
                </c:pt>
                <c:pt idx="22266">
                  <c:v>216163.729816526</c:v>
                </c:pt>
                <c:pt idx="22267">
                  <c:v>190037.36813139</c:v>
                </c:pt>
                <c:pt idx="22268">
                  <c:v>223435.030303673</c:v>
                </c:pt>
                <c:pt idx="22269">
                  <c:v>263263.202555021</c:v>
                </c:pt>
                <c:pt idx="22270">
                  <c:v>209167.074103436</c:v>
                </c:pt>
                <c:pt idx="22271">
                  <c:v>223969.109385665</c:v>
                </c:pt>
                <c:pt idx="22272">
                  <c:v>223936.12141828</c:v>
                </c:pt>
                <c:pt idx="22273">
                  <c:v>199439.336486122</c:v>
                </c:pt>
                <c:pt idx="22274">
                  <c:v>245862.939213127</c:v>
                </c:pt>
                <c:pt idx="22275">
                  <c:v>241743.283277841</c:v>
                </c:pt>
                <c:pt idx="22276">
                  <c:v>240059.434158626</c:v>
                </c:pt>
                <c:pt idx="22277">
                  <c:v>260474.42510648</c:v>
                </c:pt>
                <c:pt idx="22278">
                  <c:v>235993.526605902</c:v>
                </c:pt>
                <c:pt idx="22279">
                  <c:v>216909.328658121</c:v>
                </c:pt>
                <c:pt idx="22280">
                  <c:v>262012.053335057</c:v>
                </c:pt>
                <c:pt idx="22281">
                  <c:v>237152.333189265</c:v>
                </c:pt>
                <c:pt idx="22282">
                  <c:v>256675.978735752</c:v>
                </c:pt>
                <c:pt idx="22283">
                  <c:v>263849.244811262</c:v>
                </c:pt>
                <c:pt idx="22284">
                  <c:v>234152.600757897</c:v>
                </c:pt>
                <c:pt idx="22285">
                  <c:v>330685.937390384</c:v>
                </c:pt>
                <c:pt idx="22286">
                  <c:v>222271.319573095</c:v>
                </c:pt>
                <c:pt idx="22287">
                  <c:v>294200.574275248</c:v>
                </c:pt>
                <c:pt idx="22288">
                  <c:v>296889.830168921</c:v>
                </c:pt>
                <c:pt idx="22289">
                  <c:v>252887.404837564</c:v>
                </c:pt>
                <c:pt idx="22290">
                  <c:v>276974.81543772</c:v>
                </c:pt>
                <c:pt idx="22291">
                  <c:v>226915.617622016</c:v>
                </c:pt>
                <c:pt idx="22292">
                  <c:v>284642.21161563</c:v>
                </c:pt>
                <c:pt idx="22293">
                  <c:v>283002.972892476</c:v>
                </c:pt>
                <c:pt idx="22294">
                  <c:v>226504.500952611</c:v>
                </c:pt>
                <c:pt idx="22295">
                  <c:v>301971.898461015</c:v>
                </c:pt>
                <c:pt idx="22296">
                  <c:v>298964.953638057</c:v>
                </c:pt>
                <c:pt idx="22297">
                  <c:v>277027.399211693</c:v>
                </c:pt>
                <c:pt idx="22298">
                  <c:v>227848.46807738</c:v>
                </c:pt>
                <c:pt idx="22299">
                  <c:v>259537.174289496</c:v>
                </c:pt>
                <c:pt idx="22300">
                  <c:v>230064.045758809</c:v>
                </c:pt>
                <c:pt idx="22301">
                  <c:v>295845.170001536</c:v>
                </c:pt>
                <c:pt idx="22302">
                  <c:v>250576.677787928</c:v>
                </c:pt>
                <c:pt idx="22303">
                  <c:v>280841.633586628</c:v>
                </c:pt>
                <c:pt idx="22304">
                  <c:v>233791.147542943</c:v>
                </c:pt>
                <c:pt idx="22305">
                  <c:v>257791.320286527</c:v>
                </c:pt>
                <c:pt idx="22306">
                  <c:v>332566.769252427</c:v>
                </c:pt>
                <c:pt idx="22307">
                  <c:v>305044.266998828</c:v>
                </c:pt>
                <c:pt idx="22308">
                  <c:v>258935.55269383</c:v>
                </c:pt>
                <c:pt idx="22309">
                  <c:v>242020.551705281</c:v>
                </c:pt>
                <c:pt idx="22310">
                  <c:v>239454.62077545</c:v>
                </c:pt>
                <c:pt idx="22311">
                  <c:v>285615.010920757</c:v>
                </c:pt>
                <c:pt idx="22312">
                  <c:v>251995.233305933</c:v>
                </c:pt>
                <c:pt idx="22313">
                  <c:v>210943.798724113</c:v>
                </c:pt>
                <c:pt idx="22314">
                  <c:v>204554.987559832</c:v>
                </c:pt>
                <c:pt idx="22315">
                  <c:v>293259.106872702</c:v>
                </c:pt>
                <c:pt idx="22316">
                  <c:v>230913.629338618</c:v>
                </c:pt>
                <c:pt idx="22317">
                  <c:v>259647.658094568</c:v>
                </c:pt>
                <c:pt idx="22318">
                  <c:v>264046.994170919</c:v>
                </c:pt>
                <c:pt idx="22319">
                  <c:v>235237.909569065</c:v>
                </c:pt>
                <c:pt idx="22320">
                  <c:v>195713.983100309</c:v>
                </c:pt>
                <c:pt idx="22321">
                  <c:v>196118.989341169</c:v>
                </c:pt>
                <c:pt idx="22322">
                  <c:v>212332.507000579</c:v>
                </c:pt>
                <c:pt idx="22323">
                  <c:v>234678.630360697</c:v>
                </c:pt>
                <c:pt idx="22324">
                  <c:v>193068.002838717</c:v>
                </c:pt>
                <c:pt idx="22325">
                  <c:v>264952.578370483</c:v>
                </c:pt>
                <c:pt idx="22326">
                  <c:v>254666.868827738</c:v>
                </c:pt>
                <c:pt idx="22327">
                  <c:v>249238.470166438</c:v>
                </c:pt>
                <c:pt idx="22328">
                  <c:v>185290.458495136</c:v>
                </c:pt>
                <c:pt idx="22329">
                  <c:v>214568.530395735</c:v>
                </c:pt>
                <c:pt idx="22330">
                  <c:v>241993.504268033</c:v>
                </c:pt>
                <c:pt idx="22331">
                  <c:v>235477.087598188</c:v>
                </c:pt>
                <c:pt idx="22332">
                  <c:v>193333.423867277</c:v>
                </c:pt>
                <c:pt idx="22333">
                  <c:v>192885.067779317</c:v>
                </c:pt>
                <c:pt idx="22334">
                  <c:v>207815.406255761</c:v>
                </c:pt>
                <c:pt idx="22335">
                  <c:v>441223.386733018</c:v>
                </c:pt>
                <c:pt idx="22336">
                  <c:v>352002.90061145</c:v>
                </c:pt>
                <c:pt idx="22337">
                  <c:v>448773.990209362</c:v>
                </c:pt>
                <c:pt idx="22338">
                  <c:v>363650.114702686</c:v>
                </c:pt>
                <c:pt idx="22339">
                  <c:v>374384.838942564</c:v>
                </c:pt>
                <c:pt idx="22340">
                  <c:v>382921.478540205</c:v>
                </c:pt>
                <c:pt idx="22341">
                  <c:v>396548.185387994</c:v>
                </c:pt>
                <c:pt idx="22342">
                  <c:v>338732.390564776</c:v>
                </c:pt>
                <c:pt idx="22343">
                  <c:v>369463.021742233</c:v>
                </c:pt>
                <c:pt idx="22344">
                  <c:v>377618.511163458</c:v>
                </c:pt>
                <c:pt idx="22345">
                  <c:v>364864.822411731</c:v>
                </c:pt>
                <c:pt idx="22346">
                  <c:v>325727.603190714</c:v>
                </c:pt>
                <c:pt idx="22347">
                  <c:v>240576.693868962</c:v>
                </c:pt>
                <c:pt idx="22348">
                  <c:v>238939.069399621</c:v>
                </c:pt>
                <c:pt idx="22349">
                  <c:v>227269.190188525</c:v>
                </c:pt>
                <c:pt idx="22350">
                  <c:v>184533.332909217</c:v>
                </c:pt>
                <c:pt idx="22351">
                  <c:v>184525.239872052</c:v>
                </c:pt>
                <c:pt idx="22352">
                  <c:v>218909.754802358</c:v>
                </c:pt>
                <c:pt idx="22353">
                  <c:v>236701.717040887</c:v>
                </c:pt>
                <c:pt idx="22354">
                  <c:v>186509.288289546</c:v>
                </c:pt>
                <c:pt idx="22355">
                  <c:v>338366.556589496</c:v>
                </c:pt>
                <c:pt idx="22356">
                  <c:v>736643.366407025</c:v>
                </c:pt>
                <c:pt idx="22357">
                  <c:v>765820.205004736</c:v>
                </c:pt>
                <c:pt idx="22358">
                  <c:v>714877.000196202</c:v>
                </c:pt>
                <c:pt idx="22359">
                  <c:v>662952.3540792639</c:v>
                </c:pt>
                <c:pt idx="22360">
                  <c:v>701187.8125097578</c:v>
                </c:pt>
                <c:pt idx="22361">
                  <c:v>507928.916471746</c:v>
                </c:pt>
                <c:pt idx="22362">
                  <c:v>245756.203134328</c:v>
                </c:pt>
                <c:pt idx="22363">
                  <c:v>353601.400016223</c:v>
                </c:pt>
                <c:pt idx="22364">
                  <c:v>186330.739870947</c:v>
                </c:pt>
                <c:pt idx="22365">
                  <c:v>186314.901311057</c:v>
                </c:pt>
                <c:pt idx="22366">
                  <c:v>264073.406466336</c:v>
                </c:pt>
                <c:pt idx="22367">
                  <c:v>304628.1461367328</c:v>
                </c:pt>
                <c:pt idx="22368">
                  <c:v>186164.315110176</c:v>
                </c:pt>
                <c:pt idx="22369">
                  <c:v>221523.458846847</c:v>
                </c:pt>
                <c:pt idx="22370">
                  <c:v>200219.272454272</c:v>
                </c:pt>
                <c:pt idx="22371">
                  <c:v>242744.590153254</c:v>
                </c:pt>
                <c:pt idx="22372">
                  <c:v>225595.377792693</c:v>
                </c:pt>
                <c:pt idx="22373">
                  <c:v>221665.325324307</c:v>
                </c:pt>
                <c:pt idx="22374">
                  <c:v>190373.183625746</c:v>
                </c:pt>
                <c:pt idx="22375">
                  <c:v>267202.425251403</c:v>
                </c:pt>
                <c:pt idx="22376">
                  <c:v>234106.742675913</c:v>
                </c:pt>
                <c:pt idx="22377">
                  <c:v>257912.33150764</c:v>
                </c:pt>
                <c:pt idx="22378">
                  <c:v>218608.136103934</c:v>
                </c:pt>
                <c:pt idx="22379">
                  <c:v>237656.495174667</c:v>
                </c:pt>
                <c:pt idx="22380">
                  <c:v>188593.508620723</c:v>
                </c:pt>
                <c:pt idx="22381">
                  <c:v>248549.159948645</c:v>
                </c:pt>
                <c:pt idx="22382">
                  <c:v>217399.878465242</c:v>
                </c:pt>
                <c:pt idx="22383">
                  <c:v>184632.331971381</c:v>
                </c:pt>
                <c:pt idx="22384">
                  <c:v>193442.035575733</c:v>
                </c:pt>
                <c:pt idx="22385">
                  <c:v>260174.427820883</c:v>
                </c:pt>
                <c:pt idx="22386">
                  <c:v>216945.689042314</c:v>
                </c:pt>
                <c:pt idx="22387">
                  <c:v>260045.227098925</c:v>
                </c:pt>
                <c:pt idx="22388">
                  <c:v>240687.782920695</c:v>
                </c:pt>
                <c:pt idx="22389">
                  <c:v>215642.018045702</c:v>
                </c:pt>
                <c:pt idx="22390">
                  <c:v>186466.823544966</c:v>
                </c:pt>
                <c:pt idx="22391">
                  <c:v>196847.784478894</c:v>
                </c:pt>
                <c:pt idx="22392">
                  <c:v>246737.69368643</c:v>
                </c:pt>
                <c:pt idx="22393">
                  <c:v>222168.229904807</c:v>
                </c:pt>
                <c:pt idx="22394">
                  <c:v>185133.837055765</c:v>
                </c:pt>
                <c:pt idx="22395">
                  <c:v>256917.72357177</c:v>
                </c:pt>
                <c:pt idx="22396">
                  <c:v>268486.905067968</c:v>
                </c:pt>
                <c:pt idx="22397">
                  <c:v>235355.896897911</c:v>
                </c:pt>
                <c:pt idx="22398">
                  <c:v>185342.994084783</c:v>
                </c:pt>
                <c:pt idx="22399">
                  <c:v>216459.253872303</c:v>
                </c:pt>
                <c:pt idx="22400">
                  <c:v>267631.412933416</c:v>
                </c:pt>
                <c:pt idx="22401">
                  <c:v>197481.252716418</c:v>
                </c:pt>
                <c:pt idx="22402">
                  <c:v>185806.945812509</c:v>
                </c:pt>
                <c:pt idx="22403">
                  <c:v>186060.518216395</c:v>
                </c:pt>
                <c:pt idx="22404">
                  <c:v>196977.264494768</c:v>
                </c:pt>
                <c:pt idx="22405">
                  <c:v>280875.487527782</c:v>
                </c:pt>
                <c:pt idx="22406">
                  <c:v>211001.539506969</c:v>
                </c:pt>
                <c:pt idx="22407">
                  <c:v>258872.952698631</c:v>
                </c:pt>
                <c:pt idx="22408">
                  <c:v>220053.728621085</c:v>
                </c:pt>
                <c:pt idx="22409">
                  <c:v>226447.218162174</c:v>
                </c:pt>
                <c:pt idx="22410">
                  <c:v>187142.399868804</c:v>
                </c:pt>
                <c:pt idx="22411">
                  <c:v>211273.133635384</c:v>
                </c:pt>
                <c:pt idx="22412">
                  <c:v>215693.635123346</c:v>
                </c:pt>
                <c:pt idx="22413">
                  <c:v>239990.330911119</c:v>
                </c:pt>
                <c:pt idx="22414">
                  <c:v>210003.561114094</c:v>
                </c:pt>
                <c:pt idx="22415">
                  <c:v>215963.511655223</c:v>
                </c:pt>
                <c:pt idx="22416">
                  <c:v>271090.3176571318</c:v>
                </c:pt>
                <c:pt idx="22417">
                  <c:v>257599.162229556</c:v>
                </c:pt>
                <c:pt idx="22418">
                  <c:v>239504.256936131</c:v>
                </c:pt>
                <c:pt idx="22419">
                  <c:v>219570.710542777</c:v>
                </c:pt>
                <c:pt idx="22420">
                  <c:v>187464.430452301</c:v>
                </c:pt>
                <c:pt idx="22421">
                  <c:v>188885.320397427</c:v>
                </c:pt>
                <c:pt idx="22422">
                  <c:v>249777.513817156</c:v>
                </c:pt>
                <c:pt idx="22423">
                  <c:v>221488.974717488</c:v>
                </c:pt>
                <c:pt idx="22424">
                  <c:v>187391.988309428</c:v>
                </c:pt>
                <c:pt idx="22425">
                  <c:v>186017.557385182</c:v>
                </c:pt>
                <c:pt idx="22426">
                  <c:v>257216.95143045</c:v>
                </c:pt>
                <c:pt idx="22427">
                  <c:v>257491.649686144</c:v>
                </c:pt>
                <c:pt idx="22428">
                  <c:v>242558.91750889</c:v>
                </c:pt>
                <c:pt idx="22429">
                  <c:v>223912.620537881</c:v>
                </c:pt>
                <c:pt idx="22430">
                  <c:v>206077.673972923</c:v>
                </c:pt>
                <c:pt idx="22431">
                  <c:v>219921.126221558</c:v>
                </c:pt>
                <c:pt idx="22432">
                  <c:v>220432.37613493</c:v>
                </c:pt>
                <c:pt idx="22433">
                  <c:v>256009.784372628</c:v>
                </c:pt>
                <c:pt idx="22434">
                  <c:v>223188.027704073</c:v>
                </c:pt>
                <c:pt idx="22435">
                  <c:v>188021.795773214</c:v>
                </c:pt>
                <c:pt idx="22436">
                  <c:v>275546.18565882</c:v>
                </c:pt>
                <c:pt idx="22437">
                  <c:v>271007.31710809</c:v>
                </c:pt>
                <c:pt idx="22438">
                  <c:v>196799.17961227</c:v>
                </c:pt>
                <c:pt idx="22439">
                  <c:v>198874.384160338</c:v>
                </c:pt>
                <c:pt idx="22440">
                  <c:v>90640.2969369481</c:v>
                </c:pt>
                <c:pt idx="22441">
                  <c:v>55817.713657768</c:v>
                </c:pt>
                <c:pt idx="22442">
                  <c:v>89479.47053812287</c:v>
                </c:pt>
                <c:pt idx="22443">
                  <c:v>76503.44269939087</c:v>
                </c:pt>
                <c:pt idx="22444">
                  <c:v>72342.28197556931</c:v>
                </c:pt>
                <c:pt idx="22445">
                  <c:v>131812.241053383</c:v>
                </c:pt>
                <c:pt idx="22446">
                  <c:v>86834.6757655757</c:v>
                </c:pt>
                <c:pt idx="22447">
                  <c:v>99317.876012775</c:v>
                </c:pt>
                <c:pt idx="22448">
                  <c:v>105547.274541779</c:v>
                </c:pt>
                <c:pt idx="22449">
                  <c:v>53544.3472067005</c:v>
                </c:pt>
                <c:pt idx="22450">
                  <c:v>104072.889557912</c:v>
                </c:pt>
                <c:pt idx="22451">
                  <c:v>47074.00339180318</c:v>
                </c:pt>
                <c:pt idx="22452">
                  <c:v>94347.3563874984</c:v>
                </c:pt>
                <c:pt idx="22453">
                  <c:v>48827.7895997543</c:v>
                </c:pt>
                <c:pt idx="22454">
                  <c:v>49015.64117606918</c:v>
                </c:pt>
                <c:pt idx="22455">
                  <c:v>149768.125617423</c:v>
                </c:pt>
                <c:pt idx="22456">
                  <c:v>50447.2849614584</c:v>
                </c:pt>
                <c:pt idx="22457">
                  <c:v>87681.9319326282</c:v>
                </c:pt>
                <c:pt idx="22458">
                  <c:v>138593.078129871</c:v>
                </c:pt>
                <c:pt idx="22459">
                  <c:v>78468.1190380958</c:v>
                </c:pt>
                <c:pt idx="22460">
                  <c:v>50264.1575375466</c:v>
                </c:pt>
                <c:pt idx="22461">
                  <c:v>77171.1172403554</c:v>
                </c:pt>
                <c:pt idx="22462">
                  <c:v>53660.5160589534</c:v>
                </c:pt>
                <c:pt idx="22463">
                  <c:v>79186.9550064736</c:v>
                </c:pt>
                <c:pt idx="22464">
                  <c:v>47805.0654693588</c:v>
                </c:pt>
                <c:pt idx="22465">
                  <c:v>158992.676764746</c:v>
                </c:pt>
                <c:pt idx="22466">
                  <c:v>84732.8544719401</c:v>
                </c:pt>
                <c:pt idx="22467">
                  <c:v>63616.9485261605</c:v>
                </c:pt>
                <c:pt idx="22468">
                  <c:v>59327.6687273269</c:v>
                </c:pt>
                <c:pt idx="22469">
                  <c:v>58048.1562984261</c:v>
                </c:pt>
                <c:pt idx="22470">
                  <c:v>57143.7434320549</c:v>
                </c:pt>
                <c:pt idx="22471">
                  <c:v>137241.942374505</c:v>
                </c:pt>
                <c:pt idx="22472">
                  <c:v>46892.7831220299</c:v>
                </c:pt>
                <c:pt idx="22473">
                  <c:v>109954.500572173</c:v>
                </c:pt>
                <c:pt idx="22474">
                  <c:v>254590.989139839</c:v>
                </c:pt>
                <c:pt idx="22475">
                  <c:v>243481.181304713</c:v>
                </c:pt>
                <c:pt idx="22476">
                  <c:v>302125.119245254</c:v>
                </c:pt>
                <c:pt idx="22477">
                  <c:v>265254.163411205</c:v>
                </c:pt>
                <c:pt idx="22478">
                  <c:v>249819.314021254</c:v>
                </c:pt>
                <c:pt idx="22479">
                  <c:v>246147.355522591</c:v>
                </c:pt>
                <c:pt idx="22480">
                  <c:v>261683.235714615</c:v>
                </c:pt>
                <c:pt idx="22481">
                  <c:v>292528.273698384</c:v>
                </c:pt>
                <c:pt idx="22482">
                  <c:v>273776.415522433</c:v>
                </c:pt>
                <c:pt idx="22483">
                  <c:v>272368.629039057</c:v>
                </c:pt>
                <c:pt idx="22484">
                  <c:v>248613.989157706</c:v>
                </c:pt>
                <c:pt idx="22485">
                  <c:v>261320.964906662</c:v>
                </c:pt>
                <c:pt idx="22486">
                  <c:v>239508.106357531</c:v>
                </c:pt>
                <c:pt idx="22487">
                  <c:v>286843.852643197</c:v>
                </c:pt>
                <c:pt idx="22488">
                  <c:v>309313.169860545</c:v>
                </c:pt>
                <c:pt idx="22489">
                  <c:v>273602.454291389</c:v>
                </c:pt>
                <c:pt idx="22490">
                  <c:v>322462.545139683</c:v>
                </c:pt>
                <c:pt idx="22491">
                  <c:v>252822.783780023</c:v>
                </c:pt>
                <c:pt idx="22492">
                  <c:v>252164.3297924248</c:v>
                </c:pt>
                <c:pt idx="22493">
                  <c:v>234929.606949149</c:v>
                </c:pt>
                <c:pt idx="22494">
                  <c:v>266277.2452566868</c:v>
                </c:pt>
                <c:pt idx="22495">
                  <c:v>246015.405527405</c:v>
                </c:pt>
                <c:pt idx="22496">
                  <c:v>259558.636514857</c:v>
                </c:pt>
                <c:pt idx="22497">
                  <c:v>326865.097692656</c:v>
                </c:pt>
                <c:pt idx="22498">
                  <c:v>261765.937474848</c:v>
                </c:pt>
                <c:pt idx="22499">
                  <c:v>290824.281620706</c:v>
                </c:pt>
                <c:pt idx="22500">
                  <c:v>302679.1518571038</c:v>
                </c:pt>
                <c:pt idx="22501">
                  <c:v>244318.974367705</c:v>
                </c:pt>
                <c:pt idx="22502">
                  <c:v>293871.684738709</c:v>
                </c:pt>
                <c:pt idx="22503">
                  <c:v>129584.137609823</c:v>
                </c:pt>
                <c:pt idx="22504">
                  <c:v>52381.72675983188</c:v>
                </c:pt>
                <c:pt idx="22505">
                  <c:v>221809.914232946</c:v>
                </c:pt>
                <c:pt idx="22506">
                  <c:v>106253.65112535</c:v>
                </c:pt>
                <c:pt idx="22507">
                  <c:v>152486.908456197</c:v>
                </c:pt>
                <c:pt idx="22508">
                  <c:v>98278.36353185205</c:v>
                </c:pt>
                <c:pt idx="22509">
                  <c:v>55561.3201134362</c:v>
                </c:pt>
                <c:pt idx="22510">
                  <c:v>140644.970213696</c:v>
                </c:pt>
                <c:pt idx="22511">
                  <c:v>53282.9409133844</c:v>
                </c:pt>
                <c:pt idx="22512">
                  <c:v>144032.8564376229</c:v>
                </c:pt>
                <c:pt idx="22513">
                  <c:v>80051.6674517167</c:v>
                </c:pt>
                <c:pt idx="22514">
                  <c:v>59954.5309392888</c:v>
                </c:pt>
                <c:pt idx="22515">
                  <c:v>57490.3042237594</c:v>
                </c:pt>
                <c:pt idx="22516">
                  <c:v>52225.5082106342</c:v>
                </c:pt>
                <c:pt idx="22517">
                  <c:v>171353.752880079</c:v>
                </c:pt>
                <c:pt idx="22518">
                  <c:v>78795.2973758843</c:v>
                </c:pt>
                <c:pt idx="22519">
                  <c:v>121755.904043118</c:v>
                </c:pt>
                <c:pt idx="22520">
                  <c:v>63729.96132496728</c:v>
                </c:pt>
                <c:pt idx="22521">
                  <c:v>129935.772973331</c:v>
                </c:pt>
                <c:pt idx="22522">
                  <c:v>89915.43337612315</c:v>
                </c:pt>
                <c:pt idx="22523">
                  <c:v>99523.6512344049</c:v>
                </c:pt>
                <c:pt idx="22524">
                  <c:v>79188.7774399394</c:v>
                </c:pt>
                <c:pt idx="22525">
                  <c:v>124039.978381448</c:v>
                </c:pt>
                <c:pt idx="22526">
                  <c:v>64242.658583703</c:v>
                </c:pt>
                <c:pt idx="22527">
                  <c:v>160729.044236452</c:v>
                </c:pt>
                <c:pt idx="22528">
                  <c:v>60777.8186715737</c:v>
                </c:pt>
                <c:pt idx="22529">
                  <c:v>180563.370135506</c:v>
                </c:pt>
                <c:pt idx="22530">
                  <c:v>68701.62967516251</c:v>
                </c:pt>
                <c:pt idx="22531">
                  <c:v>160053.231735244</c:v>
                </c:pt>
                <c:pt idx="22532">
                  <c:v>105766.104923183</c:v>
                </c:pt>
                <c:pt idx="22533">
                  <c:v>93093.4329708959</c:v>
                </c:pt>
                <c:pt idx="22534">
                  <c:v>100467.661555499</c:v>
                </c:pt>
                <c:pt idx="22535">
                  <c:v>73253.5495546383</c:v>
                </c:pt>
                <c:pt idx="22536">
                  <c:v>105131.15726774</c:v>
                </c:pt>
                <c:pt idx="22537">
                  <c:v>163021.516529357</c:v>
                </c:pt>
                <c:pt idx="22538">
                  <c:v>99301.53060377655</c:v>
                </c:pt>
                <c:pt idx="22539">
                  <c:v>74856.1234457535</c:v>
                </c:pt>
                <c:pt idx="22540">
                  <c:v>106252.293561166</c:v>
                </c:pt>
                <c:pt idx="22541">
                  <c:v>165459.295421671</c:v>
                </c:pt>
                <c:pt idx="22542">
                  <c:v>139400.886725907</c:v>
                </c:pt>
                <c:pt idx="22543">
                  <c:v>118551.951747764</c:v>
                </c:pt>
                <c:pt idx="22544">
                  <c:v>81275.8723434912</c:v>
                </c:pt>
                <c:pt idx="22545">
                  <c:v>66153.8745422989</c:v>
                </c:pt>
                <c:pt idx="22546">
                  <c:v>64580.5205540189</c:v>
                </c:pt>
                <c:pt idx="22547">
                  <c:v>164719.9476979</c:v>
                </c:pt>
                <c:pt idx="22548">
                  <c:v>75843.72485847647</c:v>
                </c:pt>
                <c:pt idx="22549">
                  <c:v>110670.662610022</c:v>
                </c:pt>
                <c:pt idx="22550">
                  <c:v>65517.62587151317</c:v>
                </c:pt>
                <c:pt idx="22551">
                  <c:v>108762.346206931</c:v>
                </c:pt>
                <c:pt idx="22552">
                  <c:v>142632.772132765</c:v>
                </c:pt>
                <c:pt idx="22553">
                  <c:v>71785.01380367223</c:v>
                </c:pt>
                <c:pt idx="22554">
                  <c:v>119752.853994941</c:v>
                </c:pt>
                <c:pt idx="22555">
                  <c:v>92068.2640284058</c:v>
                </c:pt>
                <c:pt idx="22556">
                  <c:v>53835.3304355511</c:v>
                </c:pt>
                <c:pt idx="22557">
                  <c:v>127751.858358491</c:v>
                </c:pt>
                <c:pt idx="22558">
                  <c:v>79565.8360258372</c:v>
                </c:pt>
                <c:pt idx="22559">
                  <c:v>49885.0225635885</c:v>
                </c:pt>
                <c:pt idx="22560">
                  <c:v>106391.215356443</c:v>
                </c:pt>
                <c:pt idx="22561">
                  <c:v>56370.9354971764</c:v>
                </c:pt>
                <c:pt idx="22562">
                  <c:v>140124.598498756</c:v>
                </c:pt>
                <c:pt idx="22563">
                  <c:v>79510.1316235321</c:v>
                </c:pt>
                <c:pt idx="22564">
                  <c:v>81286.4987961119</c:v>
                </c:pt>
                <c:pt idx="22565">
                  <c:v>50969.16547031748</c:v>
                </c:pt>
                <c:pt idx="22566">
                  <c:v>124178.510038234</c:v>
                </c:pt>
                <c:pt idx="22567">
                  <c:v>81126.99174421247</c:v>
                </c:pt>
                <c:pt idx="22568">
                  <c:v>82598.6256499372</c:v>
                </c:pt>
                <c:pt idx="22569">
                  <c:v>89763.56650566807</c:v>
                </c:pt>
                <c:pt idx="22570">
                  <c:v>75787.3405294307</c:v>
                </c:pt>
                <c:pt idx="22571">
                  <c:v>82837.4270656218</c:v>
                </c:pt>
                <c:pt idx="22572">
                  <c:v>120801.050237532</c:v>
                </c:pt>
                <c:pt idx="22573">
                  <c:v>105213.007617931</c:v>
                </c:pt>
                <c:pt idx="22574">
                  <c:v>111808.491975997</c:v>
                </c:pt>
                <c:pt idx="22575">
                  <c:v>52467.22936093166</c:v>
                </c:pt>
                <c:pt idx="22576">
                  <c:v>52795.868837236</c:v>
                </c:pt>
                <c:pt idx="22577">
                  <c:v>123453.843771464</c:v>
                </c:pt>
                <c:pt idx="22578">
                  <c:v>107174.042555262</c:v>
                </c:pt>
                <c:pt idx="22579">
                  <c:v>57342.0145589894</c:v>
                </c:pt>
                <c:pt idx="22580">
                  <c:v>54507.29395508978</c:v>
                </c:pt>
                <c:pt idx="22581">
                  <c:v>110321.935761868</c:v>
                </c:pt>
                <c:pt idx="22582">
                  <c:v>96442.0851709133</c:v>
                </c:pt>
                <c:pt idx="22583">
                  <c:v>111278.25975543</c:v>
                </c:pt>
                <c:pt idx="22584">
                  <c:v>89377.8052311883</c:v>
                </c:pt>
                <c:pt idx="22585">
                  <c:v>54565.97818673128</c:v>
                </c:pt>
                <c:pt idx="22586">
                  <c:v>105419.966584605</c:v>
                </c:pt>
                <c:pt idx="22587">
                  <c:v>64834.09700453127</c:v>
                </c:pt>
                <c:pt idx="22588">
                  <c:v>184083.747767084</c:v>
                </c:pt>
                <c:pt idx="22589">
                  <c:v>90120.0964433083</c:v>
                </c:pt>
                <c:pt idx="22590">
                  <c:v>59443.76202856567</c:v>
                </c:pt>
                <c:pt idx="22591">
                  <c:v>477433.312598124</c:v>
                </c:pt>
                <c:pt idx="22592">
                  <c:v>612193.057668552</c:v>
                </c:pt>
                <c:pt idx="22593">
                  <c:v>567676.511696091</c:v>
                </c:pt>
                <c:pt idx="22594">
                  <c:v>597912.842425494</c:v>
                </c:pt>
                <c:pt idx="22595">
                  <c:v>567869.315866462</c:v>
                </c:pt>
                <c:pt idx="22596">
                  <c:v>623560.904812739</c:v>
                </c:pt>
                <c:pt idx="22597">
                  <c:v>568885.593787871</c:v>
                </c:pt>
                <c:pt idx="22598">
                  <c:v>507072.338914693</c:v>
                </c:pt>
                <c:pt idx="22599">
                  <c:v>63521.8120758533</c:v>
                </c:pt>
                <c:pt idx="22600">
                  <c:v>157964.354782468</c:v>
                </c:pt>
                <c:pt idx="22601">
                  <c:v>80503.24959825339</c:v>
                </c:pt>
                <c:pt idx="22602">
                  <c:v>51314.2342621941</c:v>
                </c:pt>
                <c:pt idx="22603">
                  <c:v>88647.93723212127</c:v>
                </c:pt>
                <c:pt idx="22604">
                  <c:v>79879.1451150947</c:v>
                </c:pt>
                <c:pt idx="22605">
                  <c:v>120117.188755428</c:v>
                </c:pt>
                <c:pt idx="22606">
                  <c:v>50110.3692958605</c:v>
                </c:pt>
                <c:pt idx="22607">
                  <c:v>75539.0908465672</c:v>
                </c:pt>
                <c:pt idx="22608">
                  <c:v>121061.53754935</c:v>
                </c:pt>
                <c:pt idx="22609">
                  <c:v>134218.99397662</c:v>
                </c:pt>
                <c:pt idx="22610">
                  <c:v>88799.9086696644</c:v>
                </c:pt>
                <c:pt idx="22611">
                  <c:v>75202.22383264</c:v>
                </c:pt>
                <c:pt idx="22612">
                  <c:v>47546.6368096917</c:v>
                </c:pt>
                <c:pt idx="22613">
                  <c:v>51775.1342276709</c:v>
                </c:pt>
                <c:pt idx="22614">
                  <c:v>78677.88884165286</c:v>
                </c:pt>
                <c:pt idx="22615">
                  <c:v>76366.9579427563</c:v>
                </c:pt>
                <c:pt idx="22616">
                  <c:v>55501.78790887519</c:v>
                </c:pt>
                <c:pt idx="22617">
                  <c:v>64437.3850378553</c:v>
                </c:pt>
                <c:pt idx="22618">
                  <c:v>160311.644665075</c:v>
                </c:pt>
                <c:pt idx="22619">
                  <c:v>106629.410372783</c:v>
                </c:pt>
                <c:pt idx="22620">
                  <c:v>144518.390932545</c:v>
                </c:pt>
                <c:pt idx="22621">
                  <c:v>93441.8411960304</c:v>
                </c:pt>
                <c:pt idx="22622">
                  <c:v>108527.766599103</c:v>
                </c:pt>
                <c:pt idx="22623">
                  <c:v>62723.0399378083</c:v>
                </c:pt>
                <c:pt idx="22624">
                  <c:v>99165.7513856956</c:v>
                </c:pt>
                <c:pt idx="22625">
                  <c:v>51317.4578782163</c:v>
                </c:pt>
                <c:pt idx="22626">
                  <c:v>55834.78062457759</c:v>
                </c:pt>
                <c:pt idx="22627">
                  <c:v>150778.203709462</c:v>
                </c:pt>
                <c:pt idx="22628">
                  <c:v>50277.7749063562</c:v>
                </c:pt>
                <c:pt idx="22629">
                  <c:v>111290.71846487</c:v>
                </c:pt>
                <c:pt idx="22630">
                  <c:v>102476.967057929</c:v>
                </c:pt>
                <c:pt idx="22631">
                  <c:v>49512.27727171778</c:v>
                </c:pt>
                <c:pt idx="22632">
                  <c:v>83325.598964303</c:v>
                </c:pt>
                <c:pt idx="22633">
                  <c:v>77048.24027668301</c:v>
                </c:pt>
                <c:pt idx="22634">
                  <c:v>67380.71294442877</c:v>
                </c:pt>
                <c:pt idx="22635">
                  <c:v>59473.5971123272</c:v>
                </c:pt>
                <c:pt idx="22636">
                  <c:v>45059.8309616594</c:v>
                </c:pt>
                <c:pt idx="22637">
                  <c:v>153913.26866819</c:v>
                </c:pt>
                <c:pt idx="22638">
                  <c:v>51470.7709499889</c:v>
                </c:pt>
                <c:pt idx="22639">
                  <c:v>120906.810196033</c:v>
                </c:pt>
                <c:pt idx="22640">
                  <c:v>69232.0098968717</c:v>
                </c:pt>
                <c:pt idx="22641">
                  <c:v>157260.033400074</c:v>
                </c:pt>
                <c:pt idx="22642">
                  <c:v>111728.75591281</c:v>
                </c:pt>
                <c:pt idx="22643">
                  <c:v>47120.4832340918</c:v>
                </c:pt>
                <c:pt idx="22644">
                  <c:v>102174.417674317</c:v>
                </c:pt>
                <c:pt idx="22645">
                  <c:v>54496.332244565</c:v>
                </c:pt>
                <c:pt idx="22646">
                  <c:v>52434.6895786733</c:v>
                </c:pt>
                <c:pt idx="22647">
                  <c:v>159505.532262529</c:v>
                </c:pt>
                <c:pt idx="22648">
                  <c:v>94045.473557331</c:v>
                </c:pt>
                <c:pt idx="22649">
                  <c:v>71302.2651151456</c:v>
                </c:pt>
                <c:pt idx="22650">
                  <c:v>112404.2590619</c:v>
                </c:pt>
                <c:pt idx="22651">
                  <c:v>102170.635901854</c:v>
                </c:pt>
                <c:pt idx="22652">
                  <c:v>86940.7596014818</c:v>
                </c:pt>
                <c:pt idx="22653">
                  <c:v>86265.13178327947</c:v>
                </c:pt>
                <c:pt idx="22654">
                  <c:v>97315.4710860363</c:v>
                </c:pt>
                <c:pt idx="22655">
                  <c:v>68372.0925294887</c:v>
                </c:pt>
                <c:pt idx="22656">
                  <c:v>98570.71960986967</c:v>
                </c:pt>
                <c:pt idx="22657">
                  <c:v>197047.829244637</c:v>
                </c:pt>
                <c:pt idx="22658">
                  <c:v>98086.09624945336</c:v>
                </c:pt>
                <c:pt idx="22659">
                  <c:v>68936.93036532355</c:v>
                </c:pt>
                <c:pt idx="22660">
                  <c:v>140688.676688001</c:v>
                </c:pt>
                <c:pt idx="22661">
                  <c:v>93775.33128542308</c:v>
                </c:pt>
                <c:pt idx="22662">
                  <c:v>100605.873769116</c:v>
                </c:pt>
                <c:pt idx="22663">
                  <c:v>103359.103153505</c:v>
                </c:pt>
                <c:pt idx="22664">
                  <c:v>73017.3574868821</c:v>
                </c:pt>
                <c:pt idx="22665">
                  <c:v>73784.3451209312</c:v>
                </c:pt>
                <c:pt idx="22666">
                  <c:v>75766.0816863835</c:v>
                </c:pt>
                <c:pt idx="22667">
                  <c:v>171231.894252881</c:v>
                </c:pt>
                <c:pt idx="22668">
                  <c:v>68541.4724670069</c:v>
                </c:pt>
                <c:pt idx="22669">
                  <c:v>131801.671961613</c:v>
                </c:pt>
                <c:pt idx="22670">
                  <c:v>103718.18539336</c:v>
                </c:pt>
                <c:pt idx="22671">
                  <c:v>157461.076499533</c:v>
                </c:pt>
                <c:pt idx="22672">
                  <c:v>82068.4755255581</c:v>
                </c:pt>
                <c:pt idx="22673">
                  <c:v>118824.680399816</c:v>
                </c:pt>
                <c:pt idx="22674">
                  <c:v>136932.629802384</c:v>
                </c:pt>
                <c:pt idx="22675">
                  <c:v>113208.958025866</c:v>
                </c:pt>
                <c:pt idx="22676">
                  <c:v>74532.23528765967</c:v>
                </c:pt>
                <c:pt idx="22677">
                  <c:v>145592.4641926489</c:v>
                </c:pt>
                <c:pt idx="22678">
                  <c:v>100142.955909915</c:v>
                </c:pt>
                <c:pt idx="22679">
                  <c:v>67377.3046854857</c:v>
                </c:pt>
                <c:pt idx="22680">
                  <c:v>93726.5619199511</c:v>
                </c:pt>
                <c:pt idx="22681">
                  <c:v>105179.816146336</c:v>
                </c:pt>
                <c:pt idx="22682">
                  <c:v>119258.169617887</c:v>
                </c:pt>
                <c:pt idx="22683">
                  <c:v>94359.0272072378</c:v>
                </c:pt>
                <c:pt idx="22684">
                  <c:v>68903.8751035755</c:v>
                </c:pt>
                <c:pt idx="22685">
                  <c:v>101384.571864989</c:v>
                </c:pt>
                <c:pt idx="22686">
                  <c:v>67246.06059190347</c:v>
                </c:pt>
                <c:pt idx="22687">
                  <c:v>170555.14135342</c:v>
                </c:pt>
                <c:pt idx="22688">
                  <c:v>103709.838190089</c:v>
                </c:pt>
                <c:pt idx="22689">
                  <c:v>65575.21727981296</c:v>
                </c:pt>
                <c:pt idx="22690">
                  <c:v>125673.926862314</c:v>
                </c:pt>
                <c:pt idx="22691">
                  <c:v>83555.2709944094</c:v>
                </c:pt>
                <c:pt idx="22692">
                  <c:v>178786.231132808</c:v>
                </c:pt>
                <c:pt idx="22693">
                  <c:v>94659.7926250343</c:v>
                </c:pt>
                <c:pt idx="22694">
                  <c:v>143017.966443041</c:v>
                </c:pt>
                <c:pt idx="22695">
                  <c:v>165953.362435617</c:v>
                </c:pt>
                <c:pt idx="22696">
                  <c:v>144666.251310321</c:v>
                </c:pt>
                <c:pt idx="22697">
                  <c:v>218720.977022791</c:v>
                </c:pt>
                <c:pt idx="22698">
                  <c:v>196061.833736848</c:v>
                </c:pt>
                <c:pt idx="22699">
                  <c:v>172215.953761133</c:v>
                </c:pt>
                <c:pt idx="22700">
                  <c:v>266050.454760196</c:v>
                </c:pt>
                <c:pt idx="22701">
                  <c:v>293463.315984761</c:v>
                </c:pt>
                <c:pt idx="22702">
                  <c:v>207819.503338232</c:v>
                </c:pt>
                <c:pt idx="22703">
                  <c:v>172533.399429871</c:v>
                </c:pt>
                <c:pt idx="22704">
                  <c:v>197962.298990778</c:v>
                </c:pt>
                <c:pt idx="22705">
                  <c:v>635261.788447589</c:v>
                </c:pt>
                <c:pt idx="22706">
                  <c:v>700926.206117371</c:v>
                </c:pt>
                <c:pt idx="22707">
                  <c:v>634822.6022535691</c:v>
                </c:pt>
                <c:pt idx="22708">
                  <c:v>688642.733927943</c:v>
                </c:pt>
                <c:pt idx="22709">
                  <c:v>743893.6975218648</c:v>
                </c:pt>
                <c:pt idx="22710">
                  <c:v>641931.776691689</c:v>
                </c:pt>
                <c:pt idx="22711">
                  <c:v>698368.21444553</c:v>
                </c:pt>
                <c:pt idx="22712">
                  <c:v>699070.370535233</c:v>
                </c:pt>
                <c:pt idx="22713">
                  <c:v>684061.510602247</c:v>
                </c:pt>
                <c:pt idx="22714">
                  <c:v>639101.305359786</c:v>
                </c:pt>
                <c:pt idx="22715">
                  <c:v>639278.239494694</c:v>
                </c:pt>
                <c:pt idx="22716">
                  <c:v>641006.937112937</c:v>
                </c:pt>
                <c:pt idx="22717">
                  <c:v>684212.695556064</c:v>
                </c:pt>
                <c:pt idx="22718">
                  <c:v>737850.296899601</c:v>
                </c:pt>
                <c:pt idx="22719">
                  <c:v>636010.45098909</c:v>
                </c:pt>
                <c:pt idx="22720">
                  <c:v>635985.424264655</c:v>
                </c:pt>
                <c:pt idx="22721">
                  <c:v>454118.8227649898</c:v>
                </c:pt>
                <c:pt idx="22722">
                  <c:v>186154.988724162</c:v>
                </c:pt>
                <c:pt idx="22723">
                  <c:v>197968.969623759</c:v>
                </c:pt>
                <c:pt idx="22724">
                  <c:v>134578.873351166</c:v>
                </c:pt>
                <c:pt idx="22725">
                  <c:v>203445.749438693</c:v>
                </c:pt>
                <c:pt idx="22726">
                  <c:v>172590.275421296</c:v>
                </c:pt>
                <c:pt idx="22727">
                  <c:v>143778.268833523</c:v>
                </c:pt>
                <c:pt idx="22728">
                  <c:v>173527.593735943</c:v>
                </c:pt>
                <c:pt idx="22729">
                  <c:v>173920.052114859</c:v>
                </c:pt>
                <c:pt idx="22730">
                  <c:v>217386.523346579</c:v>
                </c:pt>
                <c:pt idx="22731">
                  <c:v>139265.430013747</c:v>
                </c:pt>
                <c:pt idx="22732">
                  <c:v>187055.076626692</c:v>
                </c:pt>
                <c:pt idx="22733">
                  <c:v>163609.168858091</c:v>
                </c:pt>
                <c:pt idx="22734">
                  <c:v>159878.737114591</c:v>
                </c:pt>
                <c:pt idx="22735">
                  <c:v>127324.62604275</c:v>
                </c:pt>
                <c:pt idx="22736">
                  <c:v>129294.324393059</c:v>
                </c:pt>
                <c:pt idx="22737">
                  <c:v>158548.573372187</c:v>
                </c:pt>
                <c:pt idx="22738">
                  <c:v>146881.535965102</c:v>
                </c:pt>
                <c:pt idx="22739">
                  <c:v>133335.597918887</c:v>
                </c:pt>
                <c:pt idx="22740">
                  <c:v>228770.009648803</c:v>
                </c:pt>
                <c:pt idx="22741">
                  <c:v>125907.417809268</c:v>
                </c:pt>
                <c:pt idx="22742">
                  <c:v>150731.976270681</c:v>
                </c:pt>
                <c:pt idx="22743">
                  <c:v>201688.840458554</c:v>
                </c:pt>
                <c:pt idx="22744">
                  <c:v>191110.244126244</c:v>
                </c:pt>
                <c:pt idx="22745">
                  <c:v>167258.493908368</c:v>
                </c:pt>
                <c:pt idx="22746">
                  <c:v>145483.191324581</c:v>
                </c:pt>
                <c:pt idx="22747">
                  <c:v>150035.111221666</c:v>
                </c:pt>
                <c:pt idx="22748">
                  <c:v>192519.645188248</c:v>
                </c:pt>
                <c:pt idx="22749">
                  <c:v>154505.576949655</c:v>
                </c:pt>
                <c:pt idx="22750">
                  <c:v>247800.719037992</c:v>
                </c:pt>
                <c:pt idx="22751">
                  <c:v>146452.533041566</c:v>
                </c:pt>
                <c:pt idx="22752">
                  <c:v>182075.466739851</c:v>
                </c:pt>
                <c:pt idx="22753">
                  <c:v>249194.336080577</c:v>
                </c:pt>
                <c:pt idx="22754">
                  <c:v>135448.470131704</c:v>
                </c:pt>
                <c:pt idx="22755">
                  <c:v>175346.213707276</c:v>
                </c:pt>
                <c:pt idx="22756">
                  <c:v>185645.022961616</c:v>
                </c:pt>
                <c:pt idx="22757">
                  <c:v>220910.02565507</c:v>
                </c:pt>
                <c:pt idx="22758">
                  <c:v>164090.089024475</c:v>
                </c:pt>
                <c:pt idx="22759">
                  <c:v>158947.392217866</c:v>
                </c:pt>
                <c:pt idx="22760">
                  <c:v>259344.62058473</c:v>
                </c:pt>
                <c:pt idx="22761">
                  <c:v>190472.45689454</c:v>
                </c:pt>
                <c:pt idx="22762">
                  <c:v>352405.849920689</c:v>
                </c:pt>
                <c:pt idx="22763">
                  <c:v>242951.995401796</c:v>
                </c:pt>
                <c:pt idx="22764">
                  <c:v>281760.974758381</c:v>
                </c:pt>
                <c:pt idx="22765">
                  <c:v>221400.041980137</c:v>
                </c:pt>
                <c:pt idx="22766">
                  <c:v>226011.29520391</c:v>
                </c:pt>
                <c:pt idx="22767">
                  <c:v>205613.812447942</c:v>
                </c:pt>
                <c:pt idx="22768">
                  <c:v>183706.575621657</c:v>
                </c:pt>
                <c:pt idx="22769">
                  <c:v>233565.260630452</c:v>
                </c:pt>
                <c:pt idx="22770">
                  <c:v>257856.111657394</c:v>
                </c:pt>
                <c:pt idx="22771">
                  <c:v>254142.153533316</c:v>
                </c:pt>
                <c:pt idx="22772">
                  <c:v>263978.401116558</c:v>
                </c:pt>
                <c:pt idx="22773">
                  <c:v>243187.656618406</c:v>
                </c:pt>
                <c:pt idx="22774">
                  <c:v>276111.060259491</c:v>
                </c:pt>
                <c:pt idx="22775">
                  <c:v>236562.946731779</c:v>
                </c:pt>
                <c:pt idx="22776">
                  <c:v>308517.970066476</c:v>
                </c:pt>
                <c:pt idx="22777">
                  <c:v>252303.576059491</c:v>
                </c:pt>
                <c:pt idx="22778">
                  <c:v>280868.119932435</c:v>
                </c:pt>
                <c:pt idx="22779">
                  <c:v>316737.7487307778</c:v>
                </c:pt>
                <c:pt idx="22780">
                  <c:v>267884.3112269518</c:v>
                </c:pt>
                <c:pt idx="22781">
                  <c:v>273561.917206539</c:v>
                </c:pt>
                <c:pt idx="22782">
                  <c:v>245496.943339112</c:v>
                </c:pt>
                <c:pt idx="22783">
                  <c:v>232923.956595598</c:v>
                </c:pt>
                <c:pt idx="22784">
                  <c:v>176991.130616479</c:v>
                </c:pt>
                <c:pt idx="22785">
                  <c:v>171537.01942463</c:v>
                </c:pt>
                <c:pt idx="22786">
                  <c:v>206532.523098708</c:v>
                </c:pt>
                <c:pt idx="22787">
                  <c:v>214599.645739043</c:v>
                </c:pt>
                <c:pt idx="22788">
                  <c:v>239183.369705576</c:v>
                </c:pt>
                <c:pt idx="22789">
                  <c:v>250692.584007989</c:v>
                </c:pt>
                <c:pt idx="22790">
                  <c:v>287942.969001623</c:v>
                </c:pt>
                <c:pt idx="22791">
                  <c:v>297106.832173797</c:v>
                </c:pt>
                <c:pt idx="22792">
                  <c:v>249350.352042241</c:v>
                </c:pt>
                <c:pt idx="22793">
                  <c:v>213029.590387289</c:v>
                </c:pt>
                <c:pt idx="22794">
                  <c:v>252090.934622514</c:v>
                </c:pt>
                <c:pt idx="22795">
                  <c:v>254317.995090271</c:v>
                </c:pt>
                <c:pt idx="22796">
                  <c:v>258211.48091722</c:v>
                </c:pt>
                <c:pt idx="22797">
                  <c:v>194201.442904666</c:v>
                </c:pt>
                <c:pt idx="22798">
                  <c:v>193766.271446718</c:v>
                </c:pt>
                <c:pt idx="22799">
                  <c:v>214833.835404747</c:v>
                </c:pt>
                <c:pt idx="22800">
                  <c:v>431722.813859593</c:v>
                </c:pt>
                <c:pt idx="22801">
                  <c:v>368870.289097351</c:v>
                </c:pt>
                <c:pt idx="22802">
                  <c:v>400622.025345859</c:v>
                </c:pt>
                <c:pt idx="22803">
                  <c:v>369849.365021075</c:v>
                </c:pt>
                <c:pt idx="22804">
                  <c:v>346658.1651966178</c:v>
                </c:pt>
                <c:pt idx="22805">
                  <c:v>346346.008982098</c:v>
                </c:pt>
                <c:pt idx="22806">
                  <c:v>320670.07331381</c:v>
                </c:pt>
                <c:pt idx="22807">
                  <c:v>220426.731851837</c:v>
                </c:pt>
                <c:pt idx="22808">
                  <c:v>220300.592114352</c:v>
                </c:pt>
                <c:pt idx="22809">
                  <c:v>262438.718205072</c:v>
                </c:pt>
                <c:pt idx="22810">
                  <c:v>228823.243148869</c:v>
                </c:pt>
                <c:pt idx="22811">
                  <c:v>241902.26297864</c:v>
                </c:pt>
                <c:pt idx="22812">
                  <c:v>193000.335766061</c:v>
                </c:pt>
                <c:pt idx="22813">
                  <c:v>189043.696849106</c:v>
                </c:pt>
                <c:pt idx="22814">
                  <c:v>218310.033830951</c:v>
                </c:pt>
                <c:pt idx="22815">
                  <c:v>191803.752376839</c:v>
                </c:pt>
                <c:pt idx="22816">
                  <c:v>161748.668555275</c:v>
                </c:pt>
                <c:pt idx="22817">
                  <c:v>157333.103120009</c:v>
                </c:pt>
                <c:pt idx="22818">
                  <c:v>190825.724833845</c:v>
                </c:pt>
                <c:pt idx="22819">
                  <c:v>254159.34964132</c:v>
                </c:pt>
                <c:pt idx="22820">
                  <c:v>173784.3363978</c:v>
                </c:pt>
                <c:pt idx="22821">
                  <c:v>240825.751228476</c:v>
                </c:pt>
                <c:pt idx="22822">
                  <c:v>200393.594877132</c:v>
                </c:pt>
                <c:pt idx="22823">
                  <c:v>175812.420766746</c:v>
                </c:pt>
                <c:pt idx="22824">
                  <c:v>144462.494215984</c:v>
                </c:pt>
                <c:pt idx="22825">
                  <c:v>140796.915291622</c:v>
                </c:pt>
                <c:pt idx="22826">
                  <c:v>198481.761656146</c:v>
                </c:pt>
                <c:pt idx="22827">
                  <c:v>165434.302167904</c:v>
                </c:pt>
                <c:pt idx="22828">
                  <c:v>184012.648734148</c:v>
                </c:pt>
                <c:pt idx="22829">
                  <c:v>137648.805824829</c:v>
                </c:pt>
                <c:pt idx="22830">
                  <c:v>212618.419208472</c:v>
                </c:pt>
                <c:pt idx="22831">
                  <c:v>196390.174965262</c:v>
                </c:pt>
                <c:pt idx="22832">
                  <c:v>211060.844783439</c:v>
                </c:pt>
                <c:pt idx="22833">
                  <c:v>181019.075562597</c:v>
                </c:pt>
                <c:pt idx="22834">
                  <c:v>281215.095190522</c:v>
                </c:pt>
                <c:pt idx="22835">
                  <c:v>318377.82385029</c:v>
                </c:pt>
                <c:pt idx="22836">
                  <c:v>307627.914512244</c:v>
                </c:pt>
                <c:pt idx="22837">
                  <c:v>285424.920957961</c:v>
                </c:pt>
                <c:pt idx="22838">
                  <c:v>277754.8761271018</c:v>
                </c:pt>
                <c:pt idx="22839">
                  <c:v>252869.445638642</c:v>
                </c:pt>
                <c:pt idx="22840">
                  <c:v>321963.74616057</c:v>
                </c:pt>
                <c:pt idx="22841">
                  <c:v>316255.560037748</c:v>
                </c:pt>
                <c:pt idx="22842">
                  <c:v>370355.05656515</c:v>
                </c:pt>
                <c:pt idx="22843">
                  <c:v>275174.255921763</c:v>
                </c:pt>
                <c:pt idx="22844">
                  <c:v>409565.096770739</c:v>
                </c:pt>
                <c:pt idx="22845">
                  <c:v>264563.6817376808</c:v>
                </c:pt>
                <c:pt idx="22846">
                  <c:v>325015.479056372</c:v>
                </c:pt>
                <c:pt idx="22847">
                  <c:v>296066.380431316</c:v>
                </c:pt>
                <c:pt idx="22848">
                  <c:v>494747.004867418</c:v>
                </c:pt>
                <c:pt idx="22849">
                  <c:v>533893.7800133039</c:v>
                </c:pt>
                <c:pt idx="22850">
                  <c:v>582502.808144186</c:v>
                </c:pt>
                <c:pt idx="22851">
                  <c:v>448540.125159792</c:v>
                </c:pt>
                <c:pt idx="22852">
                  <c:v>338132.975359119</c:v>
                </c:pt>
                <c:pt idx="22853">
                  <c:v>270058.276128986</c:v>
                </c:pt>
                <c:pt idx="22854">
                  <c:v>302659.201991949</c:v>
                </c:pt>
                <c:pt idx="22855">
                  <c:v>275334.040696154</c:v>
                </c:pt>
                <c:pt idx="22856">
                  <c:v>304440.559283738</c:v>
                </c:pt>
                <c:pt idx="22857">
                  <c:v>268591.631881137</c:v>
                </c:pt>
                <c:pt idx="22858">
                  <c:v>334523.556633715</c:v>
                </c:pt>
                <c:pt idx="22859">
                  <c:v>295627.59079306</c:v>
                </c:pt>
                <c:pt idx="22860">
                  <c:v>372183.659061731</c:v>
                </c:pt>
                <c:pt idx="22861">
                  <c:v>382527.168246125</c:v>
                </c:pt>
                <c:pt idx="22862">
                  <c:v>299137.909872717</c:v>
                </c:pt>
                <c:pt idx="22863">
                  <c:v>256719.270204503</c:v>
                </c:pt>
                <c:pt idx="22864">
                  <c:v>320128.60982051</c:v>
                </c:pt>
                <c:pt idx="22865">
                  <c:v>287256.0560761318</c:v>
                </c:pt>
                <c:pt idx="22866">
                  <c:v>256205.262196937</c:v>
                </c:pt>
                <c:pt idx="22867">
                  <c:v>265332.695289131</c:v>
                </c:pt>
                <c:pt idx="22868">
                  <c:v>313781.618743446</c:v>
                </c:pt>
                <c:pt idx="22869">
                  <c:v>303551.76973149</c:v>
                </c:pt>
                <c:pt idx="22870">
                  <c:v>359062.0438640299</c:v>
                </c:pt>
                <c:pt idx="22871">
                  <c:v>325619.920833168</c:v>
                </c:pt>
                <c:pt idx="22872">
                  <c:v>340454.958031679</c:v>
                </c:pt>
                <c:pt idx="22873">
                  <c:v>356693.897225619</c:v>
                </c:pt>
                <c:pt idx="22874">
                  <c:v>299637.8004649818</c:v>
                </c:pt>
                <c:pt idx="22875">
                  <c:v>290074.695410007</c:v>
                </c:pt>
                <c:pt idx="22876">
                  <c:v>278577.454791509</c:v>
                </c:pt>
                <c:pt idx="22877">
                  <c:v>322156.680953056</c:v>
                </c:pt>
                <c:pt idx="22878">
                  <c:v>308915.116899494</c:v>
                </c:pt>
                <c:pt idx="22879">
                  <c:v>268387.579623958</c:v>
                </c:pt>
                <c:pt idx="22880">
                  <c:v>302017.684932367</c:v>
                </c:pt>
                <c:pt idx="22881">
                  <c:v>333480.53209189</c:v>
                </c:pt>
                <c:pt idx="22882">
                  <c:v>302265.181404556</c:v>
                </c:pt>
                <c:pt idx="22883">
                  <c:v>373373.450992377</c:v>
                </c:pt>
                <c:pt idx="22884">
                  <c:v>294312.195818872</c:v>
                </c:pt>
                <c:pt idx="22885">
                  <c:v>262244.62508132</c:v>
                </c:pt>
                <c:pt idx="22886">
                  <c:v>271039.551370762</c:v>
                </c:pt>
                <c:pt idx="22887">
                  <c:v>321736.891849186</c:v>
                </c:pt>
                <c:pt idx="22888">
                  <c:v>310849.952412362</c:v>
                </c:pt>
                <c:pt idx="22889">
                  <c:v>299717.417328925</c:v>
                </c:pt>
                <c:pt idx="22890">
                  <c:v>301073.001649566</c:v>
                </c:pt>
                <c:pt idx="22891">
                  <c:v>409138.626421923</c:v>
                </c:pt>
                <c:pt idx="22892">
                  <c:v>364044.498007007</c:v>
                </c:pt>
                <c:pt idx="22893">
                  <c:v>316963.733789397</c:v>
                </c:pt>
                <c:pt idx="22894">
                  <c:v>294426.568253068</c:v>
                </c:pt>
                <c:pt idx="22895">
                  <c:v>318271.91892154</c:v>
                </c:pt>
                <c:pt idx="22896">
                  <c:v>291064.144700053</c:v>
                </c:pt>
                <c:pt idx="22897">
                  <c:v>250114.256974897</c:v>
                </c:pt>
                <c:pt idx="22898">
                  <c:v>311495.646688988</c:v>
                </c:pt>
                <c:pt idx="22899">
                  <c:v>274729.493982014</c:v>
                </c:pt>
                <c:pt idx="22900">
                  <c:v>319411.6504206968</c:v>
                </c:pt>
                <c:pt idx="22901">
                  <c:v>276388.101360795</c:v>
                </c:pt>
                <c:pt idx="22902">
                  <c:v>332509.909932074</c:v>
                </c:pt>
                <c:pt idx="22903">
                  <c:v>319032.956267887</c:v>
                </c:pt>
                <c:pt idx="22904">
                  <c:v>266125.270561139</c:v>
                </c:pt>
                <c:pt idx="22905">
                  <c:v>256608.525311665</c:v>
                </c:pt>
                <c:pt idx="22906">
                  <c:v>284041.090613154</c:v>
                </c:pt>
                <c:pt idx="22907">
                  <c:v>306104.327122711</c:v>
                </c:pt>
                <c:pt idx="22908">
                  <c:v>273700.853969705</c:v>
                </c:pt>
                <c:pt idx="22909">
                  <c:v>256317.842971973</c:v>
                </c:pt>
                <c:pt idx="22910">
                  <c:v>325802.6804646818</c:v>
                </c:pt>
                <c:pt idx="22911">
                  <c:v>320908.139564098</c:v>
                </c:pt>
                <c:pt idx="22912">
                  <c:v>334277.303114462</c:v>
                </c:pt>
                <c:pt idx="22913">
                  <c:v>341198.745036426</c:v>
                </c:pt>
                <c:pt idx="22914">
                  <c:v>311240.265206914</c:v>
                </c:pt>
                <c:pt idx="22915">
                  <c:v>356007.4529587838</c:v>
                </c:pt>
                <c:pt idx="22916">
                  <c:v>308211.270662211</c:v>
                </c:pt>
                <c:pt idx="22917">
                  <c:v>397470.6439266948</c:v>
                </c:pt>
                <c:pt idx="22918">
                  <c:v>365090.6552546018</c:v>
                </c:pt>
                <c:pt idx="22919">
                  <c:v>293926.20467829</c:v>
                </c:pt>
                <c:pt idx="22920">
                  <c:v>360543.391809356</c:v>
                </c:pt>
                <c:pt idx="22921">
                  <c:v>359355.121153747</c:v>
                </c:pt>
                <c:pt idx="22922">
                  <c:v>327908.379291475</c:v>
                </c:pt>
                <c:pt idx="22923">
                  <c:v>293741.579514394</c:v>
                </c:pt>
                <c:pt idx="22924">
                  <c:v>355574.01261019</c:v>
                </c:pt>
                <c:pt idx="22925">
                  <c:v>501142.131030917</c:v>
                </c:pt>
                <c:pt idx="22926">
                  <c:v>340600.26997113</c:v>
                </c:pt>
                <c:pt idx="22927">
                  <c:v>300298.004024416</c:v>
                </c:pt>
                <c:pt idx="22928">
                  <c:v>356323.227205162</c:v>
                </c:pt>
                <c:pt idx="22929">
                  <c:v>289233.58971583</c:v>
                </c:pt>
                <c:pt idx="22930">
                  <c:v>378094.0584367358</c:v>
                </c:pt>
                <c:pt idx="22931">
                  <c:v>355548.320258031</c:v>
                </c:pt>
                <c:pt idx="22932">
                  <c:v>301033.046292953</c:v>
                </c:pt>
                <c:pt idx="22933">
                  <c:v>288145.111491618</c:v>
                </c:pt>
                <c:pt idx="22934">
                  <c:v>294047.557140164</c:v>
                </c:pt>
                <c:pt idx="22935">
                  <c:v>342761.677446771</c:v>
                </c:pt>
                <c:pt idx="22936">
                  <c:v>311656.810685282</c:v>
                </c:pt>
                <c:pt idx="22937">
                  <c:v>281422.023249645</c:v>
                </c:pt>
                <c:pt idx="22938">
                  <c:v>280833.68508252</c:v>
                </c:pt>
                <c:pt idx="22939">
                  <c:v>360450.362372099</c:v>
                </c:pt>
                <c:pt idx="22940">
                  <c:v>313871.496680621</c:v>
                </c:pt>
                <c:pt idx="22941">
                  <c:v>326222.726552296</c:v>
                </c:pt>
                <c:pt idx="22942">
                  <c:v>327915.13374504</c:v>
                </c:pt>
                <c:pt idx="22943">
                  <c:v>281698.695886268</c:v>
                </c:pt>
                <c:pt idx="22944">
                  <c:v>273379.17619047</c:v>
                </c:pt>
                <c:pt idx="22945">
                  <c:v>309639.909032063</c:v>
                </c:pt>
                <c:pt idx="22946">
                  <c:v>309008.778379612</c:v>
                </c:pt>
                <c:pt idx="22947">
                  <c:v>277945.30608402</c:v>
                </c:pt>
                <c:pt idx="22948">
                  <c:v>263868.289614046</c:v>
                </c:pt>
                <c:pt idx="22949">
                  <c:v>339865.083088285</c:v>
                </c:pt>
                <c:pt idx="22950">
                  <c:v>296274.256162321</c:v>
                </c:pt>
                <c:pt idx="22951">
                  <c:v>342193.213861971</c:v>
                </c:pt>
                <c:pt idx="22952">
                  <c:v>334250.1678590098</c:v>
                </c:pt>
                <c:pt idx="22953">
                  <c:v>281916.793480069</c:v>
                </c:pt>
                <c:pt idx="22954">
                  <c:v>344642.592010922</c:v>
                </c:pt>
                <c:pt idx="22955">
                  <c:v>315234.6661595578</c:v>
                </c:pt>
                <c:pt idx="22956">
                  <c:v>290662.514884451</c:v>
                </c:pt>
                <c:pt idx="22957">
                  <c:v>294550.589791598</c:v>
                </c:pt>
                <c:pt idx="22958">
                  <c:v>309793.314307362</c:v>
                </c:pt>
                <c:pt idx="22959">
                  <c:v>418841.965697497</c:v>
                </c:pt>
                <c:pt idx="22960">
                  <c:v>316257.1618858478</c:v>
                </c:pt>
                <c:pt idx="22961">
                  <c:v>325411.5868941968</c:v>
                </c:pt>
                <c:pt idx="22962">
                  <c:v>358156.831620911</c:v>
                </c:pt>
                <c:pt idx="22963">
                  <c:v>275610.045103474</c:v>
                </c:pt>
                <c:pt idx="22964">
                  <c:v>326679.189883166</c:v>
                </c:pt>
                <c:pt idx="22965">
                  <c:v>311509.317731425</c:v>
                </c:pt>
                <c:pt idx="22966">
                  <c:v>292883.7419259118</c:v>
                </c:pt>
                <c:pt idx="22967">
                  <c:v>362222.224991475</c:v>
                </c:pt>
                <c:pt idx="22968">
                  <c:v>429111.971073738</c:v>
                </c:pt>
                <c:pt idx="22969">
                  <c:v>521617.335533317</c:v>
                </c:pt>
                <c:pt idx="22970">
                  <c:v>422428.851214461</c:v>
                </c:pt>
                <c:pt idx="22971">
                  <c:v>476800.478002561</c:v>
                </c:pt>
                <c:pt idx="22972">
                  <c:v>427951.771568208</c:v>
                </c:pt>
                <c:pt idx="22973">
                  <c:v>530272.683175349</c:v>
                </c:pt>
                <c:pt idx="22974">
                  <c:v>446992.805105427</c:v>
                </c:pt>
                <c:pt idx="22975">
                  <c:v>469412.603739</c:v>
                </c:pt>
                <c:pt idx="22976">
                  <c:v>445586.618562059</c:v>
                </c:pt>
                <c:pt idx="22977">
                  <c:v>491047.471499544</c:v>
                </c:pt>
                <c:pt idx="22978">
                  <c:v>534368.859098601</c:v>
                </c:pt>
                <c:pt idx="22979">
                  <c:v>497714.40011719</c:v>
                </c:pt>
                <c:pt idx="22980">
                  <c:v>461898.929012557</c:v>
                </c:pt>
                <c:pt idx="22981">
                  <c:v>490480.832614412</c:v>
                </c:pt>
                <c:pt idx="22982">
                  <c:v>466845.079441779</c:v>
                </c:pt>
                <c:pt idx="22983">
                  <c:v>530776.268214366</c:v>
                </c:pt>
                <c:pt idx="22984">
                  <c:v>491211.684234463</c:v>
                </c:pt>
                <c:pt idx="22985">
                  <c:v>577342.221631942</c:v>
                </c:pt>
                <c:pt idx="22986">
                  <c:v>576885.979754199</c:v>
                </c:pt>
                <c:pt idx="22987">
                  <c:v>380225.447864759</c:v>
                </c:pt>
                <c:pt idx="22988">
                  <c:v>353437.496214743</c:v>
                </c:pt>
                <c:pt idx="22989">
                  <c:v>335888.729488081</c:v>
                </c:pt>
                <c:pt idx="22990">
                  <c:v>425498.724015211</c:v>
                </c:pt>
                <c:pt idx="22991">
                  <c:v>300078.438599371</c:v>
                </c:pt>
                <c:pt idx="22992">
                  <c:v>352080.806701725</c:v>
                </c:pt>
                <c:pt idx="22993">
                  <c:v>368173.529246699</c:v>
                </c:pt>
                <c:pt idx="22994">
                  <c:v>334884.108682137</c:v>
                </c:pt>
                <c:pt idx="22995">
                  <c:v>346714.500537835</c:v>
                </c:pt>
                <c:pt idx="22996">
                  <c:v>309904.829950584</c:v>
                </c:pt>
                <c:pt idx="22997">
                  <c:v>298668.245041243</c:v>
                </c:pt>
                <c:pt idx="22998">
                  <c:v>291149.0229266318</c:v>
                </c:pt>
                <c:pt idx="22999">
                  <c:v>366512.511838818</c:v>
                </c:pt>
                <c:pt idx="23000">
                  <c:v>326975.901420824</c:v>
                </c:pt>
                <c:pt idx="23001">
                  <c:v>347266.820792469</c:v>
                </c:pt>
                <c:pt idx="23002">
                  <c:v>277189.922395282</c:v>
                </c:pt>
                <c:pt idx="23003">
                  <c:v>355680.548562252</c:v>
                </c:pt>
                <c:pt idx="23004">
                  <c:v>280226.3086553818</c:v>
                </c:pt>
                <c:pt idx="23005">
                  <c:v>318851.69506658</c:v>
                </c:pt>
                <c:pt idx="23006">
                  <c:v>283480.570609878</c:v>
                </c:pt>
                <c:pt idx="23007">
                  <c:v>370510.589611575</c:v>
                </c:pt>
                <c:pt idx="23008">
                  <c:v>298813.07413116</c:v>
                </c:pt>
                <c:pt idx="23009">
                  <c:v>364894.135962675</c:v>
                </c:pt>
                <c:pt idx="23010">
                  <c:v>301684.447797519</c:v>
                </c:pt>
                <c:pt idx="23011">
                  <c:v>339660.36437844</c:v>
                </c:pt>
                <c:pt idx="23012">
                  <c:v>331231.361429645</c:v>
                </c:pt>
                <c:pt idx="23013">
                  <c:v>362003.823490059</c:v>
                </c:pt>
                <c:pt idx="23014">
                  <c:v>390996.97810156</c:v>
                </c:pt>
                <c:pt idx="23015">
                  <c:v>356775.784591408</c:v>
                </c:pt>
                <c:pt idx="23016">
                  <c:v>353809.563377041</c:v>
                </c:pt>
                <c:pt idx="23017">
                  <c:v>321803.373413542</c:v>
                </c:pt>
                <c:pt idx="23018">
                  <c:v>328044.1570979518</c:v>
                </c:pt>
                <c:pt idx="23019">
                  <c:v>431962.402207063</c:v>
                </c:pt>
                <c:pt idx="23020">
                  <c:v>359662.425492723</c:v>
                </c:pt>
                <c:pt idx="23021">
                  <c:v>389217.043372865</c:v>
                </c:pt>
                <c:pt idx="23022">
                  <c:v>339587.484453977</c:v>
                </c:pt>
                <c:pt idx="23023">
                  <c:v>385281.399726465</c:v>
                </c:pt>
                <c:pt idx="23024">
                  <c:v>402594.237235588</c:v>
                </c:pt>
                <c:pt idx="23025">
                  <c:v>349194.930317351</c:v>
                </c:pt>
                <c:pt idx="23026">
                  <c:v>370667.290608368</c:v>
                </c:pt>
                <c:pt idx="23027">
                  <c:v>326794.9201147</c:v>
                </c:pt>
                <c:pt idx="23028">
                  <c:v>376822.15636551</c:v>
                </c:pt>
                <c:pt idx="23029">
                  <c:v>347943.215287014</c:v>
                </c:pt>
                <c:pt idx="23030">
                  <c:v>424164.905380723</c:v>
                </c:pt>
                <c:pt idx="23031">
                  <c:v>324858.818819322</c:v>
                </c:pt>
                <c:pt idx="23032">
                  <c:v>329723.443453889</c:v>
                </c:pt>
                <c:pt idx="23033">
                  <c:v>298924.424727384</c:v>
                </c:pt>
                <c:pt idx="23034">
                  <c:v>393486.035823549</c:v>
                </c:pt>
                <c:pt idx="23035">
                  <c:v>329921.46244167</c:v>
                </c:pt>
                <c:pt idx="23036">
                  <c:v>293831.554506454</c:v>
                </c:pt>
                <c:pt idx="23037">
                  <c:v>333323.382582886</c:v>
                </c:pt>
                <c:pt idx="23038">
                  <c:v>360059.299552551</c:v>
                </c:pt>
                <c:pt idx="23039">
                  <c:v>310052.979282286</c:v>
                </c:pt>
                <c:pt idx="23040">
                  <c:v>331040.6277016358</c:v>
                </c:pt>
                <c:pt idx="23041">
                  <c:v>403267.486790379</c:v>
                </c:pt>
                <c:pt idx="23042">
                  <c:v>343206.8127513518</c:v>
                </c:pt>
                <c:pt idx="23043">
                  <c:v>378384.009646599</c:v>
                </c:pt>
                <c:pt idx="23044">
                  <c:v>439550.945302982</c:v>
                </c:pt>
                <c:pt idx="23045">
                  <c:v>349079.4487201868</c:v>
                </c:pt>
                <c:pt idx="23046">
                  <c:v>382939.407519255</c:v>
                </c:pt>
                <c:pt idx="23047">
                  <c:v>368017.2127593068</c:v>
                </c:pt>
                <c:pt idx="23048">
                  <c:v>343618.419961946</c:v>
                </c:pt>
                <c:pt idx="23049">
                  <c:v>346072.968988489</c:v>
                </c:pt>
                <c:pt idx="23050">
                  <c:v>313534.586810028</c:v>
                </c:pt>
                <c:pt idx="23051">
                  <c:v>455173.1079005578</c:v>
                </c:pt>
                <c:pt idx="23052">
                  <c:v>310905.785978109</c:v>
                </c:pt>
                <c:pt idx="23053">
                  <c:v>354780.692217949</c:v>
                </c:pt>
                <c:pt idx="23054">
                  <c:v>371367.765881201</c:v>
                </c:pt>
                <c:pt idx="23055">
                  <c:v>338623.042811835</c:v>
                </c:pt>
                <c:pt idx="23056">
                  <c:v>300973.169200362</c:v>
                </c:pt>
                <c:pt idx="23057">
                  <c:v>358331.667007319</c:v>
                </c:pt>
                <c:pt idx="23058">
                  <c:v>327279.5467532958</c:v>
                </c:pt>
                <c:pt idx="23059">
                  <c:v>297692.835801021</c:v>
                </c:pt>
                <c:pt idx="23060">
                  <c:v>400973.916377482</c:v>
                </c:pt>
                <c:pt idx="23061">
                  <c:v>327170.609268214</c:v>
                </c:pt>
                <c:pt idx="23062">
                  <c:v>288655.623889571</c:v>
                </c:pt>
                <c:pt idx="23063">
                  <c:v>348439.193548602</c:v>
                </c:pt>
                <c:pt idx="23064">
                  <c:v>343790.524146634</c:v>
                </c:pt>
                <c:pt idx="23065">
                  <c:v>332106.811215369</c:v>
                </c:pt>
                <c:pt idx="23066">
                  <c:v>321348.63231925</c:v>
                </c:pt>
                <c:pt idx="23067">
                  <c:v>291521.286903305</c:v>
                </c:pt>
                <c:pt idx="23068">
                  <c:v>341034.10099299</c:v>
                </c:pt>
                <c:pt idx="23069">
                  <c:v>309424.407032429</c:v>
                </c:pt>
                <c:pt idx="23070">
                  <c:v>383111.380400622</c:v>
                </c:pt>
                <c:pt idx="23071">
                  <c:v>369012.543560719</c:v>
                </c:pt>
                <c:pt idx="23072">
                  <c:v>319747.724663476</c:v>
                </c:pt>
                <c:pt idx="23073">
                  <c:v>410175.130914826</c:v>
                </c:pt>
                <c:pt idx="23074">
                  <c:v>356498.304611258</c:v>
                </c:pt>
                <c:pt idx="23075">
                  <c:v>310807.238503149</c:v>
                </c:pt>
                <c:pt idx="23076">
                  <c:v>356514.476425672</c:v>
                </c:pt>
                <c:pt idx="23077">
                  <c:v>324951.193402603</c:v>
                </c:pt>
                <c:pt idx="23078">
                  <c:v>301104.888212448</c:v>
                </c:pt>
                <c:pt idx="23079">
                  <c:v>281186.274122712</c:v>
                </c:pt>
                <c:pt idx="23080">
                  <c:v>373057.261497784</c:v>
                </c:pt>
                <c:pt idx="23081">
                  <c:v>277337.447066239</c:v>
                </c:pt>
                <c:pt idx="23082">
                  <c:v>290036.580482616</c:v>
                </c:pt>
                <c:pt idx="23083">
                  <c:v>312015.311522312</c:v>
                </c:pt>
                <c:pt idx="23084">
                  <c:v>275627.976804286</c:v>
                </c:pt>
                <c:pt idx="23085">
                  <c:v>279715.715687929</c:v>
                </c:pt>
                <c:pt idx="23086">
                  <c:v>260790.115770888</c:v>
                </c:pt>
                <c:pt idx="23087">
                  <c:v>258972.217292779</c:v>
                </c:pt>
                <c:pt idx="23088">
                  <c:v>281385.401047176</c:v>
                </c:pt>
                <c:pt idx="23089">
                  <c:v>268338.215525415</c:v>
                </c:pt>
                <c:pt idx="23090">
                  <c:v>398108.460471746</c:v>
                </c:pt>
                <c:pt idx="23091">
                  <c:v>284587.810236942</c:v>
                </c:pt>
                <c:pt idx="23092">
                  <c:v>335460.422352073</c:v>
                </c:pt>
                <c:pt idx="23093">
                  <c:v>368821.552596639</c:v>
                </c:pt>
                <c:pt idx="23094">
                  <c:v>337885.614675836</c:v>
                </c:pt>
                <c:pt idx="23095">
                  <c:v>350341.411221724</c:v>
                </c:pt>
                <c:pt idx="23096">
                  <c:v>297827.128016949</c:v>
                </c:pt>
                <c:pt idx="23097">
                  <c:v>323557.0170946799</c:v>
                </c:pt>
                <c:pt idx="23098">
                  <c:v>295665.266616629</c:v>
                </c:pt>
                <c:pt idx="23099">
                  <c:v>395914.394967517</c:v>
                </c:pt>
                <c:pt idx="23100">
                  <c:v>305870.339793839</c:v>
                </c:pt>
                <c:pt idx="23101">
                  <c:v>342319.920383751</c:v>
                </c:pt>
                <c:pt idx="23102">
                  <c:v>303380.908507108</c:v>
                </c:pt>
                <c:pt idx="23103">
                  <c:v>405085.422296101</c:v>
                </c:pt>
                <c:pt idx="23104">
                  <c:v>344228.908767133</c:v>
                </c:pt>
                <c:pt idx="23105">
                  <c:v>303073.654223902</c:v>
                </c:pt>
                <c:pt idx="23106">
                  <c:v>324661.167643192</c:v>
                </c:pt>
                <c:pt idx="23107">
                  <c:v>352210.202143317</c:v>
                </c:pt>
                <c:pt idx="23108">
                  <c:v>355947.051332355</c:v>
                </c:pt>
                <c:pt idx="23109">
                  <c:v>357325.893771935</c:v>
                </c:pt>
                <c:pt idx="23110">
                  <c:v>432767.534533926</c:v>
                </c:pt>
                <c:pt idx="23111">
                  <c:v>353706.637517974</c:v>
                </c:pt>
                <c:pt idx="23112">
                  <c:v>315919.299236932</c:v>
                </c:pt>
                <c:pt idx="23113">
                  <c:v>366512.081907955</c:v>
                </c:pt>
                <c:pt idx="23114">
                  <c:v>295798.507807621</c:v>
                </c:pt>
                <c:pt idx="23115">
                  <c:v>320580.829327172</c:v>
                </c:pt>
                <c:pt idx="23116">
                  <c:v>300641.1917077018</c:v>
                </c:pt>
                <c:pt idx="23117">
                  <c:v>281868.528473934</c:v>
                </c:pt>
                <c:pt idx="23118">
                  <c:v>304853.8667344218</c:v>
                </c:pt>
                <c:pt idx="23119">
                  <c:v>280476.179719759</c:v>
                </c:pt>
                <c:pt idx="23120">
                  <c:v>399585.457287393</c:v>
                </c:pt>
                <c:pt idx="23121">
                  <c:v>257608.899064454</c:v>
                </c:pt>
                <c:pt idx="23122">
                  <c:v>294262.54844046</c:v>
                </c:pt>
                <c:pt idx="23123">
                  <c:v>300942.495159452</c:v>
                </c:pt>
                <c:pt idx="23124">
                  <c:v>268142.398414491</c:v>
                </c:pt>
                <c:pt idx="23125">
                  <c:v>259147.036549369</c:v>
                </c:pt>
                <c:pt idx="23126">
                  <c:v>306579.901386983</c:v>
                </c:pt>
                <c:pt idx="23127">
                  <c:v>287013.090927485</c:v>
                </c:pt>
                <c:pt idx="23128">
                  <c:v>410432.073730315</c:v>
                </c:pt>
                <c:pt idx="23129">
                  <c:v>1.29029077246374E6</c:v>
                </c:pt>
                <c:pt idx="23130">
                  <c:v>1.28768696015067E6</c:v>
                </c:pt>
                <c:pt idx="23131">
                  <c:v>949289.565383598</c:v>
                </c:pt>
                <c:pt idx="23132">
                  <c:v>323887.763155753</c:v>
                </c:pt>
                <c:pt idx="23133">
                  <c:v>340815.459979907</c:v>
                </c:pt>
                <c:pt idx="23134">
                  <c:v>303816.769564485</c:v>
                </c:pt>
                <c:pt idx="23135">
                  <c:v>289038.819374494</c:v>
                </c:pt>
                <c:pt idx="23136">
                  <c:v>309144.747783325</c:v>
                </c:pt>
                <c:pt idx="23137">
                  <c:v>322434.779255528</c:v>
                </c:pt>
                <c:pt idx="23138">
                  <c:v>291932.319067417</c:v>
                </c:pt>
                <c:pt idx="23139">
                  <c:v>380264.2483537878</c:v>
                </c:pt>
                <c:pt idx="23140">
                  <c:v>269053.693887962</c:v>
                </c:pt>
                <c:pt idx="23141">
                  <c:v>306664.061235451</c:v>
                </c:pt>
                <c:pt idx="23142">
                  <c:v>375880.533765836</c:v>
                </c:pt>
                <c:pt idx="23143">
                  <c:v>338769.780992256</c:v>
                </c:pt>
                <c:pt idx="23144">
                  <c:v>302759.032603046</c:v>
                </c:pt>
                <c:pt idx="23145">
                  <c:v>374293.886245457</c:v>
                </c:pt>
                <c:pt idx="23146">
                  <c:v>341047.210213931</c:v>
                </c:pt>
                <c:pt idx="23147">
                  <c:v>298431.354610432</c:v>
                </c:pt>
                <c:pt idx="23148">
                  <c:v>298426.124703925</c:v>
                </c:pt>
                <c:pt idx="23149">
                  <c:v>401411.817113454</c:v>
                </c:pt>
                <c:pt idx="23150">
                  <c:v>294287.829022432</c:v>
                </c:pt>
                <c:pt idx="23151">
                  <c:v>378205.025447827</c:v>
                </c:pt>
                <c:pt idx="23152">
                  <c:v>375639.1177613678</c:v>
                </c:pt>
                <c:pt idx="23153">
                  <c:v>316707.143119965</c:v>
                </c:pt>
                <c:pt idx="23154">
                  <c:v>378437.739302993</c:v>
                </c:pt>
                <c:pt idx="23155">
                  <c:v>332456.513483804</c:v>
                </c:pt>
                <c:pt idx="23156">
                  <c:v>358771.403872459</c:v>
                </c:pt>
                <c:pt idx="23157">
                  <c:v>327585.952878893</c:v>
                </c:pt>
                <c:pt idx="23158">
                  <c:v>332858.3682561078</c:v>
                </c:pt>
                <c:pt idx="23159">
                  <c:v>479117.932468783</c:v>
                </c:pt>
                <c:pt idx="23160">
                  <c:v>446345.00797113</c:v>
                </c:pt>
                <c:pt idx="23161">
                  <c:v>390346.3710996878</c:v>
                </c:pt>
                <c:pt idx="23162">
                  <c:v>337281.39770363</c:v>
                </c:pt>
                <c:pt idx="23163">
                  <c:v>312666.85369615</c:v>
                </c:pt>
                <c:pt idx="23164">
                  <c:v>327807.690375255</c:v>
                </c:pt>
                <c:pt idx="23165">
                  <c:v>339139.865596298</c:v>
                </c:pt>
                <c:pt idx="23166">
                  <c:v>330617.058282044</c:v>
                </c:pt>
                <c:pt idx="23167">
                  <c:v>353218.290503756</c:v>
                </c:pt>
                <c:pt idx="23168">
                  <c:v>393010.410477025</c:v>
                </c:pt>
                <c:pt idx="23169">
                  <c:v>324580.898185816</c:v>
                </c:pt>
                <c:pt idx="23170">
                  <c:v>326834.893515262</c:v>
                </c:pt>
                <c:pt idx="23171">
                  <c:v>357584.344655757</c:v>
                </c:pt>
                <c:pt idx="23172">
                  <c:v>330273.254372124</c:v>
                </c:pt>
                <c:pt idx="23173">
                  <c:v>336938.726432818</c:v>
                </c:pt>
                <c:pt idx="23174">
                  <c:v>303690.20367339</c:v>
                </c:pt>
                <c:pt idx="23175">
                  <c:v>307389.6497273478</c:v>
                </c:pt>
                <c:pt idx="23176">
                  <c:v>337313.028197869</c:v>
                </c:pt>
                <c:pt idx="23177">
                  <c:v>326152.867948044</c:v>
                </c:pt>
                <c:pt idx="23178">
                  <c:v>396975.088339965</c:v>
                </c:pt>
                <c:pt idx="23179">
                  <c:v>338708.818691417</c:v>
                </c:pt>
                <c:pt idx="23180">
                  <c:v>301223.095520747</c:v>
                </c:pt>
                <c:pt idx="23181">
                  <c:v>339988.8077978508</c:v>
                </c:pt>
                <c:pt idx="23182">
                  <c:v>386642.321327142</c:v>
                </c:pt>
                <c:pt idx="23183">
                  <c:v>328858.796989169</c:v>
                </c:pt>
                <c:pt idx="23184">
                  <c:v>300018.042816019</c:v>
                </c:pt>
                <c:pt idx="23185">
                  <c:v>329630.70448875</c:v>
                </c:pt>
                <c:pt idx="23186">
                  <c:v>289241.157198477</c:v>
                </c:pt>
                <c:pt idx="23187">
                  <c:v>290192.575953793</c:v>
                </c:pt>
                <c:pt idx="23188">
                  <c:v>385666.683387512</c:v>
                </c:pt>
                <c:pt idx="23189">
                  <c:v>303142.47835326</c:v>
                </c:pt>
                <c:pt idx="23190">
                  <c:v>314311.8683672518</c:v>
                </c:pt>
                <c:pt idx="23191">
                  <c:v>319250.685174018</c:v>
                </c:pt>
                <c:pt idx="23192">
                  <c:v>353276.897012088</c:v>
                </c:pt>
                <c:pt idx="23193">
                  <c:v>323586.1437165918</c:v>
                </c:pt>
                <c:pt idx="23194">
                  <c:v>372148.294835022</c:v>
                </c:pt>
                <c:pt idx="23195">
                  <c:v>362684.222930444</c:v>
                </c:pt>
                <c:pt idx="23196">
                  <c:v>350269.563123859</c:v>
                </c:pt>
                <c:pt idx="23197">
                  <c:v>337913.867148645</c:v>
                </c:pt>
                <c:pt idx="23198">
                  <c:v>423453.906850434</c:v>
                </c:pt>
                <c:pt idx="23199">
                  <c:v>306827.804728664</c:v>
                </c:pt>
                <c:pt idx="23200">
                  <c:v>326971.206410265</c:v>
                </c:pt>
                <c:pt idx="23201">
                  <c:v>331345.483695491</c:v>
                </c:pt>
                <c:pt idx="23202">
                  <c:v>377587.192008514</c:v>
                </c:pt>
                <c:pt idx="23203">
                  <c:v>346583.964873342</c:v>
                </c:pt>
                <c:pt idx="23204">
                  <c:v>300960.244474007</c:v>
                </c:pt>
                <c:pt idx="23205">
                  <c:v>315935.113287489</c:v>
                </c:pt>
                <c:pt idx="23206">
                  <c:v>319477.362988589</c:v>
                </c:pt>
                <c:pt idx="23207">
                  <c:v>384137.880119647</c:v>
                </c:pt>
                <c:pt idx="23208">
                  <c:v>384232.555724669</c:v>
                </c:pt>
                <c:pt idx="23209">
                  <c:v>338047.609128394</c:v>
                </c:pt>
                <c:pt idx="23210">
                  <c:v>348675.1067330978</c:v>
                </c:pt>
                <c:pt idx="23211">
                  <c:v>433321.64327423</c:v>
                </c:pt>
                <c:pt idx="23212">
                  <c:v>359271.393119066</c:v>
                </c:pt>
                <c:pt idx="23213">
                  <c:v>415195.037711665</c:v>
                </c:pt>
                <c:pt idx="23214">
                  <c:v>337214.239557284</c:v>
                </c:pt>
                <c:pt idx="23215">
                  <c:v>390886.373246228</c:v>
                </c:pt>
                <c:pt idx="23216">
                  <c:v>323746.822466226</c:v>
                </c:pt>
                <c:pt idx="23217">
                  <c:v>384147.837650433</c:v>
                </c:pt>
                <c:pt idx="23218">
                  <c:v>327650.215527612</c:v>
                </c:pt>
                <c:pt idx="23219">
                  <c:v>354880.1889056468</c:v>
                </c:pt>
                <c:pt idx="23220">
                  <c:v>343129.526254789</c:v>
                </c:pt>
                <c:pt idx="23221">
                  <c:v>409225.324892144</c:v>
                </c:pt>
                <c:pt idx="23222">
                  <c:v>354719.593128011</c:v>
                </c:pt>
                <c:pt idx="23223">
                  <c:v>353485.443023133</c:v>
                </c:pt>
                <c:pt idx="23224">
                  <c:v>332991.743985655</c:v>
                </c:pt>
                <c:pt idx="23225">
                  <c:v>359052.087419366</c:v>
                </c:pt>
                <c:pt idx="23226">
                  <c:v>324289.42559636</c:v>
                </c:pt>
                <c:pt idx="23227">
                  <c:v>422486.124190453</c:v>
                </c:pt>
                <c:pt idx="23228">
                  <c:v>357374.094186433</c:v>
                </c:pt>
                <c:pt idx="23229">
                  <c:v>336302.18674522</c:v>
                </c:pt>
                <c:pt idx="23230">
                  <c:v>397931.706770939</c:v>
                </c:pt>
                <c:pt idx="23231">
                  <c:v>360344.51803158</c:v>
                </c:pt>
                <c:pt idx="23232">
                  <c:v>336955.74412437</c:v>
                </c:pt>
                <c:pt idx="23233">
                  <c:v>400708.498157566</c:v>
                </c:pt>
                <c:pt idx="23234">
                  <c:v>324645.8410355058</c:v>
                </c:pt>
                <c:pt idx="23235">
                  <c:v>839423.950933032</c:v>
                </c:pt>
                <c:pt idx="23236">
                  <c:v>1.1217041252074E6</c:v>
                </c:pt>
                <c:pt idx="23237">
                  <c:v>1.22403719133756E6</c:v>
                </c:pt>
                <c:pt idx="23238">
                  <c:v>1.00314635779895E6</c:v>
                </c:pt>
                <c:pt idx="23239">
                  <c:v>383743.396843739</c:v>
                </c:pt>
                <c:pt idx="23240">
                  <c:v>405504.396569572</c:v>
                </c:pt>
                <c:pt idx="23241">
                  <c:v>395576.565934428</c:v>
                </c:pt>
                <c:pt idx="23242">
                  <c:v>351573.810760472</c:v>
                </c:pt>
                <c:pt idx="23243">
                  <c:v>352179.375246139</c:v>
                </c:pt>
                <c:pt idx="23244">
                  <c:v>345964.881664133</c:v>
                </c:pt>
                <c:pt idx="23245">
                  <c:v>373163.060628602</c:v>
                </c:pt>
                <c:pt idx="23246">
                  <c:v>355214.205237019</c:v>
                </c:pt>
                <c:pt idx="23247">
                  <c:v>412848.183258107</c:v>
                </c:pt>
                <c:pt idx="23248">
                  <c:v>404434.4470181</c:v>
                </c:pt>
                <c:pt idx="23249">
                  <c:v>339074.1988275978</c:v>
                </c:pt>
                <c:pt idx="23250">
                  <c:v>354915.116600931</c:v>
                </c:pt>
                <c:pt idx="23251">
                  <c:v>397468.988985373</c:v>
                </c:pt>
                <c:pt idx="23252">
                  <c:v>352738.850111049</c:v>
                </c:pt>
                <c:pt idx="23253">
                  <c:v>315661.835193903</c:v>
                </c:pt>
                <c:pt idx="23254">
                  <c:v>339391.880403761</c:v>
                </c:pt>
                <c:pt idx="23255">
                  <c:v>310114.149109745</c:v>
                </c:pt>
                <c:pt idx="23256">
                  <c:v>417683.395100344</c:v>
                </c:pt>
                <c:pt idx="23257">
                  <c:v>316507.402867745</c:v>
                </c:pt>
                <c:pt idx="23258">
                  <c:v>345374.583993852</c:v>
                </c:pt>
                <c:pt idx="23259">
                  <c:v>322671.33537478</c:v>
                </c:pt>
                <c:pt idx="23260">
                  <c:v>351251.751278907</c:v>
                </c:pt>
                <c:pt idx="23261">
                  <c:v>377191.315832795</c:v>
                </c:pt>
                <c:pt idx="23262">
                  <c:v>349780.740171603</c:v>
                </c:pt>
                <c:pt idx="23263">
                  <c:v>336758.6460440978</c:v>
                </c:pt>
                <c:pt idx="23264">
                  <c:v>340294.724146301</c:v>
                </c:pt>
                <c:pt idx="23265">
                  <c:v>307837.758348685</c:v>
                </c:pt>
                <c:pt idx="23266">
                  <c:v>366411.502245786</c:v>
                </c:pt>
                <c:pt idx="23267">
                  <c:v>465275.358144073</c:v>
                </c:pt>
                <c:pt idx="23268">
                  <c:v>350920.167439017</c:v>
                </c:pt>
                <c:pt idx="23269">
                  <c:v>363305.178783416</c:v>
                </c:pt>
                <c:pt idx="23270">
                  <c:v>394575.336275444</c:v>
                </c:pt>
                <c:pt idx="23271">
                  <c:v>328695.941553861</c:v>
                </c:pt>
                <c:pt idx="23272">
                  <c:v>380339.6198375808</c:v>
                </c:pt>
                <c:pt idx="23273">
                  <c:v>356960.946374263</c:v>
                </c:pt>
                <c:pt idx="23274">
                  <c:v>313077.442551675</c:v>
                </c:pt>
                <c:pt idx="23275">
                  <c:v>305376.8288997068</c:v>
                </c:pt>
                <c:pt idx="23276">
                  <c:v>337831.0022259408</c:v>
                </c:pt>
                <c:pt idx="23277">
                  <c:v>392421.959717259</c:v>
                </c:pt>
                <c:pt idx="23278">
                  <c:v>300567.397398793</c:v>
                </c:pt>
                <c:pt idx="23279">
                  <c:v>405871.470288231</c:v>
                </c:pt>
                <c:pt idx="23280">
                  <c:v>402048.199074669</c:v>
                </c:pt>
                <c:pt idx="23281">
                  <c:v>347325.196147192</c:v>
                </c:pt>
                <c:pt idx="23282">
                  <c:v>311123.270898121</c:v>
                </c:pt>
                <c:pt idx="23283">
                  <c:v>369713.070600975</c:v>
                </c:pt>
                <c:pt idx="23284">
                  <c:v>357195.311244594</c:v>
                </c:pt>
                <c:pt idx="23285">
                  <c:v>345621.415079228</c:v>
                </c:pt>
                <c:pt idx="23286">
                  <c:v>399718.899939528</c:v>
                </c:pt>
                <c:pt idx="23287">
                  <c:v>348435.096949064</c:v>
                </c:pt>
                <c:pt idx="23288">
                  <c:v>319045.452567807</c:v>
                </c:pt>
                <c:pt idx="23289">
                  <c:v>413264.259579124</c:v>
                </c:pt>
                <c:pt idx="23290">
                  <c:v>372818.334091866</c:v>
                </c:pt>
                <c:pt idx="23291">
                  <c:v>326704.80178918</c:v>
                </c:pt>
                <c:pt idx="23292">
                  <c:v>372219.476457152</c:v>
                </c:pt>
                <c:pt idx="23293">
                  <c:v>353753.387985491</c:v>
                </c:pt>
                <c:pt idx="23294">
                  <c:v>376859.623793811</c:v>
                </c:pt>
                <c:pt idx="23295">
                  <c:v>326960.6182582178</c:v>
                </c:pt>
                <c:pt idx="23296">
                  <c:v>393079.034770699</c:v>
                </c:pt>
                <c:pt idx="23297">
                  <c:v>379719.593137562</c:v>
                </c:pt>
                <c:pt idx="23298">
                  <c:v>319578.40089912</c:v>
                </c:pt>
                <c:pt idx="23299">
                  <c:v>552594.751898784</c:v>
                </c:pt>
                <c:pt idx="23300">
                  <c:v>698044.965620453</c:v>
                </c:pt>
                <c:pt idx="23301">
                  <c:v>551582.986971356</c:v>
                </c:pt>
                <c:pt idx="23302">
                  <c:v>379051.281866586</c:v>
                </c:pt>
                <c:pt idx="23303">
                  <c:v>351518.330027314</c:v>
                </c:pt>
                <c:pt idx="23304">
                  <c:v>314690.132470628</c:v>
                </c:pt>
                <c:pt idx="23305">
                  <c:v>309134.016302542</c:v>
                </c:pt>
                <c:pt idx="23306">
                  <c:v>411606.354685397</c:v>
                </c:pt>
                <c:pt idx="23307">
                  <c:v>341608.8528047538</c:v>
                </c:pt>
                <c:pt idx="23308">
                  <c:v>358841.099092217</c:v>
                </c:pt>
                <c:pt idx="23309">
                  <c:v>371129.16930161</c:v>
                </c:pt>
                <c:pt idx="23310">
                  <c:v>367385.876362609</c:v>
                </c:pt>
                <c:pt idx="23311">
                  <c:v>346336.220019885</c:v>
                </c:pt>
                <c:pt idx="23312">
                  <c:v>339362.336704159</c:v>
                </c:pt>
                <c:pt idx="23313">
                  <c:v>371669.65523898</c:v>
                </c:pt>
                <c:pt idx="23314">
                  <c:v>350677.644392626</c:v>
                </c:pt>
                <c:pt idx="23315">
                  <c:v>331404.730455046</c:v>
                </c:pt>
                <c:pt idx="23316">
                  <c:v>390912.007545301</c:v>
                </c:pt>
                <c:pt idx="23317">
                  <c:v>301574.093440179</c:v>
                </c:pt>
                <c:pt idx="23318">
                  <c:v>370826.469724999</c:v>
                </c:pt>
                <c:pt idx="23319">
                  <c:v>452024.936183839</c:v>
                </c:pt>
                <c:pt idx="23320">
                  <c:v>440972.36814942</c:v>
                </c:pt>
                <c:pt idx="23321">
                  <c:v>361648.066418951</c:v>
                </c:pt>
                <c:pt idx="23322">
                  <c:v>491062.532771466</c:v>
                </c:pt>
                <c:pt idx="23323">
                  <c:v>374194.769671172</c:v>
                </c:pt>
                <c:pt idx="23324">
                  <c:v>370494.883352733</c:v>
                </c:pt>
                <c:pt idx="23325">
                  <c:v>458743.69696028</c:v>
                </c:pt>
                <c:pt idx="23326">
                  <c:v>395374.22498299</c:v>
                </c:pt>
                <c:pt idx="23327">
                  <c:v>337464.281167822</c:v>
                </c:pt>
                <c:pt idx="23328">
                  <c:v>414879.687617158</c:v>
                </c:pt>
                <c:pt idx="23329">
                  <c:v>336564.314554706</c:v>
                </c:pt>
                <c:pt idx="23330">
                  <c:v>356100.485624877</c:v>
                </c:pt>
                <c:pt idx="23331">
                  <c:v>353538.6502700368</c:v>
                </c:pt>
                <c:pt idx="23332">
                  <c:v>353740.3628387378</c:v>
                </c:pt>
                <c:pt idx="23333">
                  <c:v>382111.562991113</c:v>
                </c:pt>
                <c:pt idx="23334">
                  <c:v>372253.501154729</c:v>
                </c:pt>
                <c:pt idx="23335">
                  <c:v>433918.289849365</c:v>
                </c:pt>
                <c:pt idx="23336">
                  <c:v>360834.991823012</c:v>
                </c:pt>
                <c:pt idx="23337">
                  <c:v>341501.114867201</c:v>
                </c:pt>
                <c:pt idx="23338">
                  <c:v>413115.650968314</c:v>
                </c:pt>
                <c:pt idx="23339">
                  <c:v>320212.713219641</c:v>
                </c:pt>
                <c:pt idx="23340">
                  <c:v>375462.768819209</c:v>
                </c:pt>
                <c:pt idx="23341">
                  <c:v>385547.00591551</c:v>
                </c:pt>
                <c:pt idx="23342">
                  <c:v>364185.5319565578</c:v>
                </c:pt>
                <c:pt idx="23343">
                  <c:v>383495.023406748</c:v>
                </c:pt>
                <c:pt idx="23344">
                  <c:v>339457.352543062</c:v>
                </c:pt>
                <c:pt idx="23345">
                  <c:v>462451.483967236</c:v>
                </c:pt>
                <c:pt idx="23346">
                  <c:v>354013.723655884</c:v>
                </c:pt>
                <c:pt idx="23347">
                  <c:v>357799.505605079</c:v>
                </c:pt>
                <c:pt idx="23348">
                  <c:v>388149.785226376</c:v>
                </c:pt>
                <c:pt idx="23349">
                  <c:v>372349.196008876</c:v>
                </c:pt>
                <c:pt idx="23350">
                  <c:v>349444.374473971</c:v>
                </c:pt>
                <c:pt idx="23351">
                  <c:v>378055.497658768</c:v>
                </c:pt>
                <c:pt idx="23352">
                  <c:v>350552.605637051</c:v>
                </c:pt>
                <c:pt idx="23353">
                  <c:v>321673.9107951858</c:v>
                </c:pt>
                <c:pt idx="23354">
                  <c:v>356004.081026375</c:v>
                </c:pt>
                <c:pt idx="23355">
                  <c:v>412817.694559487</c:v>
                </c:pt>
                <c:pt idx="23356">
                  <c:v>311269.964646845</c:v>
                </c:pt>
                <c:pt idx="23357">
                  <c:v>370452.8628238518</c:v>
                </c:pt>
                <c:pt idx="23358">
                  <c:v>378055.481303531</c:v>
                </c:pt>
                <c:pt idx="23359">
                  <c:v>325800.10045782</c:v>
                </c:pt>
                <c:pt idx="23360">
                  <c:v>325382.685138017</c:v>
                </c:pt>
                <c:pt idx="23361">
                  <c:v>284092.64263859</c:v>
                </c:pt>
                <c:pt idx="23362">
                  <c:v>309601.160813605</c:v>
                </c:pt>
                <c:pt idx="23363">
                  <c:v>323738.5099954</c:v>
                </c:pt>
                <c:pt idx="23364">
                  <c:v>374653.086837671</c:v>
                </c:pt>
                <c:pt idx="23365">
                  <c:v>368996.319155666</c:v>
                </c:pt>
                <c:pt idx="23366">
                  <c:v>315501.247544579</c:v>
                </c:pt>
                <c:pt idx="23367">
                  <c:v>380447.037092538</c:v>
                </c:pt>
                <c:pt idx="23368">
                  <c:v>395188.1726551668</c:v>
                </c:pt>
                <c:pt idx="23369">
                  <c:v>325127.10046467</c:v>
                </c:pt>
                <c:pt idx="23370">
                  <c:v>391205.027186444</c:v>
                </c:pt>
                <c:pt idx="23371">
                  <c:v>344900.788533432</c:v>
                </c:pt>
                <c:pt idx="23372">
                  <c:v>324219.387570427</c:v>
                </c:pt>
                <c:pt idx="23373">
                  <c:v>317997.087271199</c:v>
                </c:pt>
                <c:pt idx="23374">
                  <c:v>432721.632009043</c:v>
                </c:pt>
                <c:pt idx="23375">
                  <c:v>304823.88671069</c:v>
                </c:pt>
                <c:pt idx="23376">
                  <c:v>337068.965305031</c:v>
                </c:pt>
                <c:pt idx="23377">
                  <c:v>402380.004275371</c:v>
                </c:pt>
                <c:pt idx="23378">
                  <c:v>355123.124029137</c:v>
                </c:pt>
                <c:pt idx="23379">
                  <c:v>356122.422340641</c:v>
                </c:pt>
                <c:pt idx="23380">
                  <c:v>352167.257238858</c:v>
                </c:pt>
                <c:pt idx="23381">
                  <c:v>344989.9079667</c:v>
                </c:pt>
                <c:pt idx="23382">
                  <c:v>376164.96671955</c:v>
                </c:pt>
                <c:pt idx="23383">
                  <c:v>323507.535605149</c:v>
                </c:pt>
                <c:pt idx="23384">
                  <c:v>440045.95636579</c:v>
                </c:pt>
                <c:pt idx="23385">
                  <c:v>329062.249760405</c:v>
                </c:pt>
                <c:pt idx="23386">
                  <c:v>358033.843223556</c:v>
                </c:pt>
                <c:pt idx="23387">
                  <c:v>366374.41766713</c:v>
                </c:pt>
                <c:pt idx="23388">
                  <c:v>360027.281624294</c:v>
                </c:pt>
                <c:pt idx="23389">
                  <c:v>386831.724056099</c:v>
                </c:pt>
                <c:pt idx="23390">
                  <c:v>379625.695082473</c:v>
                </c:pt>
                <c:pt idx="23391">
                  <c:v>360748.007072935</c:v>
                </c:pt>
                <c:pt idx="23392">
                  <c:v>301917.199191037</c:v>
                </c:pt>
                <c:pt idx="23393">
                  <c:v>335543.691487623</c:v>
                </c:pt>
                <c:pt idx="23394">
                  <c:v>358077.45273849</c:v>
                </c:pt>
                <c:pt idx="23395">
                  <c:v>323094.311570626</c:v>
                </c:pt>
                <c:pt idx="23396">
                  <c:v>292390.950487758</c:v>
                </c:pt>
                <c:pt idx="23397">
                  <c:v>377159.358473585</c:v>
                </c:pt>
                <c:pt idx="23398">
                  <c:v>351336.070673136</c:v>
                </c:pt>
                <c:pt idx="23399">
                  <c:v>320737.916569519</c:v>
                </c:pt>
                <c:pt idx="23400">
                  <c:v>1.73052701920818E6</c:v>
                </c:pt>
                <c:pt idx="23401">
                  <c:v>2.25631595509007E6</c:v>
                </c:pt>
                <c:pt idx="23402">
                  <c:v>2.27114330376376E6</c:v>
                </c:pt>
                <c:pt idx="23403">
                  <c:v>1.51171239191249E6</c:v>
                </c:pt>
                <c:pt idx="23404">
                  <c:v>415830.495474177</c:v>
                </c:pt>
                <c:pt idx="23405">
                  <c:v>328961.786381699</c:v>
                </c:pt>
                <c:pt idx="23406">
                  <c:v>295574.935426273</c:v>
                </c:pt>
                <c:pt idx="23407">
                  <c:v>379991.3457595168</c:v>
                </c:pt>
                <c:pt idx="23408">
                  <c:v>286371.3527266987</c:v>
                </c:pt>
                <c:pt idx="23409">
                  <c:v>318271.34241529</c:v>
                </c:pt>
                <c:pt idx="23410">
                  <c:v>321979.33972537</c:v>
                </c:pt>
                <c:pt idx="23411">
                  <c:v>287786.803350373</c:v>
                </c:pt>
                <c:pt idx="23412">
                  <c:v>320775.901691703</c:v>
                </c:pt>
                <c:pt idx="23413">
                  <c:v>323895.464402121</c:v>
                </c:pt>
                <c:pt idx="23414">
                  <c:v>430247.054830916</c:v>
                </c:pt>
                <c:pt idx="23415">
                  <c:v>336293.519344655</c:v>
                </c:pt>
                <c:pt idx="23416">
                  <c:v>334285.833720331</c:v>
                </c:pt>
                <c:pt idx="23417">
                  <c:v>363862.33813043</c:v>
                </c:pt>
                <c:pt idx="23418">
                  <c:v>282427.757552357</c:v>
                </c:pt>
                <c:pt idx="23419">
                  <c:v>317509.73624039</c:v>
                </c:pt>
                <c:pt idx="23420">
                  <c:v>341759.571578834</c:v>
                </c:pt>
                <c:pt idx="23421">
                  <c:v>313692.831155893</c:v>
                </c:pt>
                <c:pt idx="23422">
                  <c:v>286870.685481951</c:v>
                </c:pt>
                <c:pt idx="23423">
                  <c:v>311845.720393236</c:v>
                </c:pt>
                <c:pt idx="23424">
                  <c:v>393642.579684396</c:v>
                </c:pt>
                <c:pt idx="23425">
                  <c:v>296042.97806375</c:v>
                </c:pt>
                <c:pt idx="23426">
                  <c:v>352311.564042705</c:v>
                </c:pt>
                <c:pt idx="23427">
                  <c:v>356199.397467093</c:v>
                </c:pt>
                <c:pt idx="23428">
                  <c:v>321967.957912741</c:v>
                </c:pt>
                <c:pt idx="23429">
                  <c:v>357340.198785721</c:v>
                </c:pt>
                <c:pt idx="23430">
                  <c:v>343941.253420145</c:v>
                </c:pt>
                <c:pt idx="23431">
                  <c:v>342652.943079484</c:v>
                </c:pt>
                <c:pt idx="23432">
                  <c:v>364721.570215599</c:v>
                </c:pt>
                <c:pt idx="23433">
                  <c:v>407954.187829426</c:v>
                </c:pt>
                <c:pt idx="23434">
                  <c:v>386298.3787544188</c:v>
                </c:pt>
                <c:pt idx="23435">
                  <c:v>343090.975917556</c:v>
                </c:pt>
                <c:pt idx="23436">
                  <c:v>390604.248184227</c:v>
                </c:pt>
                <c:pt idx="23437">
                  <c:v>402798.1757942368</c:v>
                </c:pt>
                <c:pt idx="23438">
                  <c:v>332724.3547752918</c:v>
                </c:pt>
                <c:pt idx="23439">
                  <c:v>385050.1469505998</c:v>
                </c:pt>
                <c:pt idx="23440">
                  <c:v>368221.939144505</c:v>
                </c:pt>
                <c:pt idx="23441">
                  <c:v>400965.175280154</c:v>
                </c:pt>
                <c:pt idx="23442">
                  <c:v>359431.092330955</c:v>
                </c:pt>
                <c:pt idx="23443">
                  <c:v>461549.912453662</c:v>
                </c:pt>
                <c:pt idx="23444">
                  <c:v>357213.719844058</c:v>
                </c:pt>
                <c:pt idx="23445">
                  <c:v>361452.124987993</c:v>
                </c:pt>
                <c:pt idx="23446">
                  <c:v>423586.302485247</c:v>
                </c:pt>
                <c:pt idx="23447">
                  <c:v>355436.92397884</c:v>
                </c:pt>
                <c:pt idx="23448">
                  <c:v>369303.470456314</c:v>
                </c:pt>
                <c:pt idx="23449">
                  <c:v>324839.463031599</c:v>
                </c:pt>
                <c:pt idx="23450">
                  <c:v>330184.234339739</c:v>
                </c:pt>
                <c:pt idx="23451">
                  <c:v>363694.0119362308</c:v>
                </c:pt>
                <c:pt idx="23452">
                  <c:v>338525.589546429</c:v>
                </c:pt>
                <c:pt idx="23453">
                  <c:v>448986.410545643</c:v>
                </c:pt>
                <c:pt idx="23454">
                  <c:v>363315.594716819</c:v>
                </c:pt>
                <c:pt idx="23455">
                  <c:v>356151.786325859</c:v>
                </c:pt>
                <c:pt idx="23456">
                  <c:v>357857.350017465</c:v>
                </c:pt>
                <c:pt idx="23457">
                  <c:v>362853.635176348</c:v>
                </c:pt>
                <c:pt idx="23458">
                  <c:v>341986.710554187</c:v>
                </c:pt>
                <c:pt idx="23459">
                  <c:v>335285.417871215</c:v>
                </c:pt>
                <c:pt idx="23460">
                  <c:v>347293.842640601</c:v>
                </c:pt>
                <c:pt idx="23461">
                  <c:v>316901.685157925</c:v>
                </c:pt>
                <c:pt idx="23462">
                  <c:v>404543.509475322</c:v>
                </c:pt>
                <c:pt idx="23463">
                  <c:v>392070.534885976</c:v>
                </c:pt>
                <c:pt idx="23464">
                  <c:v>343426.795403742</c:v>
                </c:pt>
                <c:pt idx="23465">
                  <c:v>315011.96924319</c:v>
                </c:pt>
                <c:pt idx="23466">
                  <c:v>384525.892649438</c:v>
                </c:pt>
                <c:pt idx="23467">
                  <c:v>344408.492119427</c:v>
                </c:pt>
                <c:pt idx="23468">
                  <c:v>299359.285671042</c:v>
                </c:pt>
                <c:pt idx="23469">
                  <c:v>332787.528525393</c:v>
                </c:pt>
                <c:pt idx="23470">
                  <c:v>301412.32750314</c:v>
                </c:pt>
                <c:pt idx="23471">
                  <c:v>353917.881609073</c:v>
                </c:pt>
                <c:pt idx="23472">
                  <c:v>334054.2207628</c:v>
                </c:pt>
                <c:pt idx="23473">
                  <c:v>396769.836437992</c:v>
                </c:pt>
                <c:pt idx="23474">
                  <c:v>315098.308656925</c:v>
                </c:pt>
                <c:pt idx="23475">
                  <c:v>293149.073849266</c:v>
                </c:pt>
                <c:pt idx="23476">
                  <c:v>387874.533277474</c:v>
                </c:pt>
                <c:pt idx="23477">
                  <c:v>334373.5780266338</c:v>
                </c:pt>
                <c:pt idx="23478">
                  <c:v>353279.2409944418</c:v>
                </c:pt>
                <c:pt idx="23479">
                  <c:v>348165.286305411</c:v>
                </c:pt>
                <c:pt idx="23480">
                  <c:v>318538.989247573</c:v>
                </c:pt>
                <c:pt idx="23481">
                  <c:v>380821.397057334</c:v>
                </c:pt>
                <c:pt idx="23482">
                  <c:v>360352.166532375</c:v>
                </c:pt>
                <c:pt idx="23483">
                  <c:v>452946.792478641</c:v>
                </c:pt>
                <c:pt idx="23484">
                  <c:v>354109.760852827</c:v>
                </c:pt>
                <c:pt idx="23485">
                  <c:v>340112.995061868</c:v>
                </c:pt>
                <c:pt idx="23486">
                  <c:v>398385.692204204</c:v>
                </c:pt>
                <c:pt idx="23487">
                  <c:v>343197.728117505</c:v>
                </c:pt>
                <c:pt idx="23488">
                  <c:v>369229.940521828</c:v>
                </c:pt>
                <c:pt idx="23489">
                  <c:v>357947.21001122</c:v>
                </c:pt>
                <c:pt idx="23490">
                  <c:v>322884.539240853</c:v>
                </c:pt>
                <c:pt idx="23491">
                  <c:v>312553.242013207</c:v>
                </c:pt>
                <c:pt idx="23492">
                  <c:v>335511.2667654558</c:v>
                </c:pt>
                <c:pt idx="23493">
                  <c:v>409050.696052136</c:v>
                </c:pt>
                <c:pt idx="23494">
                  <c:v>305981.855310535</c:v>
                </c:pt>
                <c:pt idx="23495">
                  <c:v>337116.414591618</c:v>
                </c:pt>
                <c:pt idx="23496">
                  <c:v>403154.665080396</c:v>
                </c:pt>
                <c:pt idx="23497">
                  <c:v>426509.755836918</c:v>
                </c:pt>
                <c:pt idx="23498">
                  <c:v>440182.050755163</c:v>
                </c:pt>
                <c:pt idx="23499">
                  <c:v>410316.7818579078</c:v>
                </c:pt>
                <c:pt idx="23500">
                  <c:v>403512.1467963448</c:v>
                </c:pt>
                <c:pt idx="23501">
                  <c:v>432064.011191957</c:v>
                </c:pt>
                <c:pt idx="23502">
                  <c:v>467572.513644139</c:v>
                </c:pt>
                <c:pt idx="23503">
                  <c:v>499649.484296596</c:v>
                </c:pt>
                <c:pt idx="23504">
                  <c:v>273419.260202944</c:v>
                </c:pt>
                <c:pt idx="23505">
                  <c:v>339637.863829506</c:v>
                </c:pt>
                <c:pt idx="23506">
                  <c:v>355377.800487321</c:v>
                </c:pt>
                <c:pt idx="23507">
                  <c:v>320249.796183229</c:v>
                </c:pt>
                <c:pt idx="23508">
                  <c:v>262126.39877221</c:v>
                </c:pt>
                <c:pt idx="23509">
                  <c:v>292498.907405474</c:v>
                </c:pt>
                <c:pt idx="23510">
                  <c:v>273962.440672857</c:v>
                </c:pt>
                <c:pt idx="23511">
                  <c:v>306666.103279895</c:v>
                </c:pt>
                <c:pt idx="23512">
                  <c:v>395348.003937684</c:v>
                </c:pt>
                <c:pt idx="23513">
                  <c:v>320895.752395261</c:v>
                </c:pt>
                <c:pt idx="23514">
                  <c:v>291067.075633041</c:v>
                </c:pt>
                <c:pt idx="23515">
                  <c:v>327378.211531766</c:v>
                </c:pt>
                <c:pt idx="23516">
                  <c:v>369109.772991414</c:v>
                </c:pt>
                <c:pt idx="23517">
                  <c:v>288060.883849004</c:v>
                </c:pt>
                <c:pt idx="23518">
                  <c:v>333453.224062992</c:v>
                </c:pt>
                <c:pt idx="23519">
                  <c:v>317636.286976721</c:v>
                </c:pt>
                <c:pt idx="23520">
                  <c:v>289190.950732993</c:v>
                </c:pt>
                <c:pt idx="23521">
                  <c:v>290115.071482438</c:v>
                </c:pt>
                <c:pt idx="23522">
                  <c:v>397373.91925613</c:v>
                </c:pt>
                <c:pt idx="23523">
                  <c:v>317614.709599959</c:v>
                </c:pt>
                <c:pt idx="23524">
                  <c:v>324087.426234969</c:v>
                </c:pt>
                <c:pt idx="23525">
                  <c:v>259710.927963683</c:v>
                </c:pt>
                <c:pt idx="23526">
                  <c:v>307844.708782711</c:v>
                </c:pt>
                <c:pt idx="23527">
                  <c:v>294266.621022289</c:v>
                </c:pt>
                <c:pt idx="23528">
                  <c:v>267124.367670795</c:v>
                </c:pt>
                <c:pt idx="23529">
                  <c:v>277261.706971853</c:v>
                </c:pt>
                <c:pt idx="23530">
                  <c:v>275676.6420399778</c:v>
                </c:pt>
                <c:pt idx="23531">
                  <c:v>245303.676071642</c:v>
                </c:pt>
                <c:pt idx="23532">
                  <c:v>315421.367647406</c:v>
                </c:pt>
                <c:pt idx="23533">
                  <c:v>301785.685322584</c:v>
                </c:pt>
                <c:pt idx="23534">
                  <c:v>289635.588016623</c:v>
                </c:pt>
                <c:pt idx="23535">
                  <c:v>254329.977234856</c:v>
                </c:pt>
                <c:pt idx="23536">
                  <c:v>321729.127787756</c:v>
                </c:pt>
                <c:pt idx="23537">
                  <c:v>286342.968343772</c:v>
                </c:pt>
                <c:pt idx="23538">
                  <c:v>320228.906715783</c:v>
                </c:pt>
                <c:pt idx="23539">
                  <c:v>330204.475200346</c:v>
                </c:pt>
                <c:pt idx="23540">
                  <c:v>307536.119641891</c:v>
                </c:pt>
                <c:pt idx="23541">
                  <c:v>342806.391101302</c:v>
                </c:pt>
                <c:pt idx="23542">
                  <c:v>336900.932914191</c:v>
                </c:pt>
                <c:pt idx="23543">
                  <c:v>383330.331759973</c:v>
                </c:pt>
                <c:pt idx="23544">
                  <c:v>283685.63693787</c:v>
                </c:pt>
                <c:pt idx="23545">
                  <c:v>364138.402750409</c:v>
                </c:pt>
                <c:pt idx="23546">
                  <c:v>296372.1577232498</c:v>
                </c:pt>
                <c:pt idx="23547">
                  <c:v>259017.610885126</c:v>
                </c:pt>
                <c:pt idx="23548">
                  <c:v>292859.640510799</c:v>
                </c:pt>
                <c:pt idx="23549">
                  <c:v>261356.67951527</c:v>
                </c:pt>
                <c:pt idx="23550">
                  <c:v>283366.379876345</c:v>
                </c:pt>
                <c:pt idx="23551">
                  <c:v>259951.074666312</c:v>
                </c:pt>
                <c:pt idx="23552">
                  <c:v>247309.308956773</c:v>
                </c:pt>
                <c:pt idx="23553">
                  <c:v>355311.896806246</c:v>
                </c:pt>
                <c:pt idx="23554">
                  <c:v>310378.37740475</c:v>
                </c:pt>
                <c:pt idx="23555">
                  <c:v>314663.192122833</c:v>
                </c:pt>
                <c:pt idx="23556">
                  <c:v>344307.147369106</c:v>
                </c:pt>
                <c:pt idx="23557">
                  <c:v>306522.305158871</c:v>
                </c:pt>
                <c:pt idx="23558">
                  <c:v>318310.584566565</c:v>
                </c:pt>
                <c:pt idx="23559">
                  <c:v>253964.604763136</c:v>
                </c:pt>
                <c:pt idx="23560">
                  <c:v>287081.527769135</c:v>
                </c:pt>
                <c:pt idx="23561">
                  <c:v>255997.866736792</c:v>
                </c:pt>
                <c:pt idx="23562">
                  <c:v>230175.71098377</c:v>
                </c:pt>
                <c:pt idx="23563">
                  <c:v>299970.336527528</c:v>
                </c:pt>
                <c:pt idx="23564">
                  <c:v>268412.774332085</c:v>
                </c:pt>
                <c:pt idx="23565">
                  <c:v>311147.460412174</c:v>
                </c:pt>
                <c:pt idx="23566">
                  <c:v>262985.187591245</c:v>
                </c:pt>
                <c:pt idx="23567">
                  <c:v>286774.959448433</c:v>
                </c:pt>
                <c:pt idx="23568">
                  <c:v>230718.511567776</c:v>
                </c:pt>
                <c:pt idx="23569">
                  <c:v>252661.564453957</c:v>
                </c:pt>
                <c:pt idx="23570">
                  <c:v>304972.481696436</c:v>
                </c:pt>
                <c:pt idx="23571">
                  <c:v>276153.006666401</c:v>
                </c:pt>
                <c:pt idx="23572">
                  <c:v>375032.304969833</c:v>
                </c:pt>
                <c:pt idx="23573">
                  <c:v>276735.63269397</c:v>
                </c:pt>
                <c:pt idx="23574">
                  <c:v>340335.0518959158</c:v>
                </c:pt>
                <c:pt idx="23575">
                  <c:v>334842.078693723</c:v>
                </c:pt>
                <c:pt idx="23576">
                  <c:v>311587.455274569</c:v>
                </c:pt>
                <c:pt idx="23577">
                  <c:v>273303.48967969</c:v>
                </c:pt>
                <c:pt idx="23578">
                  <c:v>315691.286074775</c:v>
                </c:pt>
                <c:pt idx="23579">
                  <c:v>284370.999511474</c:v>
                </c:pt>
                <c:pt idx="23580">
                  <c:v>306286.125596036</c:v>
                </c:pt>
                <c:pt idx="23581">
                  <c:v>248889.741204372</c:v>
                </c:pt>
                <c:pt idx="23582">
                  <c:v>334636.88749609</c:v>
                </c:pt>
                <c:pt idx="23583">
                  <c:v>323415.116143021</c:v>
                </c:pt>
                <c:pt idx="23584">
                  <c:v>317855.164004029</c:v>
                </c:pt>
                <c:pt idx="23585">
                  <c:v>292000.272367457</c:v>
                </c:pt>
                <c:pt idx="23586">
                  <c:v>268127.60338828</c:v>
                </c:pt>
                <c:pt idx="23587">
                  <c:v>260129.374707336</c:v>
                </c:pt>
                <c:pt idx="23588">
                  <c:v>271875.600318999</c:v>
                </c:pt>
                <c:pt idx="23589">
                  <c:v>276197.594860531</c:v>
                </c:pt>
                <c:pt idx="23590">
                  <c:v>245167.90667813</c:v>
                </c:pt>
                <c:pt idx="23591">
                  <c:v>278595.3579343468</c:v>
                </c:pt>
                <c:pt idx="23592">
                  <c:v>329947.510816967</c:v>
                </c:pt>
                <c:pt idx="23593">
                  <c:v>382575.903935247</c:v>
                </c:pt>
                <c:pt idx="23594">
                  <c:v>252440.352997176</c:v>
                </c:pt>
                <c:pt idx="23595">
                  <c:v>304625.706860139</c:v>
                </c:pt>
                <c:pt idx="23596">
                  <c:v>272170.993401549</c:v>
                </c:pt>
                <c:pt idx="23597">
                  <c:v>253360.151931206</c:v>
                </c:pt>
                <c:pt idx="23598">
                  <c:v>243722.699048256</c:v>
                </c:pt>
                <c:pt idx="23599">
                  <c:v>274479.55012052</c:v>
                </c:pt>
                <c:pt idx="23600">
                  <c:v>282132.964178021</c:v>
                </c:pt>
                <c:pt idx="23601">
                  <c:v>254826.038633773</c:v>
                </c:pt>
                <c:pt idx="23602">
                  <c:v>354747.687369119</c:v>
                </c:pt>
                <c:pt idx="23603">
                  <c:v>304600.757153668</c:v>
                </c:pt>
                <c:pt idx="23604">
                  <c:v>301538.184256829</c:v>
                </c:pt>
                <c:pt idx="23605">
                  <c:v>310615.924352443</c:v>
                </c:pt>
                <c:pt idx="23606">
                  <c:v>272474.5147349358</c:v>
                </c:pt>
                <c:pt idx="23607">
                  <c:v>262671.7657311878</c:v>
                </c:pt>
                <c:pt idx="23608">
                  <c:v>264802.563632395</c:v>
                </c:pt>
                <c:pt idx="23609">
                  <c:v>322898.4180657308</c:v>
                </c:pt>
                <c:pt idx="23610">
                  <c:v>309943.956232315</c:v>
                </c:pt>
                <c:pt idx="23611">
                  <c:v>335324.699549172</c:v>
                </c:pt>
                <c:pt idx="23612">
                  <c:v>274984.075035243</c:v>
                </c:pt>
                <c:pt idx="23613">
                  <c:v>349292.1028407858</c:v>
                </c:pt>
                <c:pt idx="23614">
                  <c:v>352334.269130287</c:v>
                </c:pt>
                <c:pt idx="23615">
                  <c:v>288708.22351132</c:v>
                </c:pt>
                <c:pt idx="23616">
                  <c:v>329535.836585624</c:v>
                </c:pt>
                <c:pt idx="23617">
                  <c:v>271961.11654338</c:v>
                </c:pt>
                <c:pt idx="23618">
                  <c:v>288828.921455331</c:v>
                </c:pt>
                <c:pt idx="23619">
                  <c:v>259570.712218758</c:v>
                </c:pt>
                <c:pt idx="23620">
                  <c:v>282221.600467556</c:v>
                </c:pt>
                <c:pt idx="23621">
                  <c:v>252625.839473457</c:v>
                </c:pt>
                <c:pt idx="23622">
                  <c:v>262814.540529703</c:v>
                </c:pt>
                <c:pt idx="23623">
                  <c:v>345083.163986597</c:v>
                </c:pt>
                <c:pt idx="23624">
                  <c:v>274902.556248855</c:v>
                </c:pt>
                <c:pt idx="23625">
                  <c:v>314596.92814236</c:v>
                </c:pt>
                <c:pt idx="23626">
                  <c:v>280638.087044708</c:v>
                </c:pt>
                <c:pt idx="23627">
                  <c:v>298413.353501424</c:v>
                </c:pt>
                <c:pt idx="23628">
                  <c:v>258772.600108816</c:v>
                </c:pt>
                <c:pt idx="23629">
                  <c:v>282847.622508434</c:v>
                </c:pt>
                <c:pt idx="23630">
                  <c:v>309074.109875928</c:v>
                </c:pt>
                <c:pt idx="23631">
                  <c:v>281688.806550096</c:v>
                </c:pt>
                <c:pt idx="23632">
                  <c:v>312091.001479002</c:v>
                </c:pt>
                <c:pt idx="23633">
                  <c:v>306590.720746312</c:v>
                </c:pt>
                <c:pt idx="23634">
                  <c:v>322898.704259931</c:v>
                </c:pt>
                <c:pt idx="23635">
                  <c:v>286757.43556597</c:v>
                </c:pt>
                <c:pt idx="23636">
                  <c:v>288679.041928675</c:v>
                </c:pt>
                <c:pt idx="23637">
                  <c:v>263458.404067192</c:v>
                </c:pt>
                <c:pt idx="23638">
                  <c:v>266791.847465519</c:v>
                </c:pt>
                <c:pt idx="23639">
                  <c:v>279634.5538457818</c:v>
                </c:pt>
                <c:pt idx="23640">
                  <c:v>273780.116765903</c:v>
                </c:pt>
                <c:pt idx="23641">
                  <c:v>271074.625231749</c:v>
                </c:pt>
                <c:pt idx="23642">
                  <c:v>317889.304377006</c:v>
                </c:pt>
                <c:pt idx="23643">
                  <c:v>302562.475663114</c:v>
                </c:pt>
                <c:pt idx="23644">
                  <c:v>306525.397613587</c:v>
                </c:pt>
                <c:pt idx="23645">
                  <c:v>263415.786280311</c:v>
                </c:pt>
                <c:pt idx="23646">
                  <c:v>289226.253514741</c:v>
                </c:pt>
                <c:pt idx="23647">
                  <c:v>246419.202639363</c:v>
                </c:pt>
                <c:pt idx="23648">
                  <c:v>308450.563664398</c:v>
                </c:pt>
                <c:pt idx="23649">
                  <c:v>253953.657111305</c:v>
                </c:pt>
                <c:pt idx="23650">
                  <c:v>237204.126367612</c:v>
                </c:pt>
                <c:pt idx="23651">
                  <c:v>263081.83924159</c:v>
                </c:pt>
                <c:pt idx="23652">
                  <c:v>304487.00365965</c:v>
                </c:pt>
                <c:pt idx="23653">
                  <c:v>321345.237282122</c:v>
                </c:pt>
                <c:pt idx="23654">
                  <c:v>299350.8659591078</c:v>
                </c:pt>
                <c:pt idx="23655">
                  <c:v>265343.519963211</c:v>
                </c:pt>
                <c:pt idx="23656">
                  <c:v>233488.282579724</c:v>
                </c:pt>
                <c:pt idx="23657">
                  <c:v>230340.857969875</c:v>
                </c:pt>
                <c:pt idx="23658">
                  <c:v>252873.745363004</c:v>
                </c:pt>
                <c:pt idx="23659">
                  <c:v>253064.563002834</c:v>
                </c:pt>
                <c:pt idx="23660">
                  <c:v>222361.095718766</c:v>
                </c:pt>
                <c:pt idx="23661">
                  <c:v>237663.66656742</c:v>
                </c:pt>
                <c:pt idx="23662">
                  <c:v>328300.314820964</c:v>
                </c:pt>
                <c:pt idx="23663">
                  <c:v>255867.040481644</c:v>
                </c:pt>
                <c:pt idx="23664">
                  <c:v>294517.139812312</c:v>
                </c:pt>
                <c:pt idx="23665">
                  <c:v>265275.413702448</c:v>
                </c:pt>
                <c:pt idx="23666">
                  <c:v>264081.674667116</c:v>
                </c:pt>
                <c:pt idx="23667">
                  <c:v>301677.226953771</c:v>
                </c:pt>
                <c:pt idx="23668">
                  <c:v>232774.306584428</c:v>
                </c:pt>
                <c:pt idx="23669">
                  <c:v>234509.170114019</c:v>
                </c:pt>
                <c:pt idx="23670">
                  <c:v>226498.265758073</c:v>
                </c:pt>
                <c:pt idx="23671">
                  <c:v>308689.915691422</c:v>
                </c:pt>
                <c:pt idx="23672">
                  <c:v>272066.502972962</c:v>
                </c:pt>
                <c:pt idx="23673">
                  <c:v>223533.19340298</c:v>
                </c:pt>
                <c:pt idx="23674">
                  <c:v>286332.777337754</c:v>
                </c:pt>
                <c:pt idx="23675">
                  <c:v>258147.26624469</c:v>
                </c:pt>
                <c:pt idx="23676">
                  <c:v>284948.591058974</c:v>
                </c:pt>
                <c:pt idx="23677">
                  <c:v>230723.111863341</c:v>
                </c:pt>
                <c:pt idx="23678">
                  <c:v>258858.832003652</c:v>
                </c:pt>
                <c:pt idx="23679">
                  <c:v>227275.494084031</c:v>
                </c:pt>
                <c:pt idx="23680">
                  <c:v>227000.47696856</c:v>
                </c:pt>
                <c:pt idx="23681">
                  <c:v>340857.18167938</c:v>
                </c:pt>
                <c:pt idx="23682">
                  <c:v>286287.009044255</c:v>
                </c:pt>
                <c:pt idx="23683">
                  <c:v>268786.763212141</c:v>
                </c:pt>
                <c:pt idx="23684">
                  <c:v>288521.256870776</c:v>
                </c:pt>
                <c:pt idx="23685">
                  <c:v>283872.1727679178</c:v>
                </c:pt>
                <c:pt idx="23686">
                  <c:v>302867.92941528</c:v>
                </c:pt>
                <c:pt idx="23687">
                  <c:v>251197.738508995</c:v>
                </c:pt>
                <c:pt idx="23688">
                  <c:v>268814.795383218</c:v>
                </c:pt>
                <c:pt idx="23689">
                  <c:v>299055.095248906</c:v>
                </c:pt>
                <c:pt idx="23690">
                  <c:v>242565.424501498</c:v>
                </c:pt>
                <c:pt idx="23691">
                  <c:v>308650.090066358</c:v>
                </c:pt>
                <c:pt idx="23692">
                  <c:v>267678.625699528</c:v>
                </c:pt>
                <c:pt idx="23693">
                  <c:v>263952.903079559</c:v>
                </c:pt>
                <c:pt idx="23694">
                  <c:v>232983.416076874</c:v>
                </c:pt>
                <c:pt idx="23695">
                  <c:v>286528.935973658</c:v>
                </c:pt>
                <c:pt idx="23696">
                  <c:v>273363.317585787</c:v>
                </c:pt>
                <c:pt idx="23697">
                  <c:v>262567.42398143</c:v>
                </c:pt>
                <c:pt idx="23698">
                  <c:v>264515.80128748</c:v>
                </c:pt>
                <c:pt idx="23699">
                  <c:v>275813.6459147108</c:v>
                </c:pt>
                <c:pt idx="23700">
                  <c:v>237783.398630358</c:v>
                </c:pt>
                <c:pt idx="23701">
                  <c:v>282522.7016540578</c:v>
                </c:pt>
                <c:pt idx="23702">
                  <c:v>357249.752945927</c:v>
                </c:pt>
                <c:pt idx="23703">
                  <c:v>287629.832816602</c:v>
                </c:pt>
                <c:pt idx="23704">
                  <c:v>261287.329833077</c:v>
                </c:pt>
                <c:pt idx="23705">
                  <c:v>353031.5448946908</c:v>
                </c:pt>
                <c:pt idx="23706">
                  <c:v>276571.2682542278</c:v>
                </c:pt>
                <c:pt idx="23707">
                  <c:v>293346.773005033</c:v>
                </c:pt>
                <c:pt idx="23708">
                  <c:v>288696.459915322</c:v>
                </c:pt>
                <c:pt idx="23709">
                  <c:v>255002.292547361</c:v>
                </c:pt>
                <c:pt idx="23710">
                  <c:v>254822.868464935</c:v>
                </c:pt>
                <c:pt idx="23711">
                  <c:v>252871.150534495</c:v>
                </c:pt>
                <c:pt idx="23712">
                  <c:v>353518.541494863</c:v>
                </c:pt>
                <c:pt idx="23713">
                  <c:v>265712.542290826</c:v>
                </c:pt>
                <c:pt idx="23714">
                  <c:v>306830.20960037</c:v>
                </c:pt>
                <c:pt idx="23715">
                  <c:v>275050.809231364</c:v>
                </c:pt>
                <c:pt idx="23716">
                  <c:v>324761.509959109</c:v>
                </c:pt>
                <c:pt idx="23717">
                  <c:v>270333.221578454</c:v>
                </c:pt>
                <c:pt idx="23718">
                  <c:v>299282.566407909</c:v>
                </c:pt>
                <c:pt idx="23719">
                  <c:v>319677.1219524318</c:v>
                </c:pt>
                <c:pt idx="23720">
                  <c:v>283783.069267477</c:v>
                </c:pt>
                <c:pt idx="23721">
                  <c:v>246207.49653302</c:v>
                </c:pt>
                <c:pt idx="23722">
                  <c:v>315841.1421778778</c:v>
                </c:pt>
                <c:pt idx="23723">
                  <c:v>294239.102581641</c:v>
                </c:pt>
                <c:pt idx="23724">
                  <c:v>244344.810116229</c:v>
                </c:pt>
                <c:pt idx="23725">
                  <c:v>273265.421908666</c:v>
                </c:pt>
                <c:pt idx="23726">
                  <c:v>320420.586479181</c:v>
                </c:pt>
                <c:pt idx="23727">
                  <c:v>320736.763365573</c:v>
                </c:pt>
                <c:pt idx="23728">
                  <c:v>258289.650037761</c:v>
                </c:pt>
                <c:pt idx="23729">
                  <c:v>289560.014187601</c:v>
                </c:pt>
                <c:pt idx="23730">
                  <c:v>260003.225739175</c:v>
                </c:pt>
                <c:pt idx="23731">
                  <c:v>324508.049971888</c:v>
                </c:pt>
                <c:pt idx="23732">
                  <c:v>313187.406313435</c:v>
                </c:pt>
                <c:pt idx="23733">
                  <c:v>269935.449204915</c:v>
                </c:pt>
                <c:pt idx="23734">
                  <c:v>279537.730428064</c:v>
                </c:pt>
                <c:pt idx="23735">
                  <c:v>234957.360476524</c:v>
                </c:pt>
                <c:pt idx="23736">
                  <c:v>284717.190723326</c:v>
                </c:pt>
                <c:pt idx="23737">
                  <c:v>331079.195552384</c:v>
                </c:pt>
                <c:pt idx="23738">
                  <c:v>247593.041656849</c:v>
                </c:pt>
                <c:pt idx="23739">
                  <c:v>302617.488583383</c:v>
                </c:pt>
                <c:pt idx="23740">
                  <c:v>275336.778521771</c:v>
                </c:pt>
                <c:pt idx="23741">
                  <c:v>245576.862346573</c:v>
                </c:pt>
                <c:pt idx="23742">
                  <c:v>315399.604626946</c:v>
                </c:pt>
                <c:pt idx="23743">
                  <c:v>271875.1524360218</c:v>
                </c:pt>
                <c:pt idx="23744">
                  <c:v>257767.229546036</c:v>
                </c:pt>
                <c:pt idx="23745">
                  <c:v>285119.380745266</c:v>
                </c:pt>
                <c:pt idx="23746">
                  <c:v>272973.019078337</c:v>
                </c:pt>
                <c:pt idx="23747">
                  <c:v>293124.115704999</c:v>
                </c:pt>
                <c:pt idx="23748">
                  <c:v>283351.2636527</c:v>
                </c:pt>
                <c:pt idx="23749">
                  <c:v>278404.485300806</c:v>
                </c:pt>
                <c:pt idx="23750">
                  <c:v>251953.897564897</c:v>
                </c:pt>
                <c:pt idx="23751">
                  <c:v>316093.866069942</c:v>
                </c:pt>
                <c:pt idx="23752">
                  <c:v>253787.590424865</c:v>
                </c:pt>
                <c:pt idx="23753">
                  <c:v>335089.788585119</c:v>
                </c:pt>
                <c:pt idx="23754">
                  <c:v>338079.474106349</c:v>
                </c:pt>
                <c:pt idx="23755">
                  <c:v>280287.51336951</c:v>
                </c:pt>
                <c:pt idx="23756">
                  <c:v>332406.635073688</c:v>
                </c:pt>
                <c:pt idx="23757">
                  <c:v>274150.848340111</c:v>
                </c:pt>
                <c:pt idx="23758">
                  <c:v>288162.455516312</c:v>
                </c:pt>
                <c:pt idx="23759">
                  <c:v>251786.217502204</c:v>
                </c:pt>
                <c:pt idx="23760">
                  <c:v>219960.328940767</c:v>
                </c:pt>
                <c:pt idx="23761">
                  <c:v>219540.8040941209</c:v>
                </c:pt>
                <c:pt idx="23762">
                  <c:v>245283.267296917</c:v>
                </c:pt>
                <c:pt idx="23763">
                  <c:v>324771.811373568</c:v>
                </c:pt>
                <c:pt idx="23764">
                  <c:v>246079.945426777</c:v>
                </c:pt>
                <c:pt idx="23765">
                  <c:v>214155.799806401</c:v>
                </c:pt>
                <c:pt idx="23766">
                  <c:v>343250.3567484578</c:v>
                </c:pt>
                <c:pt idx="23767">
                  <c:v>401833.010624721</c:v>
                </c:pt>
                <c:pt idx="23768">
                  <c:v>327794.717967356</c:v>
                </c:pt>
                <c:pt idx="23769">
                  <c:v>281084.173039263</c:v>
                </c:pt>
                <c:pt idx="23770">
                  <c:v>247331.84234572</c:v>
                </c:pt>
                <c:pt idx="23771">
                  <c:v>323245.592745839</c:v>
                </c:pt>
                <c:pt idx="23772">
                  <c:v>305699.609069349</c:v>
                </c:pt>
                <c:pt idx="23773">
                  <c:v>529152.218959496</c:v>
                </c:pt>
                <c:pt idx="23774">
                  <c:v>456357.268783098</c:v>
                </c:pt>
                <c:pt idx="23775">
                  <c:v>432637.001419216</c:v>
                </c:pt>
                <c:pt idx="23776">
                  <c:v>463796.354325053</c:v>
                </c:pt>
                <c:pt idx="23777">
                  <c:v>499968.559169635</c:v>
                </c:pt>
                <c:pt idx="23778">
                  <c:v>487881.500380926</c:v>
                </c:pt>
                <c:pt idx="23779">
                  <c:v>461464.471779308</c:v>
                </c:pt>
                <c:pt idx="23780">
                  <c:v>435919.643545441</c:v>
                </c:pt>
                <c:pt idx="23781">
                  <c:v>436341.701200721</c:v>
                </c:pt>
                <c:pt idx="23782">
                  <c:v>436323.888625033</c:v>
                </c:pt>
                <c:pt idx="23783">
                  <c:v>523817.50665276</c:v>
                </c:pt>
                <c:pt idx="23784">
                  <c:v>457695.707145723</c:v>
                </c:pt>
                <c:pt idx="23785">
                  <c:v>450069.0017567968</c:v>
                </c:pt>
                <c:pt idx="23786">
                  <c:v>465637.705855319</c:v>
                </c:pt>
                <c:pt idx="23787">
                  <c:v>421952.511784128</c:v>
                </c:pt>
                <c:pt idx="23788">
                  <c:v>460130.980473738</c:v>
                </c:pt>
                <c:pt idx="23789">
                  <c:v>489079.65474199</c:v>
                </c:pt>
                <c:pt idx="23790">
                  <c:v>435925.051142419</c:v>
                </c:pt>
                <c:pt idx="23791">
                  <c:v>436927.058063064</c:v>
                </c:pt>
                <c:pt idx="23792">
                  <c:v>428019.033013814</c:v>
                </c:pt>
                <c:pt idx="23793">
                  <c:v>463083.781197623</c:v>
                </c:pt>
                <c:pt idx="23794">
                  <c:v>437110.12375061</c:v>
                </c:pt>
                <c:pt idx="23795">
                  <c:v>406794.685961612</c:v>
                </c:pt>
                <c:pt idx="23796">
                  <c:v>462995.722893654</c:v>
                </c:pt>
                <c:pt idx="23797">
                  <c:v>423599.055984113</c:v>
                </c:pt>
                <c:pt idx="23798">
                  <c:v>484886.883366805</c:v>
                </c:pt>
                <c:pt idx="23799">
                  <c:v>437349.192301878</c:v>
                </c:pt>
                <c:pt idx="23800">
                  <c:v>543228.443184194</c:v>
                </c:pt>
                <c:pt idx="23801">
                  <c:v>533325.180400166</c:v>
                </c:pt>
                <c:pt idx="23802">
                  <c:v>621321.708505397</c:v>
                </c:pt>
                <c:pt idx="23803">
                  <c:v>316882.274870099</c:v>
                </c:pt>
                <c:pt idx="23804">
                  <c:v>403283.161380881</c:v>
                </c:pt>
                <c:pt idx="23805">
                  <c:v>375821.86992889</c:v>
                </c:pt>
                <c:pt idx="23806">
                  <c:v>358894.709412182</c:v>
                </c:pt>
                <c:pt idx="23807">
                  <c:v>359095.689726622</c:v>
                </c:pt>
                <c:pt idx="23808">
                  <c:v>362359.91779036</c:v>
                </c:pt>
                <c:pt idx="23809">
                  <c:v>346321.32420765</c:v>
                </c:pt>
                <c:pt idx="23810">
                  <c:v>345173.727842087</c:v>
                </c:pt>
                <c:pt idx="23811">
                  <c:v>319207.298261997</c:v>
                </c:pt>
                <c:pt idx="23812">
                  <c:v>392514.071392113</c:v>
                </c:pt>
                <c:pt idx="23813">
                  <c:v>352185.481416419</c:v>
                </c:pt>
                <c:pt idx="23814">
                  <c:v>346548.393901431</c:v>
                </c:pt>
                <c:pt idx="23815">
                  <c:v>317325.46379801</c:v>
                </c:pt>
                <c:pt idx="23816">
                  <c:v>363774.469190176</c:v>
                </c:pt>
                <c:pt idx="23817">
                  <c:v>354787.705651006</c:v>
                </c:pt>
                <c:pt idx="23818">
                  <c:v>346607.065521186</c:v>
                </c:pt>
                <c:pt idx="23819">
                  <c:v>324235.161916164</c:v>
                </c:pt>
                <c:pt idx="23820">
                  <c:v>351430.451016603</c:v>
                </c:pt>
                <c:pt idx="23821">
                  <c:v>315471.994191065</c:v>
                </c:pt>
                <c:pt idx="23822">
                  <c:v>376710.613415437</c:v>
                </c:pt>
                <c:pt idx="23823">
                  <c:v>416186.664987572</c:v>
                </c:pt>
                <c:pt idx="23824">
                  <c:v>319134.391722104</c:v>
                </c:pt>
                <c:pt idx="23825">
                  <c:v>398722.851380255</c:v>
                </c:pt>
                <c:pt idx="23826">
                  <c:v>388491.446227095</c:v>
                </c:pt>
                <c:pt idx="23827">
                  <c:v>336535.911656409</c:v>
                </c:pt>
                <c:pt idx="23828">
                  <c:v>353811.71094462</c:v>
                </c:pt>
                <c:pt idx="23829">
                  <c:v>319220.648546979</c:v>
                </c:pt>
                <c:pt idx="23830">
                  <c:v>351979.3077662328</c:v>
                </c:pt>
                <c:pt idx="23831">
                  <c:v>351757.298401871</c:v>
                </c:pt>
                <c:pt idx="23832">
                  <c:v>320833.004442285</c:v>
                </c:pt>
                <c:pt idx="23833">
                  <c:v>420761.30733805</c:v>
                </c:pt>
                <c:pt idx="23834">
                  <c:v>316984.531058141</c:v>
                </c:pt>
                <c:pt idx="23835">
                  <c:v>384607.021143433</c:v>
                </c:pt>
                <c:pt idx="23836">
                  <c:v>374559.653119465</c:v>
                </c:pt>
                <c:pt idx="23837">
                  <c:v>319790.121709284</c:v>
                </c:pt>
                <c:pt idx="23838">
                  <c:v>366911.030077624</c:v>
                </c:pt>
                <c:pt idx="23839">
                  <c:v>342335.604932354</c:v>
                </c:pt>
                <c:pt idx="23840">
                  <c:v>369588.987640523</c:v>
                </c:pt>
                <c:pt idx="23841">
                  <c:v>380294.444117305</c:v>
                </c:pt>
                <c:pt idx="23842">
                  <c:v>316961.37488568</c:v>
                </c:pt>
                <c:pt idx="23843">
                  <c:v>386741.708817809</c:v>
                </c:pt>
                <c:pt idx="23844">
                  <c:v>397119.510615907</c:v>
                </c:pt>
                <c:pt idx="23845">
                  <c:v>358547.501200803</c:v>
                </c:pt>
                <c:pt idx="23846">
                  <c:v>322728.008329305</c:v>
                </c:pt>
                <c:pt idx="23847">
                  <c:v>353102.626551325</c:v>
                </c:pt>
                <c:pt idx="23848">
                  <c:v>327782.6839547358</c:v>
                </c:pt>
                <c:pt idx="23849">
                  <c:v>358628.016781372</c:v>
                </c:pt>
                <c:pt idx="23850">
                  <c:v>325043.89655822</c:v>
                </c:pt>
                <c:pt idx="23851">
                  <c:v>348641.251075134</c:v>
                </c:pt>
                <c:pt idx="23852">
                  <c:v>320882.308203537</c:v>
                </c:pt>
                <c:pt idx="23853">
                  <c:v>392602.72742159</c:v>
                </c:pt>
                <c:pt idx="23854">
                  <c:v>371438.6587316038</c:v>
                </c:pt>
                <c:pt idx="23855">
                  <c:v>409798.192799461</c:v>
                </c:pt>
                <c:pt idx="23856">
                  <c:v>356112.260486308</c:v>
                </c:pt>
                <c:pt idx="23857">
                  <c:v>353835.210194645</c:v>
                </c:pt>
                <c:pt idx="23858">
                  <c:v>369413.357390075</c:v>
                </c:pt>
                <c:pt idx="23859">
                  <c:v>330984.1289935808</c:v>
                </c:pt>
                <c:pt idx="23860">
                  <c:v>383838.56078984</c:v>
                </c:pt>
                <c:pt idx="23861">
                  <c:v>369738.363899325</c:v>
                </c:pt>
                <c:pt idx="23862">
                  <c:v>325555.041603292</c:v>
                </c:pt>
                <c:pt idx="23863">
                  <c:v>393291.747131009</c:v>
                </c:pt>
                <c:pt idx="23864">
                  <c:v>351703.316730584</c:v>
                </c:pt>
                <c:pt idx="23865">
                  <c:v>384734.480865274</c:v>
                </c:pt>
                <c:pt idx="23866">
                  <c:v>401523.275808636</c:v>
                </c:pt>
                <c:pt idx="23867">
                  <c:v>373788.455334462</c:v>
                </c:pt>
                <c:pt idx="23868">
                  <c:v>352278.430745816</c:v>
                </c:pt>
                <c:pt idx="23869">
                  <c:v>362934.2460248058</c:v>
                </c:pt>
                <c:pt idx="23870">
                  <c:v>370657.4517503378</c:v>
                </c:pt>
                <c:pt idx="23871">
                  <c:v>369683.6863548458</c:v>
                </c:pt>
                <c:pt idx="23872">
                  <c:v>343023.177170449</c:v>
                </c:pt>
                <c:pt idx="23873">
                  <c:v>414218.730375871</c:v>
                </c:pt>
                <c:pt idx="23874">
                  <c:v>408593.307223539</c:v>
                </c:pt>
                <c:pt idx="23875">
                  <c:v>389790.470075498</c:v>
                </c:pt>
                <c:pt idx="23876">
                  <c:v>405490.257871236</c:v>
                </c:pt>
                <c:pt idx="23877">
                  <c:v>338551.070179627</c:v>
                </c:pt>
                <c:pt idx="23878">
                  <c:v>412093.184797473</c:v>
                </c:pt>
                <c:pt idx="23879">
                  <c:v>345547.375269822</c:v>
                </c:pt>
                <c:pt idx="23880">
                  <c:v>330479.974530305</c:v>
                </c:pt>
                <c:pt idx="23881">
                  <c:v>355900.510759534</c:v>
                </c:pt>
                <c:pt idx="23882">
                  <c:v>336696.092018989</c:v>
                </c:pt>
                <c:pt idx="23883">
                  <c:v>426744.243926984</c:v>
                </c:pt>
                <c:pt idx="23884">
                  <c:v>357536.975848053</c:v>
                </c:pt>
                <c:pt idx="23885">
                  <c:v>454581.165660136</c:v>
                </c:pt>
                <c:pt idx="23886">
                  <c:v>360819.958184235</c:v>
                </c:pt>
                <c:pt idx="23887">
                  <c:v>425420.898292111</c:v>
                </c:pt>
                <c:pt idx="23888">
                  <c:v>419817.874308186</c:v>
                </c:pt>
                <c:pt idx="23889">
                  <c:v>402680.23836531</c:v>
                </c:pt>
                <c:pt idx="23890">
                  <c:v>370195.367786733</c:v>
                </c:pt>
                <c:pt idx="23891">
                  <c:v>413447.435335802</c:v>
                </c:pt>
                <c:pt idx="23892">
                  <c:v>448189.887433883</c:v>
                </c:pt>
                <c:pt idx="23893">
                  <c:v>573011.6874733898</c:v>
                </c:pt>
                <c:pt idx="23894">
                  <c:v>424384.509544837</c:v>
                </c:pt>
                <c:pt idx="23895">
                  <c:v>463788.676946266</c:v>
                </c:pt>
                <c:pt idx="23896">
                  <c:v>513307.293965517</c:v>
                </c:pt>
                <c:pt idx="23897">
                  <c:v>375101.839732311</c:v>
                </c:pt>
                <c:pt idx="23898">
                  <c:v>365174.548517869</c:v>
                </c:pt>
                <c:pt idx="23899">
                  <c:v>352103.774108061</c:v>
                </c:pt>
                <c:pt idx="23900">
                  <c:v>396589.747772678</c:v>
                </c:pt>
                <c:pt idx="23901">
                  <c:v>352393.244538067</c:v>
                </c:pt>
                <c:pt idx="23902">
                  <c:v>442959.504910596</c:v>
                </c:pt>
                <c:pt idx="23903">
                  <c:v>346091.940045995</c:v>
                </c:pt>
                <c:pt idx="23904">
                  <c:v>414444.283106013</c:v>
                </c:pt>
                <c:pt idx="23905">
                  <c:v>401858.731348455</c:v>
                </c:pt>
                <c:pt idx="23906">
                  <c:v>344674.295289829</c:v>
                </c:pt>
                <c:pt idx="23907">
                  <c:v>373252.26569845</c:v>
                </c:pt>
                <c:pt idx="23908">
                  <c:v>395768.769176005</c:v>
                </c:pt>
                <c:pt idx="23909">
                  <c:v>399191.737737489</c:v>
                </c:pt>
                <c:pt idx="23910">
                  <c:v>373481.2689525078</c:v>
                </c:pt>
                <c:pt idx="23911">
                  <c:v>370843.767690085</c:v>
                </c:pt>
                <c:pt idx="23912">
                  <c:v>453605.155321401</c:v>
                </c:pt>
                <c:pt idx="23913">
                  <c:v>354451.237879522</c:v>
                </c:pt>
                <c:pt idx="23914">
                  <c:v>449747.093870755</c:v>
                </c:pt>
                <c:pt idx="23915">
                  <c:v>391832.294371789</c:v>
                </c:pt>
                <c:pt idx="23916">
                  <c:v>340215.062401549</c:v>
                </c:pt>
                <c:pt idx="23917">
                  <c:v>355012.250048158</c:v>
                </c:pt>
                <c:pt idx="23918">
                  <c:v>326474.511844166</c:v>
                </c:pt>
                <c:pt idx="23919">
                  <c:v>461937.164472643</c:v>
                </c:pt>
                <c:pt idx="23920">
                  <c:v>446863.419286423</c:v>
                </c:pt>
                <c:pt idx="23921">
                  <c:v>365957.415817111</c:v>
                </c:pt>
                <c:pt idx="23922">
                  <c:v>449373.5164346378</c:v>
                </c:pt>
                <c:pt idx="23923">
                  <c:v>382793.374377617</c:v>
                </c:pt>
                <c:pt idx="23924">
                  <c:v>389207.961884455</c:v>
                </c:pt>
                <c:pt idx="23925">
                  <c:v>427004.480263573</c:v>
                </c:pt>
                <c:pt idx="23926">
                  <c:v>387559.840274617</c:v>
                </c:pt>
                <c:pt idx="23927">
                  <c:v>396132.19125076</c:v>
                </c:pt>
                <c:pt idx="23928">
                  <c:v>439432.430072185</c:v>
                </c:pt>
                <c:pt idx="23929">
                  <c:v>413499.80788806</c:v>
                </c:pt>
                <c:pt idx="23930">
                  <c:v>366879.271760007</c:v>
                </c:pt>
                <c:pt idx="23931">
                  <c:v>398054.297241211</c:v>
                </c:pt>
                <c:pt idx="23932">
                  <c:v>408371.11121712</c:v>
                </c:pt>
                <c:pt idx="23933">
                  <c:v>352921.60158157</c:v>
                </c:pt>
                <c:pt idx="23934">
                  <c:v>403448.143033198</c:v>
                </c:pt>
                <c:pt idx="23935">
                  <c:v>422234.234498329</c:v>
                </c:pt>
                <c:pt idx="23936">
                  <c:v>389324.114339078</c:v>
                </c:pt>
                <c:pt idx="23937">
                  <c:v>398250.021309846</c:v>
                </c:pt>
                <c:pt idx="23938">
                  <c:v>365346.499921629</c:v>
                </c:pt>
                <c:pt idx="23939">
                  <c:v>396325.680576136</c:v>
                </c:pt>
                <c:pt idx="23940">
                  <c:v>352819.360410884</c:v>
                </c:pt>
                <c:pt idx="23941">
                  <c:v>451370.458493531</c:v>
                </c:pt>
                <c:pt idx="23942">
                  <c:v>350996.930959666</c:v>
                </c:pt>
                <c:pt idx="23943">
                  <c:v>432350.1977267808</c:v>
                </c:pt>
                <c:pt idx="23944">
                  <c:v>414630.5516241068</c:v>
                </c:pt>
                <c:pt idx="23945">
                  <c:v>362630.241030085</c:v>
                </c:pt>
                <c:pt idx="23946">
                  <c:v>424569.217014454</c:v>
                </c:pt>
                <c:pt idx="23947">
                  <c:v>354918.633721729</c:v>
                </c:pt>
                <c:pt idx="23948">
                  <c:v>380713.459339189</c:v>
                </c:pt>
                <c:pt idx="23949">
                  <c:v>391589.918373123</c:v>
                </c:pt>
                <c:pt idx="23950">
                  <c:v>374802.28143932</c:v>
                </c:pt>
                <c:pt idx="23951">
                  <c:v>490923.8388369308</c:v>
                </c:pt>
                <c:pt idx="23952">
                  <c:v>381295.654636606</c:v>
                </c:pt>
                <c:pt idx="23953">
                  <c:v>473885.8629217158</c:v>
                </c:pt>
                <c:pt idx="23954">
                  <c:v>401707.210921418</c:v>
                </c:pt>
                <c:pt idx="23955">
                  <c:v>380779.107812659</c:v>
                </c:pt>
                <c:pt idx="23956">
                  <c:v>424942.09290038</c:v>
                </c:pt>
                <c:pt idx="23957">
                  <c:v>385264.7489906268</c:v>
                </c:pt>
                <c:pt idx="23958">
                  <c:v>414614.329654475</c:v>
                </c:pt>
                <c:pt idx="23959">
                  <c:v>379099.1809341299</c:v>
                </c:pt>
                <c:pt idx="23960">
                  <c:v>383127.564213687</c:v>
                </c:pt>
                <c:pt idx="23961">
                  <c:v>480376.96763379</c:v>
                </c:pt>
                <c:pt idx="23962">
                  <c:v>342945.252009957</c:v>
                </c:pt>
                <c:pt idx="23963">
                  <c:v>375002.501559999</c:v>
                </c:pt>
                <c:pt idx="23964">
                  <c:v>401876.173565398</c:v>
                </c:pt>
                <c:pt idx="23965">
                  <c:v>544524.2590301021</c:v>
                </c:pt>
                <c:pt idx="23966">
                  <c:v>497268.830517753</c:v>
                </c:pt>
                <c:pt idx="23967">
                  <c:v>536913.171067376</c:v>
                </c:pt>
                <c:pt idx="23968">
                  <c:v>506075.99513975</c:v>
                </c:pt>
                <c:pt idx="23969">
                  <c:v>692319.28082234</c:v>
                </c:pt>
                <c:pt idx="23970">
                  <c:v>558653.269927876</c:v>
                </c:pt>
                <c:pt idx="23971">
                  <c:v>504779.456888534</c:v>
                </c:pt>
                <c:pt idx="23972">
                  <c:v>536437.7000882101</c:v>
                </c:pt>
                <c:pt idx="23973">
                  <c:v>473938.219409792</c:v>
                </c:pt>
                <c:pt idx="23974">
                  <c:v>553172.016588135</c:v>
                </c:pt>
                <c:pt idx="23975">
                  <c:v>468527.0643865</c:v>
                </c:pt>
                <c:pt idx="23976">
                  <c:v>539771.4894792777</c:v>
                </c:pt>
                <c:pt idx="23977">
                  <c:v>590481.7890616348</c:v>
                </c:pt>
                <c:pt idx="23978">
                  <c:v>607060.297700941</c:v>
                </c:pt>
                <c:pt idx="23979">
                  <c:v>357162.963007725</c:v>
                </c:pt>
                <c:pt idx="23980">
                  <c:v>435838.287176818</c:v>
                </c:pt>
                <c:pt idx="23981">
                  <c:v>350797.878589414</c:v>
                </c:pt>
                <c:pt idx="23982">
                  <c:v>322718.874237096</c:v>
                </c:pt>
                <c:pt idx="23983">
                  <c:v>393691.764449742</c:v>
                </c:pt>
                <c:pt idx="23984">
                  <c:v>388485.309802758</c:v>
                </c:pt>
                <c:pt idx="23985">
                  <c:v>337321.236072966</c:v>
                </c:pt>
                <c:pt idx="23986">
                  <c:v>404032.038429608</c:v>
                </c:pt>
                <c:pt idx="23987">
                  <c:v>345215.420450065</c:v>
                </c:pt>
                <c:pt idx="23988">
                  <c:v>329922.908260591</c:v>
                </c:pt>
                <c:pt idx="23989">
                  <c:v>654285.83904832</c:v>
                </c:pt>
                <c:pt idx="23990">
                  <c:v>795233.16696285</c:v>
                </c:pt>
                <c:pt idx="23991">
                  <c:v>729484.622062063</c:v>
                </c:pt>
                <c:pt idx="23992">
                  <c:v>716239.095807442</c:v>
                </c:pt>
                <c:pt idx="23993">
                  <c:v>828128.833334369</c:v>
                </c:pt>
                <c:pt idx="23994">
                  <c:v>761816.965197326</c:v>
                </c:pt>
                <c:pt idx="23995">
                  <c:v>739377.349825908</c:v>
                </c:pt>
                <c:pt idx="23996">
                  <c:v>720810.648579301</c:v>
                </c:pt>
                <c:pt idx="23997">
                  <c:v>757407.168003656</c:v>
                </c:pt>
                <c:pt idx="23998">
                  <c:v>797392.7136285621</c:v>
                </c:pt>
                <c:pt idx="23999">
                  <c:v>908963.647743649</c:v>
                </c:pt>
                <c:pt idx="24000">
                  <c:v>1.00669947991825E6</c:v>
                </c:pt>
                <c:pt idx="24001">
                  <c:v>762891.575283722</c:v>
                </c:pt>
                <c:pt idx="24002">
                  <c:v>760446.273815231</c:v>
                </c:pt>
                <c:pt idx="24003">
                  <c:v>733983.263431476</c:v>
                </c:pt>
                <c:pt idx="24004">
                  <c:v>747203.269489207</c:v>
                </c:pt>
                <c:pt idx="24005">
                  <c:v>791308.939909777</c:v>
                </c:pt>
                <c:pt idx="24006">
                  <c:v>818400.046127097</c:v>
                </c:pt>
                <c:pt idx="24007">
                  <c:v>822038.454016743</c:v>
                </c:pt>
                <c:pt idx="24008">
                  <c:v>538641.937742057</c:v>
                </c:pt>
                <c:pt idx="24009">
                  <c:v>469072.1782643668</c:v>
                </c:pt>
                <c:pt idx="24010">
                  <c:v>482027.588069401</c:v>
                </c:pt>
                <c:pt idx="24011">
                  <c:v>491059.2286314</c:v>
                </c:pt>
                <c:pt idx="24012">
                  <c:v>463972.809962418</c:v>
                </c:pt>
                <c:pt idx="24013">
                  <c:v>420421.754928494</c:v>
                </c:pt>
                <c:pt idx="24014">
                  <c:v>398261.287401027</c:v>
                </c:pt>
                <c:pt idx="24015">
                  <c:v>334536.212187518</c:v>
                </c:pt>
                <c:pt idx="24016">
                  <c:v>367091.665920769</c:v>
                </c:pt>
                <c:pt idx="24017">
                  <c:v>352935.371552734</c:v>
                </c:pt>
                <c:pt idx="24018">
                  <c:v>457871.389314811</c:v>
                </c:pt>
                <c:pt idx="24019">
                  <c:v>491483.977255712</c:v>
                </c:pt>
                <c:pt idx="24020">
                  <c:v>303419.754557276</c:v>
                </c:pt>
                <c:pt idx="24021">
                  <c:v>372623.00478594</c:v>
                </c:pt>
                <c:pt idx="24022">
                  <c:v>356956.179293825</c:v>
                </c:pt>
                <c:pt idx="24023">
                  <c:v>320282.380346324</c:v>
                </c:pt>
                <c:pt idx="24024">
                  <c:v>323983.543585932</c:v>
                </c:pt>
                <c:pt idx="24025">
                  <c:v>295922.163231916</c:v>
                </c:pt>
                <c:pt idx="24026">
                  <c:v>327807.33682747</c:v>
                </c:pt>
                <c:pt idx="24027">
                  <c:v>293843.70054539</c:v>
                </c:pt>
                <c:pt idx="24028">
                  <c:v>321114.32601289</c:v>
                </c:pt>
                <c:pt idx="24029">
                  <c:v>397240.15052607</c:v>
                </c:pt>
                <c:pt idx="24030">
                  <c:v>334576.069347859</c:v>
                </c:pt>
                <c:pt idx="24031">
                  <c:v>325365.604511072</c:v>
                </c:pt>
                <c:pt idx="24032">
                  <c:v>323292.507411555</c:v>
                </c:pt>
                <c:pt idx="24033">
                  <c:v>361773.781478098</c:v>
                </c:pt>
                <c:pt idx="24034">
                  <c:v>315024.979652051</c:v>
                </c:pt>
                <c:pt idx="24035">
                  <c:v>316885.314883549</c:v>
                </c:pt>
                <c:pt idx="24036">
                  <c:v>284055.952235985</c:v>
                </c:pt>
                <c:pt idx="24037">
                  <c:v>284058.184988091</c:v>
                </c:pt>
                <c:pt idx="24038">
                  <c:v>302310.574206129</c:v>
                </c:pt>
                <c:pt idx="24039">
                  <c:v>386151.286917646</c:v>
                </c:pt>
                <c:pt idx="24040">
                  <c:v>341218.53331548</c:v>
                </c:pt>
                <c:pt idx="24041">
                  <c:v>346481.851037499</c:v>
                </c:pt>
                <c:pt idx="24042">
                  <c:v>374136.723168218</c:v>
                </c:pt>
                <c:pt idx="24043">
                  <c:v>323430.344521415</c:v>
                </c:pt>
                <c:pt idx="24044">
                  <c:v>314932.012746159</c:v>
                </c:pt>
                <c:pt idx="24045">
                  <c:v>324151.732246971</c:v>
                </c:pt>
                <c:pt idx="24046">
                  <c:v>325551.8471634858</c:v>
                </c:pt>
                <c:pt idx="24047">
                  <c:v>297925.55349315</c:v>
                </c:pt>
                <c:pt idx="24048">
                  <c:v>520266.1119151808</c:v>
                </c:pt>
                <c:pt idx="24049">
                  <c:v>594277.093323233</c:v>
                </c:pt>
                <c:pt idx="24050">
                  <c:v>476001.135981022</c:v>
                </c:pt>
                <c:pt idx="24051">
                  <c:v>496037.397021211</c:v>
                </c:pt>
                <c:pt idx="24052">
                  <c:v>603877.378353365</c:v>
                </c:pt>
                <c:pt idx="24053">
                  <c:v>528958.457830779</c:v>
                </c:pt>
                <c:pt idx="24054">
                  <c:v>551671.1543333739</c:v>
                </c:pt>
                <c:pt idx="24055">
                  <c:v>519370.678674339</c:v>
                </c:pt>
                <c:pt idx="24056">
                  <c:v>461173.850457785</c:v>
                </c:pt>
                <c:pt idx="24057">
                  <c:v>460603.344609293</c:v>
                </c:pt>
                <c:pt idx="24058">
                  <c:v>579068.4995389128</c:v>
                </c:pt>
                <c:pt idx="24059">
                  <c:v>502211.554392284</c:v>
                </c:pt>
                <c:pt idx="24060">
                  <c:v>493044.925573335</c:v>
                </c:pt>
                <c:pt idx="24061">
                  <c:v>572668.507333035</c:v>
                </c:pt>
                <c:pt idx="24062">
                  <c:v>473655.286593086</c:v>
                </c:pt>
                <c:pt idx="24063">
                  <c:v>514607.8017516068</c:v>
                </c:pt>
                <c:pt idx="24064">
                  <c:v>507138.193127072</c:v>
                </c:pt>
                <c:pt idx="24065">
                  <c:v>504729.209555215</c:v>
                </c:pt>
                <c:pt idx="24066">
                  <c:v>520169.165576918</c:v>
                </c:pt>
                <c:pt idx="24067">
                  <c:v>509376.8181955968</c:v>
                </c:pt>
                <c:pt idx="24068">
                  <c:v>564809.1897021048</c:v>
                </c:pt>
                <c:pt idx="24069">
                  <c:v>470942.8468162278</c:v>
                </c:pt>
                <c:pt idx="24070">
                  <c:v>557726.7890428546</c:v>
                </c:pt>
                <c:pt idx="24071">
                  <c:v>492137.1020544288</c:v>
                </c:pt>
                <c:pt idx="24072">
                  <c:v>493736.122478707</c:v>
                </c:pt>
                <c:pt idx="24073">
                  <c:v>463175.190458047</c:v>
                </c:pt>
                <c:pt idx="24074">
                  <c:v>487964.001553274</c:v>
                </c:pt>
                <c:pt idx="24075">
                  <c:v>501208.389807452</c:v>
                </c:pt>
                <c:pt idx="24076">
                  <c:v>497956.526200207</c:v>
                </c:pt>
                <c:pt idx="24077">
                  <c:v>495606.980963295</c:v>
                </c:pt>
                <c:pt idx="24078">
                  <c:v>666217.543227765</c:v>
                </c:pt>
                <c:pt idx="24079">
                  <c:v>615051.841344964</c:v>
                </c:pt>
                <c:pt idx="24080">
                  <c:v>495145.256777021</c:v>
                </c:pt>
                <c:pt idx="24081">
                  <c:v>502526.676610335</c:v>
                </c:pt>
                <c:pt idx="24082">
                  <c:v>486760.186013504</c:v>
                </c:pt>
                <c:pt idx="24083">
                  <c:v>500064.912225436</c:v>
                </c:pt>
                <c:pt idx="24084">
                  <c:v>492940.1039229378</c:v>
                </c:pt>
                <c:pt idx="24085">
                  <c:v>464521.452746466</c:v>
                </c:pt>
                <c:pt idx="24086">
                  <c:v>486292.523965132</c:v>
                </c:pt>
                <c:pt idx="24087">
                  <c:v>546293.447431522</c:v>
                </c:pt>
                <c:pt idx="24088">
                  <c:v>507155.68520489</c:v>
                </c:pt>
                <c:pt idx="24089">
                  <c:v>529734.1954889678</c:v>
                </c:pt>
                <c:pt idx="24090">
                  <c:v>541715.1845595516</c:v>
                </c:pt>
                <c:pt idx="24091">
                  <c:v>510463.675560632</c:v>
                </c:pt>
                <c:pt idx="24092">
                  <c:v>517202.256349308</c:v>
                </c:pt>
                <c:pt idx="24093">
                  <c:v>491190.303991059</c:v>
                </c:pt>
                <c:pt idx="24094">
                  <c:v>487550.615171387</c:v>
                </c:pt>
                <c:pt idx="24095">
                  <c:v>513377.033008693</c:v>
                </c:pt>
                <c:pt idx="24096">
                  <c:v>506929.712679098</c:v>
                </c:pt>
                <c:pt idx="24097">
                  <c:v>588771.405860363</c:v>
                </c:pt>
                <c:pt idx="24098">
                  <c:v>519373.953458666</c:v>
                </c:pt>
                <c:pt idx="24099">
                  <c:v>487369.071719879</c:v>
                </c:pt>
                <c:pt idx="24100">
                  <c:v>573038.2023342948</c:v>
                </c:pt>
                <c:pt idx="24101">
                  <c:v>561682.36981996</c:v>
                </c:pt>
                <c:pt idx="24102">
                  <c:v>532467.642787482</c:v>
                </c:pt>
                <c:pt idx="24103">
                  <c:v>478575.584455533</c:v>
                </c:pt>
                <c:pt idx="24104">
                  <c:v>484912.6457051558</c:v>
                </c:pt>
                <c:pt idx="24105">
                  <c:v>459667.017631607</c:v>
                </c:pt>
                <c:pt idx="24106">
                  <c:v>461715.304375936</c:v>
                </c:pt>
                <c:pt idx="24107">
                  <c:v>558685.025817413</c:v>
                </c:pt>
                <c:pt idx="24108">
                  <c:v>478920.073270115</c:v>
                </c:pt>
                <c:pt idx="24109">
                  <c:v>492909.477495619</c:v>
                </c:pt>
                <c:pt idx="24110">
                  <c:v>485438.530008385</c:v>
                </c:pt>
                <c:pt idx="24111">
                  <c:v>522431.087100027</c:v>
                </c:pt>
                <c:pt idx="24112">
                  <c:v>471963.877373085</c:v>
                </c:pt>
                <c:pt idx="24113">
                  <c:v>507030.927640093</c:v>
                </c:pt>
                <c:pt idx="24114">
                  <c:v>495573.998762447</c:v>
                </c:pt>
                <c:pt idx="24115">
                  <c:v>457600.244068135</c:v>
                </c:pt>
                <c:pt idx="24116">
                  <c:v>495741.049185061</c:v>
                </c:pt>
                <c:pt idx="24117">
                  <c:v>583913.122957928</c:v>
                </c:pt>
                <c:pt idx="24118">
                  <c:v>455972.033919281</c:v>
                </c:pt>
                <c:pt idx="24119">
                  <c:v>481773.12432658</c:v>
                </c:pt>
                <c:pt idx="24120">
                  <c:v>518990.6029977438</c:v>
                </c:pt>
                <c:pt idx="24121">
                  <c:v>491152.319544311</c:v>
                </c:pt>
                <c:pt idx="24122">
                  <c:v>515927.727324356</c:v>
                </c:pt>
                <c:pt idx="24123">
                  <c:v>503514.613165781</c:v>
                </c:pt>
                <c:pt idx="24124">
                  <c:v>458070.238122798</c:v>
                </c:pt>
                <c:pt idx="24125">
                  <c:v>458273.806607484</c:v>
                </c:pt>
                <c:pt idx="24126">
                  <c:v>520275.798681279</c:v>
                </c:pt>
                <c:pt idx="24127">
                  <c:v>534548.315618017</c:v>
                </c:pt>
                <c:pt idx="24128">
                  <c:v>458790.286098198</c:v>
                </c:pt>
                <c:pt idx="24129">
                  <c:v>522181.8120971578</c:v>
                </c:pt>
                <c:pt idx="24130">
                  <c:v>488752.457817109</c:v>
                </c:pt>
                <c:pt idx="24131">
                  <c:v>488018.029140578</c:v>
                </c:pt>
                <c:pt idx="24132">
                  <c:v>501522.321501606</c:v>
                </c:pt>
                <c:pt idx="24133">
                  <c:v>458084.138774104</c:v>
                </c:pt>
                <c:pt idx="24134">
                  <c:v>538965.577953437</c:v>
                </c:pt>
                <c:pt idx="24135">
                  <c:v>464080.19153275</c:v>
                </c:pt>
                <c:pt idx="24136">
                  <c:v>528929.371565731</c:v>
                </c:pt>
                <c:pt idx="24137">
                  <c:v>457094.930273653</c:v>
                </c:pt>
                <c:pt idx="24138">
                  <c:v>521913.699554766</c:v>
                </c:pt>
                <c:pt idx="24139">
                  <c:v>517111.820033226</c:v>
                </c:pt>
                <c:pt idx="24140">
                  <c:v>492973.131872979</c:v>
                </c:pt>
                <c:pt idx="24141">
                  <c:v>459706.064686513</c:v>
                </c:pt>
                <c:pt idx="24142">
                  <c:v>460254.290070995</c:v>
                </c:pt>
                <c:pt idx="24143">
                  <c:v>517154.860148487</c:v>
                </c:pt>
                <c:pt idx="24144">
                  <c:v>490717.552840815</c:v>
                </c:pt>
                <c:pt idx="24145">
                  <c:v>466320.924610807</c:v>
                </c:pt>
                <c:pt idx="24146">
                  <c:v>541814.7837005648</c:v>
                </c:pt>
                <c:pt idx="24147">
                  <c:v>573339.517307756</c:v>
                </c:pt>
                <c:pt idx="24148">
                  <c:v>532062.489052766</c:v>
                </c:pt>
                <c:pt idx="24149">
                  <c:v>472664.404547103</c:v>
                </c:pt>
                <c:pt idx="24150">
                  <c:v>532928.95077173</c:v>
                </c:pt>
                <c:pt idx="24151">
                  <c:v>486047.291798066</c:v>
                </c:pt>
                <c:pt idx="24152">
                  <c:v>488277.602584101</c:v>
                </c:pt>
                <c:pt idx="24153">
                  <c:v>511276.218019025</c:v>
                </c:pt>
                <c:pt idx="24154">
                  <c:v>500910.148272884</c:v>
                </c:pt>
                <c:pt idx="24155">
                  <c:v>468597.57036806</c:v>
                </c:pt>
                <c:pt idx="24156">
                  <c:v>544703.740354931</c:v>
                </c:pt>
                <c:pt idx="24157">
                  <c:v>559195.247860253</c:v>
                </c:pt>
                <c:pt idx="24158">
                  <c:v>498991.152881213</c:v>
                </c:pt>
                <c:pt idx="24159">
                  <c:v>553679.829456924</c:v>
                </c:pt>
                <c:pt idx="24160">
                  <c:v>523026.358747569</c:v>
                </c:pt>
                <c:pt idx="24161">
                  <c:v>939688.4781935528</c:v>
                </c:pt>
                <c:pt idx="24162">
                  <c:v>551134.424414945</c:v>
                </c:pt>
                <c:pt idx="24163">
                  <c:v>553007.4209985971</c:v>
                </c:pt>
                <c:pt idx="24164">
                  <c:v>537874.912437833</c:v>
                </c:pt>
                <c:pt idx="24165">
                  <c:v>571445.978457623</c:v>
                </c:pt>
                <c:pt idx="24166">
                  <c:v>556704.471550277</c:v>
                </c:pt>
                <c:pt idx="24167">
                  <c:v>609664.7980788747</c:v>
                </c:pt>
                <c:pt idx="24168">
                  <c:v>628261.1140319719</c:v>
                </c:pt>
                <c:pt idx="24169">
                  <c:v>525407.6729118878</c:v>
                </c:pt>
                <c:pt idx="24170">
                  <c:v>519269.693373216</c:v>
                </c:pt>
                <c:pt idx="24171">
                  <c:v>468722.936342927</c:v>
                </c:pt>
                <c:pt idx="24172">
                  <c:v>461157.742646788</c:v>
                </c:pt>
                <c:pt idx="24173">
                  <c:v>482141.31074245</c:v>
                </c:pt>
                <c:pt idx="24174">
                  <c:v>500097.6020207988</c:v>
                </c:pt>
                <c:pt idx="24175">
                  <c:v>457612.379657083</c:v>
                </c:pt>
                <c:pt idx="24176">
                  <c:v>483402.587535073</c:v>
                </c:pt>
                <c:pt idx="24177">
                  <c:v>540327.745944215</c:v>
                </c:pt>
                <c:pt idx="24178">
                  <c:v>629282.5727010628</c:v>
                </c:pt>
                <c:pt idx="24179">
                  <c:v>568738.964752333</c:v>
                </c:pt>
                <c:pt idx="24180">
                  <c:v>537567.092984366</c:v>
                </c:pt>
                <c:pt idx="24181">
                  <c:v>467935.443718598</c:v>
                </c:pt>
                <c:pt idx="24182">
                  <c:v>494788.2423342468</c:v>
                </c:pt>
                <c:pt idx="24183">
                  <c:v>544648.7082191948</c:v>
                </c:pt>
                <c:pt idx="24184">
                  <c:v>540609.05622863</c:v>
                </c:pt>
                <c:pt idx="24185">
                  <c:v>502822.127301013</c:v>
                </c:pt>
                <c:pt idx="24186">
                  <c:v>508952.016862839</c:v>
                </c:pt>
                <c:pt idx="24187">
                  <c:v>604703.817869313</c:v>
                </c:pt>
                <c:pt idx="24188">
                  <c:v>543071.573375227</c:v>
                </c:pt>
                <c:pt idx="24189">
                  <c:v>560112.254585681</c:v>
                </c:pt>
                <c:pt idx="24190">
                  <c:v>548893.534231827</c:v>
                </c:pt>
                <c:pt idx="24191">
                  <c:v>521714.786821842</c:v>
                </c:pt>
                <c:pt idx="24192">
                  <c:v>503221.324792596</c:v>
                </c:pt>
                <c:pt idx="24193">
                  <c:v>884682.0821789745</c:v>
                </c:pt>
                <c:pt idx="24194">
                  <c:v>999696.646154728</c:v>
                </c:pt>
                <c:pt idx="24195">
                  <c:v>983779.503406421</c:v>
                </c:pt>
                <c:pt idx="24196">
                  <c:v>952585.953697154</c:v>
                </c:pt>
                <c:pt idx="24197">
                  <c:v>921341.061430733</c:v>
                </c:pt>
                <c:pt idx="24198">
                  <c:v>1.00790799350452E6</c:v>
                </c:pt>
                <c:pt idx="24199">
                  <c:v>934132.268369106</c:v>
                </c:pt>
                <c:pt idx="24200">
                  <c:v>533082.952038342</c:v>
                </c:pt>
                <c:pt idx="24201">
                  <c:v>549949.544871833</c:v>
                </c:pt>
                <c:pt idx="24202">
                  <c:v>531050.067523804</c:v>
                </c:pt>
                <c:pt idx="24203">
                  <c:v>490271.54471396</c:v>
                </c:pt>
                <c:pt idx="24204">
                  <c:v>489535.06633728</c:v>
                </c:pt>
                <c:pt idx="24205">
                  <c:v>489067.220685838</c:v>
                </c:pt>
                <c:pt idx="24206">
                  <c:v>589970.606029501</c:v>
                </c:pt>
                <c:pt idx="24207">
                  <c:v>488913.891084232</c:v>
                </c:pt>
                <c:pt idx="24208">
                  <c:v>571612.090517877</c:v>
                </c:pt>
                <c:pt idx="24209">
                  <c:v>531012.598468039</c:v>
                </c:pt>
                <c:pt idx="24210">
                  <c:v>505478.93305203</c:v>
                </c:pt>
                <c:pt idx="24211">
                  <c:v>577911.857968847</c:v>
                </c:pt>
                <c:pt idx="24212">
                  <c:v>547107.2827201048</c:v>
                </c:pt>
                <c:pt idx="24213">
                  <c:v>556795.6394490998</c:v>
                </c:pt>
                <c:pt idx="24214">
                  <c:v>536707.721113526</c:v>
                </c:pt>
                <c:pt idx="24215">
                  <c:v>524294.117101222</c:v>
                </c:pt>
                <c:pt idx="24216">
                  <c:v>644044.392791439</c:v>
                </c:pt>
                <c:pt idx="24217">
                  <c:v>559865.798196518</c:v>
                </c:pt>
                <c:pt idx="24218">
                  <c:v>567856.6249760839</c:v>
                </c:pt>
                <c:pt idx="24219">
                  <c:v>580486.466148317</c:v>
                </c:pt>
                <c:pt idx="24220">
                  <c:v>574541.635167718</c:v>
                </c:pt>
                <c:pt idx="24221">
                  <c:v>551602.695734611</c:v>
                </c:pt>
                <c:pt idx="24222">
                  <c:v>556670.445590508</c:v>
                </c:pt>
                <c:pt idx="24223">
                  <c:v>525806.166918116</c:v>
                </c:pt>
                <c:pt idx="24224">
                  <c:v>559036.34430159</c:v>
                </c:pt>
                <c:pt idx="24225">
                  <c:v>549324.85932161</c:v>
                </c:pt>
                <c:pt idx="24226">
                  <c:v>631628.428721206</c:v>
                </c:pt>
                <c:pt idx="24227">
                  <c:v>497891.978107041</c:v>
                </c:pt>
                <c:pt idx="24228">
                  <c:v>540815.241328436</c:v>
                </c:pt>
                <c:pt idx="24229">
                  <c:v>497590.677341512</c:v>
                </c:pt>
                <c:pt idx="24230">
                  <c:v>483030.96480686</c:v>
                </c:pt>
                <c:pt idx="24231">
                  <c:v>481393.831462192</c:v>
                </c:pt>
                <c:pt idx="24232">
                  <c:v>490262.148133483</c:v>
                </c:pt>
                <c:pt idx="24233">
                  <c:v>453799.664318125</c:v>
                </c:pt>
                <c:pt idx="24234">
                  <c:v>489245.707819469</c:v>
                </c:pt>
                <c:pt idx="24235">
                  <c:v>576198.7639705639</c:v>
                </c:pt>
                <c:pt idx="24236">
                  <c:v>483553.789370877</c:v>
                </c:pt>
                <c:pt idx="24237">
                  <c:v>453703.108273957</c:v>
                </c:pt>
                <c:pt idx="24238">
                  <c:v>525196.9946199628</c:v>
                </c:pt>
                <c:pt idx="24239">
                  <c:v>476672.045452858</c:v>
                </c:pt>
                <c:pt idx="24240">
                  <c:v>482650.699201802</c:v>
                </c:pt>
                <c:pt idx="24241">
                  <c:v>482810.634510297</c:v>
                </c:pt>
                <c:pt idx="24242">
                  <c:v>453954.1161564468</c:v>
                </c:pt>
                <c:pt idx="24243">
                  <c:v>454078.5709742418</c:v>
                </c:pt>
                <c:pt idx="24244">
                  <c:v>466924.003479417</c:v>
                </c:pt>
                <c:pt idx="24245">
                  <c:v>556592.073525457</c:v>
                </c:pt>
                <c:pt idx="24246">
                  <c:v>459205.716833782</c:v>
                </c:pt>
                <c:pt idx="24247">
                  <c:v>506172.933971332</c:v>
                </c:pt>
                <c:pt idx="24248">
                  <c:v>470389.246194383</c:v>
                </c:pt>
                <c:pt idx="24249">
                  <c:v>525464.176187293</c:v>
                </c:pt>
                <c:pt idx="24250">
                  <c:v>485003.693903433</c:v>
                </c:pt>
                <c:pt idx="24251">
                  <c:v>474859.741472785</c:v>
                </c:pt>
                <c:pt idx="24252">
                  <c:v>513733.796423856</c:v>
                </c:pt>
                <c:pt idx="24253">
                  <c:v>449385.824987972</c:v>
                </c:pt>
                <c:pt idx="24254">
                  <c:v>449382.094927148</c:v>
                </c:pt>
                <c:pt idx="24255">
                  <c:v>533790.492072541</c:v>
                </c:pt>
                <c:pt idx="24256">
                  <c:v>493386.071572997</c:v>
                </c:pt>
                <c:pt idx="24257">
                  <c:v>446789.323018229</c:v>
                </c:pt>
                <c:pt idx="24258">
                  <c:v>474004.579345134</c:v>
                </c:pt>
                <c:pt idx="24259">
                  <c:v>448895.767908536</c:v>
                </c:pt>
                <c:pt idx="24260">
                  <c:v>532674.564235166</c:v>
                </c:pt>
                <c:pt idx="24261">
                  <c:v>498458.703919777</c:v>
                </c:pt>
                <c:pt idx="24262">
                  <c:v>480031.117809462</c:v>
                </c:pt>
                <c:pt idx="24263">
                  <c:v>450958.123792332</c:v>
                </c:pt>
                <c:pt idx="24264">
                  <c:v>450889.626045397</c:v>
                </c:pt>
                <c:pt idx="24265">
                  <c:v>551924.829522835</c:v>
                </c:pt>
                <c:pt idx="24266">
                  <c:v>451875.165640498</c:v>
                </c:pt>
                <c:pt idx="24267">
                  <c:v>486289.568382265</c:v>
                </c:pt>
                <c:pt idx="24268">
                  <c:v>460658.800444394</c:v>
                </c:pt>
                <c:pt idx="24269">
                  <c:v>495395.530327242</c:v>
                </c:pt>
                <c:pt idx="24270">
                  <c:v>482156.320589456</c:v>
                </c:pt>
                <c:pt idx="24271">
                  <c:v>497865.085335537</c:v>
                </c:pt>
                <c:pt idx="24272">
                  <c:v>503996.691708876</c:v>
                </c:pt>
                <c:pt idx="24273">
                  <c:v>510877.844761059</c:v>
                </c:pt>
                <c:pt idx="24274">
                  <c:v>465466.783291919</c:v>
                </c:pt>
                <c:pt idx="24275">
                  <c:v>523165.334246435</c:v>
                </c:pt>
                <c:pt idx="24276">
                  <c:v>448386.637449347</c:v>
                </c:pt>
                <c:pt idx="24277">
                  <c:v>500280.958196862</c:v>
                </c:pt>
                <c:pt idx="24278">
                  <c:v>454917.976445047</c:v>
                </c:pt>
                <c:pt idx="24279">
                  <c:v>449566.337621546</c:v>
                </c:pt>
                <c:pt idx="24280">
                  <c:v>501906.970180304</c:v>
                </c:pt>
                <c:pt idx="24281">
                  <c:v>489837.756296983</c:v>
                </c:pt>
                <c:pt idx="24282">
                  <c:v>499082.63150095</c:v>
                </c:pt>
                <c:pt idx="24283">
                  <c:v>486739.313400906</c:v>
                </c:pt>
                <c:pt idx="24284">
                  <c:v>449402.962605102</c:v>
                </c:pt>
                <c:pt idx="24285">
                  <c:v>487279.833269834</c:v>
                </c:pt>
                <c:pt idx="24286">
                  <c:v>454107.513168845</c:v>
                </c:pt>
                <c:pt idx="24287">
                  <c:v>572460.240863094</c:v>
                </c:pt>
                <c:pt idx="24288">
                  <c:v>476666.165317657</c:v>
                </c:pt>
                <c:pt idx="24289">
                  <c:v>447874.785654857</c:v>
                </c:pt>
                <c:pt idx="24290">
                  <c:v>539187.330907458</c:v>
                </c:pt>
                <c:pt idx="24291">
                  <c:v>487304.50020781</c:v>
                </c:pt>
                <c:pt idx="24292">
                  <c:v>447977.584315439</c:v>
                </c:pt>
                <c:pt idx="24293">
                  <c:v>476217.813226785</c:v>
                </c:pt>
                <c:pt idx="24294">
                  <c:v>447610.556393728</c:v>
                </c:pt>
                <c:pt idx="24295">
                  <c:v>504254.63016163</c:v>
                </c:pt>
                <c:pt idx="24296">
                  <c:v>448268.761671909</c:v>
                </c:pt>
                <c:pt idx="24297">
                  <c:v>576174.344846348</c:v>
                </c:pt>
                <c:pt idx="24298">
                  <c:v>448081.919549246</c:v>
                </c:pt>
                <c:pt idx="24299">
                  <c:v>541810.290430647</c:v>
                </c:pt>
                <c:pt idx="24300">
                  <c:v>478933.851843513</c:v>
                </c:pt>
                <c:pt idx="24301">
                  <c:v>447277.4518383808</c:v>
                </c:pt>
                <c:pt idx="24302">
                  <c:v>485286.96074487</c:v>
                </c:pt>
                <c:pt idx="24303">
                  <c:v>464293.970127342</c:v>
                </c:pt>
                <c:pt idx="24304">
                  <c:v>519381.760583021</c:v>
                </c:pt>
                <c:pt idx="24305">
                  <c:v>448973.441617773</c:v>
                </c:pt>
                <c:pt idx="24306">
                  <c:v>473498.445912152</c:v>
                </c:pt>
                <c:pt idx="24307">
                  <c:v>524138.278301643</c:v>
                </c:pt>
                <c:pt idx="24308">
                  <c:v>539347.2329124321</c:v>
                </c:pt>
                <c:pt idx="24309">
                  <c:v>482374.94176767</c:v>
                </c:pt>
                <c:pt idx="24310">
                  <c:v>499198.526215864</c:v>
                </c:pt>
                <c:pt idx="24311">
                  <c:v>450247.372572702</c:v>
                </c:pt>
                <c:pt idx="24312">
                  <c:v>447519.610542448</c:v>
                </c:pt>
                <c:pt idx="24313">
                  <c:v>497056.2187613858</c:v>
                </c:pt>
                <c:pt idx="24314">
                  <c:v>489400.337981123</c:v>
                </c:pt>
                <c:pt idx="24315">
                  <c:v>452565.32753217</c:v>
                </c:pt>
                <c:pt idx="24316">
                  <c:v>448018.672203624</c:v>
                </c:pt>
                <c:pt idx="24317">
                  <c:v>548210.2945289378</c:v>
                </c:pt>
                <c:pt idx="24318">
                  <c:v>499648.010670294</c:v>
                </c:pt>
                <c:pt idx="24319">
                  <c:v>527118.744847249</c:v>
                </c:pt>
                <c:pt idx="24320">
                  <c:v>486159.53369348</c:v>
                </c:pt>
                <c:pt idx="24321">
                  <c:v>474810.445944863</c:v>
                </c:pt>
                <c:pt idx="24322">
                  <c:v>484554.287810634</c:v>
                </c:pt>
                <c:pt idx="24323">
                  <c:v>466555.362163976</c:v>
                </c:pt>
                <c:pt idx="24324">
                  <c:v>478134.330605126</c:v>
                </c:pt>
                <c:pt idx="24325">
                  <c:v>448863.132172286</c:v>
                </c:pt>
                <c:pt idx="24326">
                  <c:v>551275.453298517</c:v>
                </c:pt>
                <c:pt idx="24327">
                  <c:v>454653.068635345</c:v>
                </c:pt>
                <c:pt idx="24328">
                  <c:v>505110.991204427</c:v>
                </c:pt>
                <c:pt idx="24329">
                  <c:v>488985.632262578</c:v>
                </c:pt>
                <c:pt idx="24330">
                  <c:v>506119.676694303</c:v>
                </c:pt>
                <c:pt idx="24331">
                  <c:v>484598.01117625</c:v>
                </c:pt>
                <c:pt idx="24332">
                  <c:v>450454.326411267</c:v>
                </c:pt>
                <c:pt idx="24333">
                  <c:v>451635.2571521858</c:v>
                </c:pt>
                <c:pt idx="24334">
                  <c:v>481705.5421234968</c:v>
                </c:pt>
                <c:pt idx="24335">
                  <c:v>451314.872283556</c:v>
                </c:pt>
                <c:pt idx="24336">
                  <c:v>458987.006689458</c:v>
                </c:pt>
                <c:pt idx="24337">
                  <c:v>282116.961175517</c:v>
                </c:pt>
                <c:pt idx="24338">
                  <c:v>341357.18841774</c:v>
                </c:pt>
                <c:pt idx="24339">
                  <c:v>342909.725606062</c:v>
                </c:pt>
                <c:pt idx="24340">
                  <c:v>294535.887817402</c:v>
                </c:pt>
                <c:pt idx="24341">
                  <c:v>353178.89146313</c:v>
                </c:pt>
                <c:pt idx="24342">
                  <c:v>312179.408309295</c:v>
                </c:pt>
                <c:pt idx="24343">
                  <c:v>312351.524463727</c:v>
                </c:pt>
                <c:pt idx="24344">
                  <c:v>307392.644636736</c:v>
                </c:pt>
                <c:pt idx="24345">
                  <c:v>292944.1317269378</c:v>
                </c:pt>
                <c:pt idx="24346">
                  <c:v>377160.707650018</c:v>
                </c:pt>
                <c:pt idx="24347">
                  <c:v>279153.317423396</c:v>
                </c:pt>
                <c:pt idx="24348">
                  <c:v>344663.6788853808</c:v>
                </c:pt>
                <c:pt idx="24349">
                  <c:v>313621.568436215</c:v>
                </c:pt>
                <c:pt idx="24350">
                  <c:v>273422.933688876</c:v>
                </c:pt>
                <c:pt idx="24351">
                  <c:v>301564.033975426</c:v>
                </c:pt>
                <c:pt idx="24352">
                  <c:v>272386.181607156</c:v>
                </c:pt>
                <c:pt idx="24353">
                  <c:v>304296.477434226</c:v>
                </c:pt>
                <c:pt idx="24354">
                  <c:v>273103.579001345</c:v>
                </c:pt>
                <c:pt idx="24355">
                  <c:v>315684.729320252</c:v>
                </c:pt>
                <c:pt idx="24356">
                  <c:v>392016.951037978</c:v>
                </c:pt>
                <c:pt idx="24357">
                  <c:v>267566.34966307</c:v>
                </c:pt>
                <c:pt idx="24358">
                  <c:v>297012.134436816</c:v>
                </c:pt>
                <c:pt idx="24359">
                  <c:v>340798.396958544</c:v>
                </c:pt>
                <c:pt idx="24360">
                  <c:v>318823.106992024</c:v>
                </c:pt>
                <c:pt idx="24361">
                  <c:v>295526.272338979</c:v>
                </c:pt>
                <c:pt idx="24362">
                  <c:v>264904.711713952</c:v>
                </c:pt>
                <c:pt idx="24363">
                  <c:v>265113.008770644</c:v>
                </c:pt>
                <c:pt idx="24364">
                  <c:v>296415.436426448</c:v>
                </c:pt>
                <c:pt idx="24365">
                  <c:v>336951.136389463</c:v>
                </c:pt>
                <c:pt idx="24366">
                  <c:v>323305.6625913378</c:v>
                </c:pt>
                <c:pt idx="24367">
                  <c:v>270104.58156065</c:v>
                </c:pt>
                <c:pt idx="24368">
                  <c:v>351056.433992996</c:v>
                </c:pt>
                <c:pt idx="24369">
                  <c:v>306750.064850623</c:v>
                </c:pt>
                <c:pt idx="24370">
                  <c:v>264703.1667357478</c:v>
                </c:pt>
                <c:pt idx="24371">
                  <c:v>294096.450241659</c:v>
                </c:pt>
                <c:pt idx="24372">
                  <c:v>302764.649496752</c:v>
                </c:pt>
                <c:pt idx="24373">
                  <c:v>303130.417370606</c:v>
                </c:pt>
                <c:pt idx="24374">
                  <c:v>356452.532604527</c:v>
                </c:pt>
                <c:pt idx="24375">
                  <c:v>549825.653050959</c:v>
                </c:pt>
                <c:pt idx="24376">
                  <c:v>418262.969578331</c:v>
                </c:pt>
                <c:pt idx="24377">
                  <c:v>311690.964741675</c:v>
                </c:pt>
                <c:pt idx="24378">
                  <c:v>358801.896490131</c:v>
                </c:pt>
                <c:pt idx="24379">
                  <c:v>303907.918982568</c:v>
                </c:pt>
                <c:pt idx="24380">
                  <c:v>267080.074272602</c:v>
                </c:pt>
                <c:pt idx="24381">
                  <c:v>310354.6409056808</c:v>
                </c:pt>
                <c:pt idx="24382">
                  <c:v>269019.493527256</c:v>
                </c:pt>
                <c:pt idx="24383">
                  <c:v>300568.138479611</c:v>
                </c:pt>
                <c:pt idx="24384">
                  <c:v>284828.686339743</c:v>
                </c:pt>
                <c:pt idx="24385">
                  <c:v>332893.132199465</c:v>
                </c:pt>
                <c:pt idx="24386">
                  <c:v>321046.074485749</c:v>
                </c:pt>
                <c:pt idx="24387">
                  <c:v>355412.0817528358</c:v>
                </c:pt>
                <c:pt idx="24388">
                  <c:v>265286.965820954</c:v>
                </c:pt>
                <c:pt idx="24389">
                  <c:v>324025.338271911</c:v>
                </c:pt>
                <c:pt idx="24390">
                  <c:v>294991.315380353</c:v>
                </c:pt>
                <c:pt idx="24391">
                  <c:v>273321.530502172</c:v>
                </c:pt>
                <c:pt idx="24392">
                  <c:v>304509.01174342</c:v>
                </c:pt>
                <c:pt idx="24393">
                  <c:v>314485.580253521</c:v>
                </c:pt>
                <c:pt idx="24394">
                  <c:v>264687.473577631</c:v>
                </c:pt>
                <c:pt idx="24395">
                  <c:v>346532.000069784</c:v>
                </c:pt>
                <c:pt idx="24396">
                  <c:v>348356.836781588</c:v>
                </c:pt>
                <c:pt idx="24397">
                  <c:v>294222.789149554</c:v>
                </c:pt>
                <c:pt idx="24398">
                  <c:v>296051.98510868</c:v>
                </c:pt>
                <c:pt idx="24399">
                  <c:v>264864.155544593</c:v>
                </c:pt>
                <c:pt idx="24400">
                  <c:v>280028.085415858</c:v>
                </c:pt>
                <c:pt idx="24401">
                  <c:v>394701.506371967</c:v>
                </c:pt>
                <c:pt idx="24402">
                  <c:v>513935.014197816</c:v>
                </c:pt>
                <c:pt idx="24403">
                  <c:v>474356.464588887</c:v>
                </c:pt>
                <c:pt idx="24404">
                  <c:v>532918.037546527</c:v>
                </c:pt>
                <c:pt idx="24405">
                  <c:v>498170.862287003</c:v>
                </c:pt>
                <c:pt idx="24406">
                  <c:v>517388.41339905</c:v>
                </c:pt>
                <c:pt idx="24407">
                  <c:v>540901.91054385</c:v>
                </c:pt>
                <c:pt idx="24408">
                  <c:v>476181.615469306</c:v>
                </c:pt>
                <c:pt idx="24409">
                  <c:v>498746.792773118</c:v>
                </c:pt>
                <c:pt idx="24410">
                  <c:v>322057.778499753</c:v>
                </c:pt>
                <c:pt idx="24411">
                  <c:v>295954.075846938</c:v>
                </c:pt>
                <c:pt idx="24412">
                  <c:v>350819.639477768</c:v>
                </c:pt>
                <c:pt idx="24413">
                  <c:v>270460.9577570998</c:v>
                </c:pt>
                <c:pt idx="24414">
                  <c:v>336574.460804991</c:v>
                </c:pt>
                <c:pt idx="24415">
                  <c:v>288102.091649176</c:v>
                </c:pt>
                <c:pt idx="24416">
                  <c:v>304384.872102403</c:v>
                </c:pt>
                <c:pt idx="24417">
                  <c:v>300423.13489833</c:v>
                </c:pt>
                <c:pt idx="24418">
                  <c:v>293444.2411943799</c:v>
                </c:pt>
                <c:pt idx="24419">
                  <c:v>264312.453118231</c:v>
                </c:pt>
                <c:pt idx="24420">
                  <c:v>301382.97398374</c:v>
                </c:pt>
                <c:pt idx="24421">
                  <c:v>299202.298179282</c:v>
                </c:pt>
                <c:pt idx="24422">
                  <c:v>327632.5561367878</c:v>
                </c:pt>
                <c:pt idx="24423">
                  <c:v>269357.587175682</c:v>
                </c:pt>
                <c:pt idx="24424">
                  <c:v>344693.502732622</c:v>
                </c:pt>
                <c:pt idx="24425">
                  <c:v>367115.816121804</c:v>
                </c:pt>
                <c:pt idx="24426">
                  <c:v>312926.731675189</c:v>
                </c:pt>
                <c:pt idx="24427">
                  <c:v>306415.45235644</c:v>
                </c:pt>
                <c:pt idx="24428">
                  <c:v>274137.491171771</c:v>
                </c:pt>
                <c:pt idx="24429">
                  <c:v>387223.923212421</c:v>
                </c:pt>
                <c:pt idx="24430">
                  <c:v>319246.9868541378</c:v>
                </c:pt>
                <c:pt idx="24431">
                  <c:v>287657.161603151</c:v>
                </c:pt>
                <c:pt idx="24432">
                  <c:v>288311.481885412</c:v>
                </c:pt>
                <c:pt idx="24433">
                  <c:v>337512.664240121</c:v>
                </c:pt>
                <c:pt idx="24434">
                  <c:v>390669.560920321</c:v>
                </c:pt>
                <c:pt idx="24435">
                  <c:v>334722.861169004</c:v>
                </c:pt>
                <c:pt idx="24436">
                  <c:v>369434.555136669</c:v>
                </c:pt>
                <c:pt idx="24437">
                  <c:v>334932.633131135</c:v>
                </c:pt>
                <c:pt idx="24438">
                  <c:v>333309.536252177</c:v>
                </c:pt>
                <c:pt idx="24439">
                  <c:v>326885.305956276</c:v>
                </c:pt>
                <c:pt idx="24440">
                  <c:v>305677.856478572</c:v>
                </c:pt>
                <c:pt idx="24441">
                  <c:v>340790.413127882</c:v>
                </c:pt>
                <c:pt idx="24442">
                  <c:v>309481.275241558</c:v>
                </c:pt>
                <c:pt idx="24443">
                  <c:v>422779.193080607</c:v>
                </c:pt>
                <c:pt idx="24444">
                  <c:v>313862.642119183</c:v>
                </c:pt>
                <c:pt idx="24445">
                  <c:v>378924.804656135</c:v>
                </c:pt>
                <c:pt idx="24446">
                  <c:v>308543.418122766</c:v>
                </c:pt>
                <c:pt idx="24447">
                  <c:v>347928.056403557</c:v>
                </c:pt>
                <c:pt idx="24448">
                  <c:v>389282.178400627</c:v>
                </c:pt>
                <c:pt idx="24449">
                  <c:v>359985.564574099</c:v>
                </c:pt>
                <c:pt idx="24450">
                  <c:v>336265.623696015</c:v>
                </c:pt>
                <c:pt idx="24451">
                  <c:v>359190.8527149038</c:v>
                </c:pt>
                <c:pt idx="24452">
                  <c:v>432360.6268657948</c:v>
                </c:pt>
                <c:pt idx="24453">
                  <c:v>613562.980304044</c:v>
                </c:pt>
                <c:pt idx="24454">
                  <c:v>375639.673904733</c:v>
                </c:pt>
                <c:pt idx="24455">
                  <c:v>343406.555907966</c:v>
                </c:pt>
                <c:pt idx="24456">
                  <c:v>340386.166011562</c:v>
                </c:pt>
                <c:pt idx="24457">
                  <c:v>345914.135387508</c:v>
                </c:pt>
                <c:pt idx="24458">
                  <c:v>375551.325823276</c:v>
                </c:pt>
                <c:pt idx="24459">
                  <c:v>344920.527469123</c:v>
                </c:pt>
                <c:pt idx="24460">
                  <c:v>343353.583882804</c:v>
                </c:pt>
                <c:pt idx="24461">
                  <c:v>352313.715484725</c:v>
                </c:pt>
                <c:pt idx="24462">
                  <c:v>314313.889909365</c:v>
                </c:pt>
                <c:pt idx="24463">
                  <c:v>351497.131012753</c:v>
                </c:pt>
                <c:pt idx="24464">
                  <c:v>438408.448798921</c:v>
                </c:pt>
                <c:pt idx="24465">
                  <c:v>315462.1918295</c:v>
                </c:pt>
                <c:pt idx="24466">
                  <c:v>351044.3171927</c:v>
                </c:pt>
                <c:pt idx="24467">
                  <c:v>375981.021831016</c:v>
                </c:pt>
                <c:pt idx="24468">
                  <c:v>309452.1198956808</c:v>
                </c:pt>
                <c:pt idx="24469">
                  <c:v>331259.462466393</c:v>
                </c:pt>
                <c:pt idx="24470">
                  <c:v>344526.560220981</c:v>
                </c:pt>
                <c:pt idx="24471">
                  <c:v>340395.460609633</c:v>
                </c:pt>
                <c:pt idx="24472">
                  <c:v>303911.479958847</c:v>
                </c:pt>
                <c:pt idx="24473">
                  <c:v>351519.624779943</c:v>
                </c:pt>
                <c:pt idx="24474">
                  <c:v>424598.436623639</c:v>
                </c:pt>
                <c:pt idx="24475">
                  <c:v>425669.779483697</c:v>
                </c:pt>
                <c:pt idx="24476">
                  <c:v>491312.333673378</c:v>
                </c:pt>
                <c:pt idx="24477">
                  <c:v>484361.462991964</c:v>
                </c:pt>
                <c:pt idx="24478">
                  <c:v>330467.109083247</c:v>
                </c:pt>
                <c:pt idx="24479">
                  <c:v>356092.914546721</c:v>
                </c:pt>
                <c:pt idx="24480">
                  <c:v>309225.778602945</c:v>
                </c:pt>
                <c:pt idx="24481">
                  <c:v>365833.1467275638</c:v>
                </c:pt>
                <c:pt idx="24482">
                  <c:v>359141.443009722</c:v>
                </c:pt>
                <c:pt idx="24483">
                  <c:v>303303.254303077</c:v>
                </c:pt>
                <c:pt idx="24484">
                  <c:v>374789.546719383</c:v>
                </c:pt>
                <c:pt idx="24485">
                  <c:v>393667.0419845838</c:v>
                </c:pt>
                <c:pt idx="24486">
                  <c:v>349748.522768457</c:v>
                </c:pt>
                <c:pt idx="24487">
                  <c:v>332684.667540539</c:v>
                </c:pt>
                <c:pt idx="24488">
                  <c:v>345417.02720894</c:v>
                </c:pt>
                <c:pt idx="24489">
                  <c:v>309368.416439286</c:v>
                </c:pt>
                <c:pt idx="24490">
                  <c:v>358911.8127682578</c:v>
                </c:pt>
                <c:pt idx="24491">
                  <c:v>311199.919498426</c:v>
                </c:pt>
                <c:pt idx="24492">
                  <c:v>339642.369786371</c:v>
                </c:pt>
                <c:pt idx="24493">
                  <c:v>310203.052439034</c:v>
                </c:pt>
                <c:pt idx="24494">
                  <c:v>335705.4582255318</c:v>
                </c:pt>
                <c:pt idx="24495">
                  <c:v>399614.475523302</c:v>
                </c:pt>
                <c:pt idx="24496">
                  <c:v>370505.609715908</c:v>
                </c:pt>
                <c:pt idx="24497">
                  <c:v>319374.568132367</c:v>
                </c:pt>
                <c:pt idx="24498">
                  <c:v>306357.436144569</c:v>
                </c:pt>
                <c:pt idx="24499">
                  <c:v>303371.600772724</c:v>
                </c:pt>
                <c:pt idx="24500">
                  <c:v>340218.637376259</c:v>
                </c:pt>
                <c:pt idx="24501">
                  <c:v>314096.584964676</c:v>
                </c:pt>
                <c:pt idx="24502">
                  <c:v>291067.895179141</c:v>
                </c:pt>
                <c:pt idx="24503">
                  <c:v>291016.1573671888</c:v>
                </c:pt>
                <c:pt idx="24504">
                  <c:v>391001.443516701</c:v>
                </c:pt>
                <c:pt idx="24505">
                  <c:v>318792.6525214968</c:v>
                </c:pt>
                <c:pt idx="24506">
                  <c:v>355643.387595304</c:v>
                </c:pt>
                <c:pt idx="24507">
                  <c:v>351084.526253847</c:v>
                </c:pt>
                <c:pt idx="24508">
                  <c:v>300778.548128013</c:v>
                </c:pt>
                <c:pt idx="24509">
                  <c:v>302567.74819909</c:v>
                </c:pt>
                <c:pt idx="24510">
                  <c:v>302686.937045225</c:v>
                </c:pt>
                <c:pt idx="24511">
                  <c:v>303271.184443693</c:v>
                </c:pt>
                <c:pt idx="24512">
                  <c:v>293104.852748026</c:v>
                </c:pt>
                <c:pt idx="24513">
                  <c:v>322737.727868572</c:v>
                </c:pt>
                <c:pt idx="24514">
                  <c:v>325288.953720953</c:v>
                </c:pt>
                <c:pt idx="24515">
                  <c:v>300199.931630326</c:v>
                </c:pt>
                <c:pt idx="24516">
                  <c:v>368254.918062088</c:v>
                </c:pt>
                <c:pt idx="24517">
                  <c:v>362883.814613624</c:v>
                </c:pt>
                <c:pt idx="24518">
                  <c:v>356795.867196244</c:v>
                </c:pt>
                <c:pt idx="24519">
                  <c:v>302373.527779388</c:v>
                </c:pt>
                <c:pt idx="24520">
                  <c:v>340658.833151275</c:v>
                </c:pt>
                <c:pt idx="24521">
                  <c:v>364395.279806213</c:v>
                </c:pt>
                <c:pt idx="24522">
                  <c:v>295047.422514928</c:v>
                </c:pt>
                <c:pt idx="24523">
                  <c:v>295247.172539624</c:v>
                </c:pt>
                <c:pt idx="24524">
                  <c:v>300458.217562179</c:v>
                </c:pt>
                <c:pt idx="24525">
                  <c:v>367817.710747693</c:v>
                </c:pt>
                <c:pt idx="24526">
                  <c:v>318832.533417721</c:v>
                </c:pt>
                <c:pt idx="24527">
                  <c:v>339138.612515973</c:v>
                </c:pt>
                <c:pt idx="24528">
                  <c:v>349436.607294676</c:v>
                </c:pt>
                <c:pt idx="24529">
                  <c:v>353276.361375936</c:v>
                </c:pt>
                <c:pt idx="24530">
                  <c:v>303848.6569841418</c:v>
                </c:pt>
                <c:pt idx="24531">
                  <c:v>289803.309010939</c:v>
                </c:pt>
                <c:pt idx="24532">
                  <c:v>318652.435613392</c:v>
                </c:pt>
                <c:pt idx="24533">
                  <c:v>341798.913258563</c:v>
                </c:pt>
                <c:pt idx="24534">
                  <c:v>342465.154422919</c:v>
                </c:pt>
                <c:pt idx="24535">
                  <c:v>289941.006502585</c:v>
                </c:pt>
                <c:pt idx="24536">
                  <c:v>316075.320772849</c:v>
                </c:pt>
                <c:pt idx="24537">
                  <c:v>357921.55120452</c:v>
                </c:pt>
                <c:pt idx="24538">
                  <c:v>381154.585000551</c:v>
                </c:pt>
                <c:pt idx="24539">
                  <c:v>317809.224060895</c:v>
                </c:pt>
                <c:pt idx="24540">
                  <c:v>316391.41692775</c:v>
                </c:pt>
                <c:pt idx="24541">
                  <c:v>286776.241929873</c:v>
                </c:pt>
                <c:pt idx="24542">
                  <c:v>295412.566176167</c:v>
                </c:pt>
                <c:pt idx="24543">
                  <c:v>333638.672581288</c:v>
                </c:pt>
                <c:pt idx="24544">
                  <c:v>321350.587418307</c:v>
                </c:pt>
                <c:pt idx="24545">
                  <c:v>286625.171586621</c:v>
                </c:pt>
                <c:pt idx="24546">
                  <c:v>288903.8278397318</c:v>
                </c:pt>
                <c:pt idx="24547">
                  <c:v>378772.75360838</c:v>
                </c:pt>
                <c:pt idx="24548">
                  <c:v>370870.842453479</c:v>
                </c:pt>
                <c:pt idx="24549">
                  <c:v>334028.755161396</c:v>
                </c:pt>
                <c:pt idx="24550">
                  <c:v>318073.092337781</c:v>
                </c:pt>
                <c:pt idx="24551">
                  <c:v>321551.898291947</c:v>
                </c:pt>
                <c:pt idx="24552">
                  <c:v>295278.503146797</c:v>
                </c:pt>
                <c:pt idx="24553">
                  <c:v>317785.354260946</c:v>
                </c:pt>
                <c:pt idx="24554">
                  <c:v>350448.953661698</c:v>
                </c:pt>
                <c:pt idx="24555">
                  <c:v>314193.750184193</c:v>
                </c:pt>
                <c:pt idx="24556">
                  <c:v>363922.98914727</c:v>
                </c:pt>
                <c:pt idx="24557">
                  <c:v>331205.2380540878</c:v>
                </c:pt>
                <c:pt idx="24558">
                  <c:v>344228.751394603</c:v>
                </c:pt>
                <c:pt idx="24559">
                  <c:v>321286.735401775</c:v>
                </c:pt>
                <c:pt idx="24560">
                  <c:v>442940.777010787</c:v>
                </c:pt>
                <c:pt idx="24561">
                  <c:v>290873.477423844</c:v>
                </c:pt>
                <c:pt idx="24562">
                  <c:v>290787.505707176</c:v>
                </c:pt>
                <c:pt idx="24563">
                  <c:v>319941.150207572</c:v>
                </c:pt>
                <c:pt idx="24564">
                  <c:v>338178.517319433</c:v>
                </c:pt>
                <c:pt idx="24565">
                  <c:v>301391.267182728</c:v>
                </c:pt>
                <c:pt idx="24566">
                  <c:v>360935.388976639</c:v>
                </c:pt>
                <c:pt idx="24567">
                  <c:v>353997.247603815</c:v>
                </c:pt>
                <c:pt idx="24568">
                  <c:v>343243.775163818</c:v>
                </c:pt>
                <c:pt idx="24569">
                  <c:v>296796.8438944058</c:v>
                </c:pt>
                <c:pt idx="24570">
                  <c:v>326909.156131652</c:v>
                </c:pt>
                <c:pt idx="24571">
                  <c:v>302836.776508357</c:v>
                </c:pt>
                <c:pt idx="24572">
                  <c:v>368449.019895564</c:v>
                </c:pt>
                <c:pt idx="24573">
                  <c:v>302071.694286697</c:v>
                </c:pt>
                <c:pt idx="24574">
                  <c:v>288580.484042186</c:v>
                </c:pt>
                <c:pt idx="24575">
                  <c:v>315205.914503505</c:v>
                </c:pt>
                <c:pt idx="24576">
                  <c:v>384735.062860466</c:v>
                </c:pt>
                <c:pt idx="24577">
                  <c:v>404754.818148139</c:v>
                </c:pt>
                <c:pt idx="24578">
                  <c:v>341416.373705734</c:v>
                </c:pt>
                <c:pt idx="24579">
                  <c:v>343093.260621697</c:v>
                </c:pt>
                <c:pt idx="24580">
                  <c:v>311572.490757314</c:v>
                </c:pt>
                <c:pt idx="24581">
                  <c:v>318245.138881166</c:v>
                </c:pt>
                <c:pt idx="24582">
                  <c:v>338261.910943125</c:v>
                </c:pt>
                <c:pt idx="24583">
                  <c:v>340721.705484848</c:v>
                </c:pt>
                <c:pt idx="24584">
                  <c:v>311691.457879556</c:v>
                </c:pt>
                <c:pt idx="24585">
                  <c:v>312629.464003834</c:v>
                </c:pt>
                <c:pt idx="24586">
                  <c:v>410090.713242862</c:v>
                </c:pt>
                <c:pt idx="24587">
                  <c:v>351257.584854429</c:v>
                </c:pt>
                <c:pt idx="24588">
                  <c:v>313560.439750851</c:v>
                </c:pt>
                <c:pt idx="24589">
                  <c:v>383368.501079255</c:v>
                </c:pt>
                <c:pt idx="24590">
                  <c:v>332185.150343975</c:v>
                </c:pt>
                <c:pt idx="24591">
                  <c:v>309683.3577474668</c:v>
                </c:pt>
                <c:pt idx="24592">
                  <c:v>309616.410138079</c:v>
                </c:pt>
                <c:pt idx="24593">
                  <c:v>358914.9457945408</c:v>
                </c:pt>
                <c:pt idx="24594">
                  <c:v>353122.619552255</c:v>
                </c:pt>
                <c:pt idx="24595">
                  <c:v>382775.024057045</c:v>
                </c:pt>
                <c:pt idx="24596">
                  <c:v>352262.811710414</c:v>
                </c:pt>
                <c:pt idx="24597">
                  <c:v>471106.73953296</c:v>
                </c:pt>
                <c:pt idx="24598">
                  <c:v>443661.091648728</c:v>
                </c:pt>
                <c:pt idx="24599">
                  <c:v>495287.488587455</c:v>
                </c:pt>
                <c:pt idx="24600">
                  <c:v>416440.19211944</c:v>
                </c:pt>
                <c:pt idx="24601">
                  <c:v>384150.596642982</c:v>
                </c:pt>
                <c:pt idx="24602">
                  <c:v>387071.87383118</c:v>
                </c:pt>
                <c:pt idx="24603">
                  <c:v>419022.74610852</c:v>
                </c:pt>
                <c:pt idx="24604">
                  <c:v>452435.44422495</c:v>
                </c:pt>
                <c:pt idx="24605">
                  <c:v>424432.691917383</c:v>
                </c:pt>
                <c:pt idx="24606">
                  <c:v>531575.225299091</c:v>
                </c:pt>
                <c:pt idx="24607">
                  <c:v>400325.2679696318</c:v>
                </c:pt>
                <c:pt idx="24608">
                  <c:v>486926.793668966</c:v>
                </c:pt>
                <c:pt idx="24609">
                  <c:v>424998.256873565</c:v>
                </c:pt>
                <c:pt idx="24610">
                  <c:v>397593.696296279</c:v>
                </c:pt>
                <c:pt idx="24611">
                  <c:v>413022.268465868</c:v>
                </c:pt>
                <c:pt idx="24612">
                  <c:v>435735.8428048568</c:v>
                </c:pt>
                <c:pt idx="24613">
                  <c:v>424768.316893451</c:v>
                </c:pt>
                <c:pt idx="24614">
                  <c:v>399501.981943026</c:v>
                </c:pt>
                <c:pt idx="24615">
                  <c:v>415781.263243542</c:v>
                </c:pt>
                <c:pt idx="24616">
                  <c:v>498934.786349799</c:v>
                </c:pt>
                <c:pt idx="24617">
                  <c:v>439465.391208304</c:v>
                </c:pt>
                <c:pt idx="24618">
                  <c:v>468253.882512433</c:v>
                </c:pt>
                <c:pt idx="24619">
                  <c:v>435069.385982756</c:v>
                </c:pt>
                <c:pt idx="24620">
                  <c:v>445410.173547535</c:v>
                </c:pt>
                <c:pt idx="24621">
                  <c:v>511303.728119982</c:v>
                </c:pt>
                <c:pt idx="24622">
                  <c:v>464132.164810995</c:v>
                </c:pt>
                <c:pt idx="24623">
                  <c:v>404126.524797431</c:v>
                </c:pt>
                <c:pt idx="24624">
                  <c:v>459061.794705847</c:v>
                </c:pt>
                <c:pt idx="24625">
                  <c:v>477686.099288518</c:v>
                </c:pt>
                <c:pt idx="24626">
                  <c:v>439690.533401383</c:v>
                </c:pt>
                <c:pt idx="24627">
                  <c:v>463680.2128264799</c:v>
                </c:pt>
                <c:pt idx="24628">
                  <c:v>434843.451937711</c:v>
                </c:pt>
                <c:pt idx="24629">
                  <c:v>430774.213332296</c:v>
                </c:pt>
                <c:pt idx="24630">
                  <c:v>403379.759694491</c:v>
                </c:pt>
                <c:pt idx="24631">
                  <c:v>414171.552542327</c:v>
                </c:pt>
                <c:pt idx="24632">
                  <c:v>467428.464758124</c:v>
                </c:pt>
                <c:pt idx="24633">
                  <c:v>553871.029436303</c:v>
                </c:pt>
                <c:pt idx="24634">
                  <c:v>468819.489642957</c:v>
                </c:pt>
                <c:pt idx="24635">
                  <c:v>380351.628445608</c:v>
                </c:pt>
                <c:pt idx="24636">
                  <c:v>417552.433842119</c:v>
                </c:pt>
                <c:pt idx="24637">
                  <c:v>430009.368006426</c:v>
                </c:pt>
                <c:pt idx="24638">
                  <c:v>380305.23392433</c:v>
                </c:pt>
                <c:pt idx="24639">
                  <c:v>343397.959921864</c:v>
                </c:pt>
                <c:pt idx="24640">
                  <c:v>380541.151946649</c:v>
                </c:pt>
                <c:pt idx="24641">
                  <c:v>352483.228953975</c:v>
                </c:pt>
                <c:pt idx="24642">
                  <c:v>443545.618739925</c:v>
                </c:pt>
                <c:pt idx="24643">
                  <c:v>344776.065033876</c:v>
                </c:pt>
                <c:pt idx="24644">
                  <c:v>342634.816693725</c:v>
                </c:pt>
                <c:pt idx="24645">
                  <c:v>342633.22822101</c:v>
                </c:pt>
                <c:pt idx="24646">
                  <c:v>428614.553236597</c:v>
                </c:pt>
                <c:pt idx="24647">
                  <c:v>382696.703598693</c:v>
                </c:pt>
                <c:pt idx="24648">
                  <c:v>445668.9419051518</c:v>
                </c:pt>
                <c:pt idx="24649">
                  <c:v>373255.044193373</c:v>
                </c:pt>
                <c:pt idx="24650">
                  <c:v>347879.826623547</c:v>
                </c:pt>
                <c:pt idx="24651">
                  <c:v>347854.396937423</c:v>
                </c:pt>
                <c:pt idx="24652">
                  <c:v>372475.4413942578</c:v>
                </c:pt>
                <c:pt idx="24653">
                  <c:v>561442.5790903019</c:v>
                </c:pt>
                <c:pt idx="24654">
                  <c:v>477382.873110557</c:v>
                </c:pt>
                <c:pt idx="24655">
                  <c:v>527815.059219397</c:v>
                </c:pt>
                <c:pt idx="24656">
                  <c:v>542911.6893388695</c:v>
                </c:pt>
                <c:pt idx="24657">
                  <c:v>548398.8996688689</c:v>
                </c:pt>
                <c:pt idx="24658">
                  <c:v>521813.157473128</c:v>
                </c:pt>
                <c:pt idx="24659">
                  <c:v>508014.534664588</c:v>
                </c:pt>
                <c:pt idx="24660">
                  <c:v>506718.47767594</c:v>
                </c:pt>
                <c:pt idx="24661">
                  <c:v>528769.477215413</c:v>
                </c:pt>
                <c:pt idx="24662">
                  <c:v>469152.401878408</c:v>
                </c:pt>
                <c:pt idx="24663">
                  <c:v>483756.377588796</c:v>
                </c:pt>
                <c:pt idx="24664">
                  <c:v>481410.13169252</c:v>
                </c:pt>
                <c:pt idx="24665">
                  <c:v>541212.886296524</c:v>
                </c:pt>
                <c:pt idx="24666">
                  <c:v>503940.380662325</c:v>
                </c:pt>
                <c:pt idx="24667">
                  <c:v>527550.743356771</c:v>
                </c:pt>
                <c:pt idx="24668">
                  <c:v>497564.876900396</c:v>
                </c:pt>
                <c:pt idx="24669">
                  <c:v>500793.736954822</c:v>
                </c:pt>
                <c:pt idx="24670">
                  <c:v>473153.714995915</c:v>
                </c:pt>
                <c:pt idx="24671">
                  <c:v>468359.296525203</c:v>
                </c:pt>
                <c:pt idx="24672">
                  <c:v>517354.251351765</c:v>
                </c:pt>
                <c:pt idx="24673">
                  <c:v>505118.133881293</c:v>
                </c:pt>
                <c:pt idx="24674">
                  <c:v>508516.084971812</c:v>
                </c:pt>
                <c:pt idx="24675">
                  <c:v>469488.009853144</c:v>
                </c:pt>
                <c:pt idx="24676">
                  <c:v>499464.6458201668</c:v>
                </c:pt>
                <c:pt idx="24677">
                  <c:v>556650.128541556</c:v>
                </c:pt>
                <c:pt idx="24678">
                  <c:v>585629.125656749</c:v>
                </c:pt>
                <c:pt idx="24679">
                  <c:v>498095.197110537</c:v>
                </c:pt>
                <c:pt idx="24680">
                  <c:v>468969.1567246187</c:v>
                </c:pt>
                <c:pt idx="24681">
                  <c:v>471586.536966228</c:v>
                </c:pt>
                <c:pt idx="24682">
                  <c:v>531946.700730121</c:v>
                </c:pt>
                <c:pt idx="24683">
                  <c:v>575663.20980767</c:v>
                </c:pt>
                <c:pt idx="24684">
                  <c:v>436158.730884104</c:v>
                </c:pt>
                <c:pt idx="24685">
                  <c:v>435352.54036841</c:v>
                </c:pt>
                <c:pt idx="24686">
                  <c:v>507267.833520329</c:v>
                </c:pt>
                <c:pt idx="24687">
                  <c:v>412185.805533802</c:v>
                </c:pt>
                <c:pt idx="24688">
                  <c:v>359346.072362504</c:v>
                </c:pt>
                <c:pt idx="24689">
                  <c:v>348556.406173107</c:v>
                </c:pt>
                <c:pt idx="24690">
                  <c:v>315539.380613566</c:v>
                </c:pt>
                <c:pt idx="24691">
                  <c:v>339662.601238976</c:v>
                </c:pt>
                <c:pt idx="24692">
                  <c:v>326358.99430307</c:v>
                </c:pt>
                <c:pt idx="24693">
                  <c:v>340804.623468396</c:v>
                </c:pt>
                <c:pt idx="24694">
                  <c:v>375939.657288253</c:v>
                </c:pt>
                <c:pt idx="24695">
                  <c:v>327242.013986822</c:v>
                </c:pt>
                <c:pt idx="24696">
                  <c:v>374132.175386824</c:v>
                </c:pt>
                <c:pt idx="24697">
                  <c:v>364102.108678251</c:v>
                </c:pt>
                <c:pt idx="24698">
                  <c:v>354153.098583943</c:v>
                </c:pt>
                <c:pt idx="24699">
                  <c:v>310196.13453001</c:v>
                </c:pt>
                <c:pt idx="24700">
                  <c:v>365276.3722953799</c:v>
                </c:pt>
                <c:pt idx="24701">
                  <c:v>343137.439512272</c:v>
                </c:pt>
                <c:pt idx="24702">
                  <c:v>359752.831481716</c:v>
                </c:pt>
                <c:pt idx="24703">
                  <c:v>316024.633224765</c:v>
                </c:pt>
                <c:pt idx="24704">
                  <c:v>356206.534420102</c:v>
                </c:pt>
                <c:pt idx="24705">
                  <c:v>303378.880584647</c:v>
                </c:pt>
                <c:pt idx="24706">
                  <c:v>375490.916660164</c:v>
                </c:pt>
                <c:pt idx="24707">
                  <c:v>390244.3129945558</c:v>
                </c:pt>
                <c:pt idx="24708">
                  <c:v>342453.621587462</c:v>
                </c:pt>
                <c:pt idx="24709">
                  <c:v>310511.6679561398</c:v>
                </c:pt>
                <c:pt idx="24710">
                  <c:v>342065.5119270418</c:v>
                </c:pt>
                <c:pt idx="24711">
                  <c:v>325713.836060968</c:v>
                </c:pt>
                <c:pt idx="24712">
                  <c:v>365959.09500808</c:v>
                </c:pt>
                <c:pt idx="24713">
                  <c:v>314151.063860565</c:v>
                </c:pt>
                <c:pt idx="24714">
                  <c:v>300918.8077900858</c:v>
                </c:pt>
                <c:pt idx="24715">
                  <c:v>328195.629889819</c:v>
                </c:pt>
                <c:pt idx="24716">
                  <c:v>388859.20043801</c:v>
                </c:pt>
                <c:pt idx="24717">
                  <c:v>392891.241031129</c:v>
                </c:pt>
                <c:pt idx="24718">
                  <c:v>342937.71824062</c:v>
                </c:pt>
                <c:pt idx="24719">
                  <c:v>335642.107623842</c:v>
                </c:pt>
                <c:pt idx="24720">
                  <c:v>304276.350048972</c:v>
                </c:pt>
                <c:pt idx="24721">
                  <c:v>304273.159934026</c:v>
                </c:pt>
                <c:pt idx="24722">
                  <c:v>330190.433790111</c:v>
                </c:pt>
                <c:pt idx="24723">
                  <c:v>331629.09266924</c:v>
                </c:pt>
                <c:pt idx="24724">
                  <c:v>300930.037551</c:v>
                </c:pt>
                <c:pt idx="24725">
                  <c:v>307601.462847289</c:v>
                </c:pt>
                <c:pt idx="24726">
                  <c:v>338034.796272135</c:v>
                </c:pt>
                <c:pt idx="24727">
                  <c:v>420418.870366841</c:v>
                </c:pt>
                <c:pt idx="24728">
                  <c:v>361349.319277579</c:v>
                </c:pt>
                <c:pt idx="24729">
                  <c:v>321475.383865829</c:v>
                </c:pt>
                <c:pt idx="24730">
                  <c:v>359141.071361984</c:v>
                </c:pt>
                <c:pt idx="24731">
                  <c:v>331709.081698128</c:v>
                </c:pt>
                <c:pt idx="24732">
                  <c:v>302323.237404431</c:v>
                </c:pt>
                <c:pt idx="24733">
                  <c:v>311932.395267576</c:v>
                </c:pt>
                <c:pt idx="24734">
                  <c:v>313142.933107162</c:v>
                </c:pt>
                <c:pt idx="24735">
                  <c:v>405850.442568495</c:v>
                </c:pt>
                <c:pt idx="24736">
                  <c:v>337093.322689078</c:v>
                </c:pt>
                <c:pt idx="24737">
                  <c:v>304193.951937215</c:v>
                </c:pt>
                <c:pt idx="24738">
                  <c:v>393390.027130621</c:v>
                </c:pt>
                <c:pt idx="24739">
                  <c:v>313538.526911555</c:v>
                </c:pt>
                <c:pt idx="24740">
                  <c:v>370017.6772759078</c:v>
                </c:pt>
                <c:pt idx="24741">
                  <c:v>330083.438783975</c:v>
                </c:pt>
                <c:pt idx="24742">
                  <c:v>318066.598507073</c:v>
                </c:pt>
                <c:pt idx="24743">
                  <c:v>310809.266008722</c:v>
                </c:pt>
                <c:pt idx="24744">
                  <c:v>309448.614754229</c:v>
                </c:pt>
                <c:pt idx="24745">
                  <c:v>416625.869721984</c:v>
                </c:pt>
                <c:pt idx="24746">
                  <c:v>331556.989973782</c:v>
                </c:pt>
                <c:pt idx="24747">
                  <c:v>364615.540311206</c:v>
                </c:pt>
                <c:pt idx="24748">
                  <c:v>306416.1058376568</c:v>
                </c:pt>
                <c:pt idx="24749">
                  <c:v>373056.549006686</c:v>
                </c:pt>
                <c:pt idx="24750">
                  <c:v>332642.856977562</c:v>
                </c:pt>
                <c:pt idx="24751">
                  <c:v>333549.978318535</c:v>
                </c:pt>
                <c:pt idx="24752">
                  <c:v>303088.120132522</c:v>
                </c:pt>
                <c:pt idx="24753">
                  <c:v>360170.005912503</c:v>
                </c:pt>
                <c:pt idx="24754">
                  <c:v>304371.542045934</c:v>
                </c:pt>
                <c:pt idx="24755">
                  <c:v>401529.205599241</c:v>
                </c:pt>
                <c:pt idx="24756">
                  <c:v>301235.13744771</c:v>
                </c:pt>
                <c:pt idx="24757">
                  <c:v>331547.085296572</c:v>
                </c:pt>
                <c:pt idx="24758">
                  <c:v>308785.845640649</c:v>
                </c:pt>
                <c:pt idx="24759">
                  <c:v>394077.46012147</c:v>
                </c:pt>
                <c:pt idx="24760">
                  <c:v>300834.918106924</c:v>
                </c:pt>
                <c:pt idx="24761">
                  <c:v>330022.553963971</c:v>
                </c:pt>
                <c:pt idx="24762">
                  <c:v>335806.1520008178</c:v>
                </c:pt>
                <c:pt idx="24763">
                  <c:v>334969.524668084</c:v>
                </c:pt>
                <c:pt idx="24764">
                  <c:v>330338.290718484</c:v>
                </c:pt>
                <c:pt idx="24765">
                  <c:v>327691.750151965</c:v>
                </c:pt>
                <c:pt idx="24766">
                  <c:v>403416.3416276408</c:v>
                </c:pt>
                <c:pt idx="24767">
                  <c:v>337312.77383514</c:v>
                </c:pt>
                <c:pt idx="24768">
                  <c:v>328719.227141767</c:v>
                </c:pt>
                <c:pt idx="24769">
                  <c:v>387684.59764831</c:v>
                </c:pt>
                <c:pt idx="24770">
                  <c:v>323350.980489836</c:v>
                </c:pt>
                <c:pt idx="24771">
                  <c:v>360862.1460520178</c:v>
                </c:pt>
                <c:pt idx="24772">
                  <c:v>335664.361409226</c:v>
                </c:pt>
                <c:pt idx="24773">
                  <c:v>321121.3723502348</c:v>
                </c:pt>
                <c:pt idx="24774">
                  <c:v>314452.059784122</c:v>
                </c:pt>
                <c:pt idx="24775">
                  <c:v>318036.45450809</c:v>
                </c:pt>
                <c:pt idx="24776">
                  <c:v>411655.171660531</c:v>
                </c:pt>
                <c:pt idx="24777">
                  <c:v>367194.109505958</c:v>
                </c:pt>
                <c:pt idx="24778">
                  <c:v>324742.123234462</c:v>
                </c:pt>
                <c:pt idx="24779">
                  <c:v>376506.191606801</c:v>
                </c:pt>
                <c:pt idx="24780">
                  <c:v>366206.6363542178</c:v>
                </c:pt>
                <c:pt idx="24781">
                  <c:v>651685.051486589</c:v>
                </c:pt>
                <c:pt idx="24782">
                  <c:v>589919.207895306</c:v>
                </c:pt>
                <c:pt idx="24783">
                  <c:v>648999.444222686</c:v>
                </c:pt>
                <c:pt idx="24784">
                  <c:v>619397.33316822</c:v>
                </c:pt>
                <c:pt idx="24785">
                  <c:v>629608.48040273</c:v>
                </c:pt>
                <c:pt idx="24786">
                  <c:v>740034.5223586097</c:v>
                </c:pt>
                <c:pt idx="24787">
                  <c:v>988387.793363824</c:v>
                </c:pt>
                <c:pt idx="24788">
                  <c:v>628770.991560186</c:v>
                </c:pt>
                <c:pt idx="24789">
                  <c:v>658338.651886718</c:v>
                </c:pt>
                <c:pt idx="24790">
                  <c:v>748606.088882943</c:v>
                </c:pt>
                <c:pt idx="24791">
                  <c:v>689321.950677544</c:v>
                </c:pt>
                <c:pt idx="24792">
                  <c:v>679552.990827394</c:v>
                </c:pt>
                <c:pt idx="24793">
                  <c:v>311289.6566509318</c:v>
                </c:pt>
                <c:pt idx="24794">
                  <c:v>319926.566546356</c:v>
                </c:pt>
                <c:pt idx="24795">
                  <c:v>414299.583416068</c:v>
                </c:pt>
                <c:pt idx="24796">
                  <c:v>340086.974146591</c:v>
                </c:pt>
                <c:pt idx="24797">
                  <c:v>348437.540107071</c:v>
                </c:pt>
                <c:pt idx="24798">
                  <c:v>314803.391354971</c:v>
                </c:pt>
                <c:pt idx="24799">
                  <c:v>352895.979721859</c:v>
                </c:pt>
                <c:pt idx="24800">
                  <c:v>392318.296477956</c:v>
                </c:pt>
                <c:pt idx="24801">
                  <c:v>338141.305973345</c:v>
                </c:pt>
                <c:pt idx="24802">
                  <c:v>335285.35255832</c:v>
                </c:pt>
                <c:pt idx="24803">
                  <c:v>410801.1437371858</c:v>
                </c:pt>
                <c:pt idx="24804">
                  <c:v>368177.472957605</c:v>
                </c:pt>
                <c:pt idx="24805">
                  <c:v>338654.310286412</c:v>
                </c:pt>
                <c:pt idx="24806">
                  <c:v>390297.441444598</c:v>
                </c:pt>
                <c:pt idx="24807">
                  <c:v>338864.78215973</c:v>
                </c:pt>
                <c:pt idx="24808">
                  <c:v>308459.847493877</c:v>
                </c:pt>
                <c:pt idx="24809">
                  <c:v>354692.5677900048</c:v>
                </c:pt>
                <c:pt idx="24810">
                  <c:v>363629.007015554</c:v>
                </c:pt>
                <c:pt idx="24811">
                  <c:v>329597.911562743</c:v>
                </c:pt>
                <c:pt idx="24812">
                  <c:v>341104.194132181</c:v>
                </c:pt>
                <c:pt idx="24813">
                  <c:v>309893.082885694</c:v>
                </c:pt>
                <c:pt idx="24814">
                  <c:v>393000.329528615</c:v>
                </c:pt>
                <c:pt idx="24815">
                  <c:v>319674.779743943</c:v>
                </c:pt>
                <c:pt idx="24816">
                  <c:v>450506.729338949</c:v>
                </c:pt>
                <c:pt idx="24817">
                  <c:v>350595.048381608</c:v>
                </c:pt>
                <c:pt idx="24818">
                  <c:v>308068.451351841</c:v>
                </c:pt>
                <c:pt idx="24819">
                  <c:v>387288.380580462</c:v>
                </c:pt>
                <c:pt idx="24820">
                  <c:v>347806.522169365</c:v>
                </c:pt>
                <c:pt idx="24821">
                  <c:v>329533.323322138</c:v>
                </c:pt>
                <c:pt idx="24822">
                  <c:v>300110.826929339</c:v>
                </c:pt>
                <c:pt idx="24823">
                  <c:v>300411.240511193</c:v>
                </c:pt>
                <c:pt idx="24824">
                  <c:v>362662.01064705</c:v>
                </c:pt>
                <c:pt idx="24825">
                  <c:v>317710.868308585</c:v>
                </c:pt>
                <c:pt idx="24826">
                  <c:v>397919.011813964</c:v>
                </c:pt>
                <c:pt idx="24827">
                  <c:v>295484.3381200918</c:v>
                </c:pt>
                <c:pt idx="24828">
                  <c:v>298955.68764139</c:v>
                </c:pt>
                <c:pt idx="24829">
                  <c:v>384549.039720886</c:v>
                </c:pt>
                <c:pt idx="24830">
                  <c:v>323638.236079917</c:v>
                </c:pt>
                <c:pt idx="24831">
                  <c:v>330570.517947319</c:v>
                </c:pt>
                <c:pt idx="24832">
                  <c:v>315938.018338717</c:v>
                </c:pt>
                <c:pt idx="24833">
                  <c:v>369779.682251899</c:v>
                </c:pt>
                <c:pt idx="24834">
                  <c:v>478024.494604418</c:v>
                </c:pt>
                <c:pt idx="24835">
                  <c:v>445411.510988001</c:v>
                </c:pt>
                <c:pt idx="24836">
                  <c:v>471763.483556096</c:v>
                </c:pt>
                <c:pt idx="24837">
                  <c:v>516041.145676127</c:v>
                </c:pt>
                <c:pt idx="24838">
                  <c:v>477370.946177864</c:v>
                </c:pt>
                <c:pt idx="24839">
                  <c:v>486286.195278035</c:v>
                </c:pt>
                <c:pt idx="24840">
                  <c:v>521899.508723372</c:v>
                </c:pt>
                <c:pt idx="24841">
                  <c:v>513552.509113295</c:v>
                </c:pt>
                <c:pt idx="24842">
                  <c:v>411121.055015659</c:v>
                </c:pt>
                <c:pt idx="24843">
                  <c:v>321091.235605399</c:v>
                </c:pt>
                <c:pt idx="24844">
                  <c:v>293447.918305999</c:v>
                </c:pt>
                <c:pt idx="24845">
                  <c:v>346981.0877768878</c:v>
                </c:pt>
                <c:pt idx="24846">
                  <c:v>300758.020106657</c:v>
                </c:pt>
                <c:pt idx="24847">
                  <c:v>320188.938077654</c:v>
                </c:pt>
                <c:pt idx="24848">
                  <c:v>440227.908190142</c:v>
                </c:pt>
                <c:pt idx="24849">
                  <c:v>284501.903139845</c:v>
                </c:pt>
                <c:pt idx="24850">
                  <c:v>198275.86250723</c:v>
                </c:pt>
                <c:pt idx="24851">
                  <c:v>275029.453611116</c:v>
                </c:pt>
                <c:pt idx="24852">
                  <c:v>189174.80392677</c:v>
                </c:pt>
                <c:pt idx="24853">
                  <c:v>245559.552373317</c:v>
                </c:pt>
                <c:pt idx="24854">
                  <c:v>1.19787288149306E6</c:v>
                </c:pt>
                <c:pt idx="24855">
                  <c:v>1.22711737895349E6</c:v>
                </c:pt>
                <c:pt idx="24856">
                  <c:v>1.08860339412446E6</c:v>
                </c:pt>
                <c:pt idx="24857">
                  <c:v>183822.381838615</c:v>
                </c:pt>
                <c:pt idx="24858">
                  <c:v>255092.077442534</c:v>
                </c:pt>
                <c:pt idx="24859">
                  <c:v>227874.731999342</c:v>
                </c:pt>
                <c:pt idx="24860">
                  <c:v>234332.616603606</c:v>
                </c:pt>
                <c:pt idx="24861">
                  <c:v>183101.168914617</c:v>
                </c:pt>
                <c:pt idx="24862">
                  <c:v>184799.310139874</c:v>
                </c:pt>
                <c:pt idx="24863">
                  <c:v>194028.495664321</c:v>
                </c:pt>
                <c:pt idx="24864">
                  <c:v>154379.576352237</c:v>
                </c:pt>
                <c:pt idx="24865">
                  <c:v>214146.675948476</c:v>
                </c:pt>
                <c:pt idx="24866">
                  <c:v>187640.197743318</c:v>
                </c:pt>
                <c:pt idx="24867">
                  <c:v>172115.80236112</c:v>
                </c:pt>
                <c:pt idx="24868">
                  <c:v>240413.717006448</c:v>
                </c:pt>
                <c:pt idx="24869">
                  <c:v>231685.099156015</c:v>
                </c:pt>
                <c:pt idx="24870">
                  <c:v>215091.999644597</c:v>
                </c:pt>
                <c:pt idx="24871">
                  <c:v>191077.150242322</c:v>
                </c:pt>
                <c:pt idx="24872">
                  <c:v>160007.243080804</c:v>
                </c:pt>
                <c:pt idx="24873">
                  <c:v>161750.985615419</c:v>
                </c:pt>
                <c:pt idx="24874">
                  <c:v>186593.768049436</c:v>
                </c:pt>
                <c:pt idx="24875">
                  <c:v>184526.687193589</c:v>
                </c:pt>
                <c:pt idx="24876">
                  <c:v>156828.568783029</c:v>
                </c:pt>
                <c:pt idx="24877">
                  <c:v>233360.36626911</c:v>
                </c:pt>
                <c:pt idx="24878">
                  <c:v>214822.718071072</c:v>
                </c:pt>
                <c:pt idx="24879">
                  <c:v>206633.963807904</c:v>
                </c:pt>
                <c:pt idx="24880">
                  <c:v>212886.001581147</c:v>
                </c:pt>
                <c:pt idx="24881">
                  <c:v>157950.105999155</c:v>
                </c:pt>
                <c:pt idx="24882">
                  <c:v>196171.295571837</c:v>
                </c:pt>
                <c:pt idx="24883">
                  <c:v>157811.689245697</c:v>
                </c:pt>
                <c:pt idx="24884">
                  <c:v>210702.987912531</c:v>
                </c:pt>
                <c:pt idx="24885">
                  <c:v>238645.843237169</c:v>
                </c:pt>
                <c:pt idx="24886">
                  <c:v>211842.495144034</c:v>
                </c:pt>
                <c:pt idx="24887">
                  <c:v>277669.095467465</c:v>
                </c:pt>
                <c:pt idx="24888">
                  <c:v>277454.337422165</c:v>
                </c:pt>
                <c:pt idx="24889">
                  <c:v>257330.843943886</c:v>
                </c:pt>
                <c:pt idx="24890">
                  <c:v>204793.725741815</c:v>
                </c:pt>
                <c:pt idx="24891">
                  <c:v>235410.268648241</c:v>
                </c:pt>
                <c:pt idx="24892">
                  <c:v>205463.102598525</c:v>
                </c:pt>
                <c:pt idx="24893">
                  <c:v>248759.836861759</c:v>
                </c:pt>
                <c:pt idx="24894">
                  <c:v>208722.961903119</c:v>
                </c:pt>
                <c:pt idx="24895">
                  <c:v>356949.473213244</c:v>
                </c:pt>
                <c:pt idx="24896">
                  <c:v>230407.258559792</c:v>
                </c:pt>
                <c:pt idx="24897">
                  <c:v>290437.436751636</c:v>
                </c:pt>
                <c:pt idx="24898">
                  <c:v>312392.94137614</c:v>
                </c:pt>
                <c:pt idx="24899">
                  <c:v>247977.674915009</c:v>
                </c:pt>
                <c:pt idx="24900">
                  <c:v>219257.953804434</c:v>
                </c:pt>
                <c:pt idx="24901">
                  <c:v>276767.212837875</c:v>
                </c:pt>
                <c:pt idx="24902">
                  <c:v>268099.286386548</c:v>
                </c:pt>
                <c:pt idx="24903">
                  <c:v>256558.899888233</c:v>
                </c:pt>
                <c:pt idx="24904">
                  <c:v>217448.98806376</c:v>
                </c:pt>
                <c:pt idx="24905">
                  <c:v>217327.311690988</c:v>
                </c:pt>
                <c:pt idx="24906">
                  <c:v>257215.292916744</c:v>
                </c:pt>
                <c:pt idx="24907">
                  <c:v>298919.386092578</c:v>
                </c:pt>
                <c:pt idx="24908">
                  <c:v>291342.64556256</c:v>
                </c:pt>
                <c:pt idx="24909">
                  <c:v>213448.843912761</c:v>
                </c:pt>
                <c:pt idx="24910">
                  <c:v>196624.839188085</c:v>
                </c:pt>
                <c:pt idx="24911">
                  <c:v>167544.123764965</c:v>
                </c:pt>
                <c:pt idx="24912">
                  <c:v>168259.912925318</c:v>
                </c:pt>
                <c:pt idx="24913">
                  <c:v>199245.310880777</c:v>
                </c:pt>
                <c:pt idx="24914">
                  <c:v>197424.006934104</c:v>
                </c:pt>
                <c:pt idx="24915">
                  <c:v>166898.946427619</c:v>
                </c:pt>
                <c:pt idx="24916">
                  <c:v>239964.68836022</c:v>
                </c:pt>
                <c:pt idx="24917">
                  <c:v>193108.907740323</c:v>
                </c:pt>
                <c:pt idx="24918">
                  <c:v>234246.706546203</c:v>
                </c:pt>
                <c:pt idx="24919">
                  <c:v>228358.52213941</c:v>
                </c:pt>
                <c:pt idx="24920">
                  <c:v>167893.230681473</c:v>
                </c:pt>
                <c:pt idx="24921">
                  <c:v>227590.100056971</c:v>
                </c:pt>
                <c:pt idx="24922">
                  <c:v>195149.612466967</c:v>
                </c:pt>
                <c:pt idx="24923">
                  <c:v>165879.80177771</c:v>
                </c:pt>
                <c:pt idx="24924">
                  <c:v>167129.327901728</c:v>
                </c:pt>
                <c:pt idx="24925">
                  <c:v>181588.749459303</c:v>
                </c:pt>
                <c:pt idx="24926">
                  <c:v>275259.138409201</c:v>
                </c:pt>
                <c:pt idx="24927">
                  <c:v>199828.999082661</c:v>
                </c:pt>
                <c:pt idx="24928">
                  <c:v>176474.347717011</c:v>
                </c:pt>
                <c:pt idx="24929">
                  <c:v>252924.961934462</c:v>
                </c:pt>
                <c:pt idx="24930">
                  <c:v>173778.475533628</c:v>
                </c:pt>
                <c:pt idx="24931">
                  <c:v>242527.53381202</c:v>
                </c:pt>
                <c:pt idx="24932">
                  <c:v>199280.06169548</c:v>
                </c:pt>
                <c:pt idx="24933">
                  <c:v>177299.663760002</c:v>
                </c:pt>
                <c:pt idx="24934">
                  <c:v>170461.953189289</c:v>
                </c:pt>
                <c:pt idx="24935">
                  <c:v>177881.302343326</c:v>
                </c:pt>
                <c:pt idx="24936">
                  <c:v>298480.427668103</c:v>
                </c:pt>
                <c:pt idx="24937">
                  <c:v>183107.033465218</c:v>
                </c:pt>
                <c:pt idx="24938">
                  <c:v>229735.144331887</c:v>
                </c:pt>
                <c:pt idx="24939">
                  <c:v>192085.039011854</c:v>
                </c:pt>
                <c:pt idx="24940">
                  <c:v>251706.131965286</c:v>
                </c:pt>
                <c:pt idx="24941">
                  <c:v>196793.180463655</c:v>
                </c:pt>
                <c:pt idx="24942">
                  <c:v>204608.29700828</c:v>
                </c:pt>
                <c:pt idx="24943">
                  <c:v>173969.895457315</c:v>
                </c:pt>
                <c:pt idx="24944">
                  <c:v>230481.05975472</c:v>
                </c:pt>
                <c:pt idx="24945">
                  <c:v>187733.590577303</c:v>
                </c:pt>
                <c:pt idx="24946">
                  <c:v>263828.411450502</c:v>
                </c:pt>
                <c:pt idx="24947">
                  <c:v>173368.700941485</c:v>
                </c:pt>
                <c:pt idx="24948">
                  <c:v>199898.66467685</c:v>
                </c:pt>
                <c:pt idx="24949">
                  <c:v>170121.974197548</c:v>
                </c:pt>
                <c:pt idx="24950">
                  <c:v>252254.673519137</c:v>
                </c:pt>
                <c:pt idx="24951">
                  <c:v>185174.414285634</c:v>
                </c:pt>
                <c:pt idx="24952">
                  <c:v>202659.536310211</c:v>
                </c:pt>
                <c:pt idx="24953">
                  <c:v>236309.883594942</c:v>
                </c:pt>
                <c:pt idx="24954">
                  <c:v>195178.009278933</c:v>
                </c:pt>
                <c:pt idx="24955">
                  <c:v>200635.187794266</c:v>
                </c:pt>
                <c:pt idx="24956">
                  <c:v>196640.541497507</c:v>
                </c:pt>
                <c:pt idx="24957">
                  <c:v>274567.526650915</c:v>
                </c:pt>
                <c:pt idx="24958">
                  <c:v>190333.328349408</c:v>
                </c:pt>
                <c:pt idx="24959">
                  <c:v>189466.366007474</c:v>
                </c:pt>
                <c:pt idx="24960">
                  <c:v>238478.850127519</c:v>
                </c:pt>
                <c:pt idx="24961">
                  <c:v>167159.045847135</c:v>
                </c:pt>
                <c:pt idx="24962">
                  <c:v>221356.009785928</c:v>
                </c:pt>
                <c:pt idx="24963">
                  <c:v>177018.403150837</c:v>
                </c:pt>
                <c:pt idx="24964">
                  <c:v>172237.880616502</c:v>
                </c:pt>
                <c:pt idx="24965">
                  <c:v>172235.072403958</c:v>
                </c:pt>
                <c:pt idx="24966">
                  <c:v>187733.10693315</c:v>
                </c:pt>
                <c:pt idx="24967">
                  <c:v>258882.756571369</c:v>
                </c:pt>
                <c:pt idx="24968">
                  <c:v>230379.792341976</c:v>
                </c:pt>
                <c:pt idx="24969">
                  <c:v>172965.594946717</c:v>
                </c:pt>
                <c:pt idx="24970">
                  <c:v>236440.488109203</c:v>
                </c:pt>
                <c:pt idx="24971">
                  <c:v>192867.046888946</c:v>
                </c:pt>
                <c:pt idx="24972">
                  <c:v>205498.305395787</c:v>
                </c:pt>
                <c:pt idx="24973">
                  <c:v>167088.029791849</c:v>
                </c:pt>
                <c:pt idx="24974">
                  <c:v>227146.053540982</c:v>
                </c:pt>
                <c:pt idx="24975">
                  <c:v>196383.998016569</c:v>
                </c:pt>
                <c:pt idx="24976">
                  <c:v>228632.210983114</c:v>
                </c:pt>
                <c:pt idx="24977">
                  <c:v>173361.12782317</c:v>
                </c:pt>
                <c:pt idx="24978">
                  <c:v>197082.786898348</c:v>
                </c:pt>
                <c:pt idx="24979">
                  <c:v>177622.029227191</c:v>
                </c:pt>
                <c:pt idx="24980">
                  <c:v>198951.02569198</c:v>
                </c:pt>
                <c:pt idx="24981">
                  <c:v>250065.403413311</c:v>
                </c:pt>
                <c:pt idx="24982">
                  <c:v>194107.930689291</c:v>
                </c:pt>
                <c:pt idx="24983">
                  <c:v>169411.704925538</c:v>
                </c:pt>
                <c:pt idx="24984">
                  <c:v>191295.555728656</c:v>
                </c:pt>
                <c:pt idx="24985">
                  <c:v>180872.253258495</c:v>
                </c:pt>
                <c:pt idx="24986">
                  <c:v>270172.876320194</c:v>
                </c:pt>
                <c:pt idx="24987">
                  <c:v>167914.978341528</c:v>
                </c:pt>
                <c:pt idx="24988">
                  <c:v>222604.543398931</c:v>
                </c:pt>
                <c:pt idx="24989">
                  <c:v>180595.368150983</c:v>
                </c:pt>
                <c:pt idx="24990">
                  <c:v>196555.826157932</c:v>
                </c:pt>
                <c:pt idx="24991">
                  <c:v>217912.673535689</c:v>
                </c:pt>
                <c:pt idx="24992">
                  <c:v>208245.522879062</c:v>
                </c:pt>
                <c:pt idx="24993">
                  <c:v>211892.805625226</c:v>
                </c:pt>
                <c:pt idx="24994">
                  <c:v>191054.797294534</c:v>
                </c:pt>
                <c:pt idx="24995">
                  <c:v>211826.408911069</c:v>
                </c:pt>
                <c:pt idx="24996">
                  <c:v>430243.61765517</c:v>
                </c:pt>
                <c:pt idx="24997">
                  <c:v>513380.911338555</c:v>
                </c:pt>
                <c:pt idx="24998">
                  <c:v>402626.726664423</c:v>
                </c:pt>
                <c:pt idx="24999">
                  <c:v>432790.600134879</c:v>
                </c:pt>
                <c:pt idx="25000">
                  <c:v>813687.26252477</c:v>
                </c:pt>
                <c:pt idx="25001">
                  <c:v>1.53409088608259E6</c:v>
                </c:pt>
                <c:pt idx="25002">
                  <c:v>1.53221444250385E6</c:v>
                </c:pt>
                <c:pt idx="25003">
                  <c:v>824679.610257785</c:v>
                </c:pt>
                <c:pt idx="25004">
                  <c:v>204737.28248916</c:v>
                </c:pt>
                <c:pt idx="25005">
                  <c:v>188593.762667929</c:v>
                </c:pt>
                <c:pt idx="25006">
                  <c:v>230735.034284809</c:v>
                </c:pt>
                <c:pt idx="25007">
                  <c:v>204110.920672666</c:v>
                </c:pt>
                <c:pt idx="25008">
                  <c:v>274865.345553201</c:v>
                </c:pt>
                <c:pt idx="25009">
                  <c:v>204461.48864481</c:v>
                </c:pt>
                <c:pt idx="25010">
                  <c:v>176289.217769541</c:v>
                </c:pt>
                <c:pt idx="25011">
                  <c:v>263046.282496712</c:v>
                </c:pt>
                <c:pt idx="25012">
                  <c:v>173581.521519191</c:v>
                </c:pt>
                <c:pt idx="25013">
                  <c:v>206681.779174681</c:v>
                </c:pt>
                <c:pt idx="25014">
                  <c:v>208330.36776792</c:v>
                </c:pt>
                <c:pt idx="25015">
                  <c:v>171807.73187079</c:v>
                </c:pt>
                <c:pt idx="25016">
                  <c:v>186334.988239242</c:v>
                </c:pt>
                <c:pt idx="25017">
                  <c:v>160108.905550028</c:v>
                </c:pt>
                <c:pt idx="25018">
                  <c:v>255055.914360653</c:v>
                </c:pt>
                <c:pt idx="25019">
                  <c:v>264442.326522697</c:v>
                </c:pt>
                <c:pt idx="25020">
                  <c:v>262162.372588073</c:v>
                </c:pt>
                <c:pt idx="25021">
                  <c:v>289679.774990609</c:v>
                </c:pt>
                <c:pt idx="25022">
                  <c:v>262437.542666317</c:v>
                </c:pt>
                <c:pt idx="25023">
                  <c:v>348844.76421598</c:v>
                </c:pt>
                <c:pt idx="25024">
                  <c:v>260451.437677926</c:v>
                </c:pt>
                <c:pt idx="25025">
                  <c:v>262248.712439624</c:v>
                </c:pt>
                <c:pt idx="25026">
                  <c:v>268585.744249423</c:v>
                </c:pt>
                <c:pt idx="25027">
                  <c:v>274680.067574718</c:v>
                </c:pt>
                <c:pt idx="25028">
                  <c:v>257626.049636189</c:v>
                </c:pt>
                <c:pt idx="25029">
                  <c:v>314443.381666104</c:v>
                </c:pt>
                <c:pt idx="25030">
                  <c:v>283709.721527296</c:v>
                </c:pt>
                <c:pt idx="25031">
                  <c:v>252597.269595558</c:v>
                </c:pt>
                <c:pt idx="25032">
                  <c:v>315758.425747122</c:v>
                </c:pt>
                <c:pt idx="25033">
                  <c:v>313821.992733073</c:v>
                </c:pt>
                <c:pt idx="25034">
                  <c:v>318594.41359262</c:v>
                </c:pt>
                <c:pt idx="25035">
                  <c:v>296630.875554044</c:v>
                </c:pt>
                <c:pt idx="25036">
                  <c:v>279388.467526342</c:v>
                </c:pt>
                <c:pt idx="25037">
                  <c:v>225469.260779054</c:v>
                </c:pt>
                <c:pt idx="25038">
                  <c:v>160078.825781565</c:v>
                </c:pt>
                <c:pt idx="25039">
                  <c:v>190727.247498591</c:v>
                </c:pt>
                <c:pt idx="25040">
                  <c:v>215685.536573894</c:v>
                </c:pt>
                <c:pt idx="25041">
                  <c:v>173505.381848187</c:v>
                </c:pt>
                <c:pt idx="25042">
                  <c:v>233114.363127744</c:v>
                </c:pt>
                <c:pt idx="25043">
                  <c:v>187181.230034841</c:v>
                </c:pt>
                <c:pt idx="25044">
                  <c:v>161065.231184493</c:v>
                </c:pt>
                <c:pt idx="25045">
                  <c:v>249898.920175914</c:v>
                </c:pt>
                <c:pt idx="25046">
                  <c:v>194487.591199517</c:v>
                </c:pt>
                <c:pt idx="25047">
                  <c:v>160078.994049895</c:v>
                </c:pt>
                <c:pt idx="25048">
                  <c:v>220226.396896768</c:v>
                </c:pt>
                <c:pt idx="25049">
                  <c:v>162315.983747662</c:v>
                </c:pt>
                <c:pt idx="25050">
                  <c:v>190552.855443543</c:v>
                </c:pt>
                <c:pt idx="25051">
                  <c:v>160961.686967121</c:v>
                </c:pt>
                <c:pt idx="25052">
                  <c:v>162032.907388688</c:v>
                </c:pt>
                <c:pt idx="25053">
                  <c:v>266034.9596952</c:v>
                </c:pt>
                <c:pt idx="25054">
                  <c:v>190205.210873822</c:v>
                </c:pt>
                <c:pt idx="25055">
                  <c:v>197109.231687332</c:v>
                </c:pt>
                <c:pt idx="25056">
                  <c:v>219193.573972598</c:v>
                </c:pt>
                <c:pt idx="25057">
                  <c:v>204434.31027209</c:v>
                </c:pt>
                <c:pt idx="25058">
                  <c:v>216907.061893829</c:v>
                </c:pt>
                <c:pt idx="25059">
                  <c:v>164016.805351453</c:v>
                </c:pt>
                <c:pt idx="25060">
                  <c:v>164912.166509866</c:v>
                </c:pt>
                <c:pt idx="25061">
                  <c:v>193791.675372621</c:v>
                </c:pt>
                <c:pt idx="25062">
                  <c:v>175268.131755329</c:v>
                </c:pt>
                <c:pt idx="25063">
                  <c:v>286356.606823114</c:v>
                </c:pt>
                <c:pt idx="25064">
                  <c:v>165282.698355526</c:v>
                </c:pt>
                <c:pt idx="25065">
                  <c:v>232802.655702026</c:v>
                </c:pt>
                <c:pt idx="25066">
                  <c:v>207543.0867961409</c:v>
                </c:pt>
                <c:pt idx="25067">
                  <c:v>218976.906441211</c:v>
                </c:pt>
                <c:pt idx="25068">
                  <c:v>162690.946046711</c:v>
                </c:pt>
                <c:pt idx="25069">
                  <c:v>191187.972736995</c:v>
                </c:pt>
                <c:pt idx="25070">
                  <c:v>166670.92503551</c:v>
                </c:pt>
                <c:pt idx="25071">
                  <c:v>160402.225428683</c:v>
                </c:pt>
                <c:pt idx="25072">
                  <c:v>240296.264669571</c:v>
                </c:pt>
                <c:pt idx="25073">
                  <c:v>208573.14906042</c:v>
                </c:pt>
                <c:pt idx="25074">
                  <c:v>159089.100117058</c:v>
                </c:pt>
                <c:pt idx="25075">
                  <c:v>278423.623174614</c:v>
                </c:pt>
                <c:pt idx="25076">
                  <c:v>196705.795826052</c:v>
                </c:pt>
                <c:pt idx="25077">
                  <c:v>193967.632338938</c:v>
                </c:pt>
                <c:pt idx="25078">
                  <c:v>195714.09528204</c:v>
                </c:pt>
                <c:pt idx="25079">
                  <c:v>166922.148118039</c:v>
                </c:pt>
                <c:pt idx="25080">
                  <c:v>220135.135457057</c:v>
                </c:pt>
                <c:pt idx="25081">
                  <c:v>174499.059220669</c:v>
                </c:pt>
                <c:pt idx="25082">
                  <c:v>269356.660349615</c:v>
                </c:pt>
                <c:pt idx="25083">
                  <c:v>253282.596490397</c:v>
                </c:pt>
                <c:pt idx="25084">
                  <c:v>206113.177637835</c:v>
                </c:pt>
                <c:pt idx="25085">
                  <c:v>250190.761683947</c:v>
                </c:pt>
                <c:pt idx="25086">
                  <c:v>162880.349112918</c:v>
                </c:pt>
                <c:pt idx="25087">
                  <c:v>195734.281403251</c:v>
                </c:pt>
                <c:pt idx="25088">
                  <c:v>200649.3534610209</c:v>
                </c:pt>
                <c:pt idx="25089">
                  <c:v>164723.52062338</c:v>
                </c:pt>
                <c:pt idx="25090">
                  <c:v>190528.660748492</c:v>
                </c:pt>
                <c:pt idx="25091">
                  <c:v>164797.54530055</c:v>
                </c:pt>
                <c:pt idx="25092">
                  <c:v>289687.5628527168</c:v>
                </c:pt>
                <c:pt idx="25093">
                  <c:v>209674.356677805</c:v>
                </c:pt>
                <c:pt idx="25094">
                  <c:v>166972.11814727</c:v>
                </c:pt>
                <c:pt idx="25095">
                  <c:v>230603.972650152</c:v>
                </c:pt>
                <c:pt idx="25096">
                  <c:v>493922.96339672</c:v>
                </c:pt>
                <c:pt idx="25097">
                  <c:v>487418.389476341</c:v>
                </c:pt>
                <c:pt idx="25098">
                  <c:v>520419.189157333</c:v>
                </c:pt>
                <c:pt idx="25099">
                  <c:v>489162.255466039</c:v>
                </c:pt>
                <c:pt idx="25100">
                  <c:v>388728.676158019</c:v>
                </c:pt>
                <c:pt idx="25101">
                  <c:v>208532.849475328</c:v>
                </c:pt>
                <c:pt idx="25102">
                  <c:v>266326.037697757</c:v>
                </c:pt>
                <c:pt idx="25103">
                  <c:v>228178.764378159</c:v>
                </c:pt>
                <c:pt idx="25104">
                  <c:v>223692.033700716</c:v>
                </c:pt>
                <c:pt idx="25105">
                  <c:v>295718.01056839</c:v>
                </c:pt>
                <c:pt idx="25106">
                  <c:v>233058.116196162</c:v>
                </c:pt>
                <c:pt idx="25107">
                  <c:v>246727.909665168</c:v>
                </c:pt>
                <c:pt idx="25108">
                  <c:v>248312.853851844</c:v>
                </c:pt>
                <c:pt idx="25109">
                  <c:v>254875.842773768</c:v>
                </c:pt>
                <c:pt idx="25110">
                  <c:v>216907.12573269</c:v>
                </c:pt>
                <c:pt idx="25111">
                  <c:v>288524.583541263</c:v>
                </c:pt>
                <c:pt idx="25112">
                  <c:v>281527.544845585</c:v>
                </c:pt>
                <c:pt idx="25113">
                  <c:v>250122.746109347</c:v>
                </c:pt>
                <c:pt idx="25114">
                  <c:v>224237.56397436</c:v>
                </c:pt>
                <c:pt idx="25115">
                  <c:v>261288.860830356</c:v>
                </c:pt>
                <c:pt idx="25116">
                  <c:v>289953.823489199</c:v>
                </c:pt>
                <c:pt idx="25117">
                  <c:v>244532.493867649</c:v>
                </c:pt>
                <c:pt idx="25118">
                  <c:v>242065.900405848</c:v>
                </c:pt>
                <c:pt idx="25119">
                  <c:v>281775.881645284</c:v>
                </c:pt>
                <c:pt idx="25120">
                  <c:v>219492.046047761</c:v>
                </c:pt>
                <c:pt idx="25121">
                  <c:v>289774.716002274</c:v>
                </c:pt>
                <c:pt idx="25122">
                  <c:v>228338.5217481</c:v>
                </c:pt>
                <c:pt idx="25123">
                  <c:v>290271.779806937</c:v>
                </c:pt>
                <c:pt idx="25124">
                  <c:v>215327.858498283</c:v>
                </c:pt>
                <c:pt idx="25125">
                  <c:v>277033.274522721</c:v>
                </c:pt>
                <c:pt idx="25126">
                  <c:v>291330.6566967858</c:v>
                </c:pt>
                <c:pt idx="25127">
                  <c:v>272236.234312504</c:v>
                </c:pt>
                <c:pt idx="25128">
                  <c:v>257885.201391198</c:v>
                </c:pt>
                <c:pt idx="25129">
                  <c:v>259334.964338206</c:v>
                </c:pt>
                <c:pt idx="25130">
                  <c:v>228544.676898673</c:v>
                </c:pt>
                <c:pt idx="25131">
                  <c:v>257786.723527766</c:v>
                </c:pt>
                <c:pt idx="25132">
                  <c:v>332705.530712757</c:v>
                </c:pt>
                <c:pt idx="25133">
                  <c:v>358958.873367919</c:v>
                </c:pt>
                <c:pt idx="25134">
                  <c:v>287380.615868574</c:v>
                </c:pt>
                <c:pt idx="25135">
                  <c:v>373508.625685471</c:v>
                </c:pt>
                <c:pt idx="25136">
                  <c:v>397240.415866055</c:v>
                </c:pt>
                <c:pt idx="25137">
                  <c:v>333406.8914946368</c:v>
                </c:pt>
                <c:pt idx="25138">
                  <c:v>325340.417499416</c:v>
                </c:pt>
                <c:pt idx="25139">
                  <c:v>292729.321702302</c:v>
                </c:pt>
                <c:pt idx="25140">
                  <c:v>292405.612829209</c:v>
                </c:pt>
                <c:pt idx="25141">
                  <c:v>393296.966787885</c:v>
                </c:pt>
                <c:pt idx="25142">
                  <c:v>323348.470770418</c:v>
                </c:pt>
                <c:pt idx="25143">
                  <c:v>330606.783161834</c:v>
                </c:pt>
                <c:pt idx="25144">
                  <c:v>292593.474421949</c:v>
                </c:pt>
                <c:pt idx="25145">
                  <c:v>318761.5122244818</c:v>
                </c:pt>
                <c:pt idx="25146">
                  <c:v>323593.929621163</c:v>
                </c:pt>
                <c:pt idx="25147">
                  <c:v>430631.274995271</c:v>
                </c:pt>
                <c:pt idx="25148">
                  <c:v>461627.138677725</c:v>
                </c:pt>
                <c:pt idx="25149">
                  <c:v>418198.825165035</c:v>
                </c:pt>
                <c:pt idx="25150">
                  <c:v>1.1352494395397E6</c:v>
                </c:pt>
                <c:pt idx="25151">
                  <c:v>1.23358890042441E6</c:v>
                </c:pt>
                <c:pt idx="25152">
                  <c:v>1.16570257223664E6</c:v>
                </c:pt>
                <c:pt idx="25153">
                  <c:v>211182.708574701</c:v>
                </c:pt>
                <c:pt idx="25154">
                  <c:v>181136.337991447</c:v>
                </c:pt>
                <c:pt idx="25155">
                  <c:v>181717.600142549</c:v>
                </c:pt>
                <c:pt idx="25156">
                  <c:v>242095.247423541</c:v>
                </c:pt>
                <c:pt idx="25157">
                  <c:v>265636.086931402</c:v>
                </c:pt>
                <c:pt idx="25158">
                  <c:v>227595.405040753</c:v>
                </c:pt>
                <c:pt idx="25159">
                  <c:v>181406.133651841</c:v>
                </c:pt>
                <c:pt idx="25160">
                  <c:v>181760.263946972</c:v>
                </c:pt>
                <c:pt idx="25161">
                  <c:v>196599.183079558</c:v>
                </c:pt>
                <c:pt idx="25162">
                  <c:v>236908.361354231</c:v>
                </c:pt>
                <c:pt idx="25163">
                  <c:v>188688.800725391</c:v>
                </c:pt>
                <c:pt idx="25164">
                  <c:v>190975.606593963</c:v>
                </c:pt>
                <c:pt idx="25165">
                  <c:v>254587.161199352</c:v>
                </c:pt>
                <c:pt idx="25166">
                  <c:v>248801.871829054</c:v>
                </c:pt>
                <c:pt idx="25167">
                  <c:v>220592.085083423</c:v>
                </c:pt>
                <c:pt idx="25168">
                  <c:v>188124.02787711</c:v>
                </c:pt>
                <c:pt idx="25169">
                  <c:v>187211.867695242</c:v>
                </c:pt>
                <c:pt idx="25170">
                  <c:v>315922.599627932</c:v>
                </c:pt>
                <c:pt idx="25171">
                  <c:v>232575.06496164</c:v>
                </c:pt>
                <c:pt idx="25172">
                  <c:v>211130.672159854</c:v>
                </c:pt>
                <c:pt idx="25173">
                  <c:v>196291.186579737</c:v>
                </c:pt>
                <c:pt idx="25174">
                  <c:v>278901.6617534978</c:v>
                </c:pt>
                <c:pt idx="25175">
                  <c:v>244450.114069549</c:v>
                </c:pt>
                <c:pt idx="25176">
                  <c:v>223532.13490716</c:v>
                </c:pt>
                <c:pt idx="25177">
                  <c:v>224759.192043276</c:v>
                </c:pt>
                <c:pt idx="25178">
                  <c:v>192586.52187227</c:v>
                </c:pt>
                <c:pt idx="25179">
                  <c:v>192076.012731355</c:v>
                </c:pt>
                <c:pt idx="25180">
                  <c:v>215363.489231614</c:v>
                </c:pt>
                <c:pt idx="25181">
                  <c:v>246856.661644923</c:v>
                </c:pt>
                <c:pt idx="25182">
                  <c:v>261167.156998055</c:v>
                </c:pt>
                <c:pt idx="25183">
                  <c:v>230457.489999286</c:v>
                </c:pt>
                <c:pt idx="25184">
                  <c:v>316991.504109685</c:v>
                </c:pt>
                <c:pt idx="25185">
                  <c:v>215038.492878402</c:v>
                </c:pt>
                <c:pt idx="25186">
                  <c:v>184557.916668295</c:v>
                </c:pt>
                <c:pt idx="25187">
                  <c:v>214655.813788058</c:v>
                </c:pt>
                <c:pt idx="25188">
                  <c:v>182386.311997783</c:v>
                </c:pt>
                <c:pt idx="25189">
                  <c:v>211947.064559675</c:v>
                </c:pt>
                <c:pt idx="25190">
                  <c:v>184416.306127575</c:v>
                </c:pt>
                <c:pt idx="25191">
                  <c:v>215622.718711857</c:v>
                </c:pt>
                <c:pt idx="25192">
                  <c:v>325297.594370775</c:v>
                </c:pt>
                <c:pt idx="25193">
                  <c:v>198882.437647576</c:v>
                </c:pt>
                <c:pt idx="25194">
                  <c:v>238756.825144399</c:v>
                </c:pt>
                <c:pt idx="25195">
                  <c:v>248332.560553799</c:v>
                </c:pt>
                <c:pt idx="25196">
                  <c:v>225009.357197984</c:v>
                </c:pt>
                <c:pt idx="25197">
                  <c:v>191782.327100247</c:v>
                </c:pt>
                <c:pt idx="25198">
                  <c:v>251912.103521274</c:v>
                </c:pt>
                <c:pt idx="25199">
                  <c:v>192684.9814244</c:v>
                </c:pt>
                <c:pt idx="25200">
                  <c:v>229821.511061929</c:v>
                </c:pt>
                <c:pt idx="25201">
                  <c:v>228620.569387929</c:v>
                </c:pt>
                <c:pt idx="25202">
                  <c:v>287629.200937886</c:v>
                </c:pt>
                <c:pt idx="25203">
                  <c:v>200180.947581725</c:v>
                </c:pt>
                <c:pt idx="25204">
                  <c:v>267550.6147640998</c:v>
                </c:pt>
                <c:pt idx="25205">
                  <c:v>278238.1104542068</c:v>
                </c:pt>
                <c:pt idx="25206">
                  <c:v>193797.348251328</c:v>
                </c:pt>
                <c:pt idx="25207">
                  <c:v>214070.14037725</c:v>
                </c:pt>
                <c:pt idx="25208">
                  <c:v>221293.190905743</c:v>
                </c:pt>
                <c:pt idx="25209">
                  <c:v>203413.863659045</c:v>
                </c:pt>
                <c:pt idx="25210">
                  <c:v>191081.369434936</c:v>
                </c:pt>
                <c:pt idx="25211">
                  <c:v>289781.707042649</c:v>
                </c:pt>
                <c:pt idx="25212">
                  <c:v>214827.55885167</c:v>
                </c:pt>
                <c:pt idx="25213">
                  <c:v>205885.69823428</c:v>
                </c:pt>
                <c:pt idx="25214">
                  <c:v>272002.461592627</c:v>
                </c:pt>
                <c:pt idx="25215">
                  <c:v>178577.646202678</c:v>
                </c:pt>
                <c:pt idx="25216">
                  <c:v>237966.267218579</c:v>
                </c:pt>
                <c:pt idx="25217">
                  <c:v>181579.321204244</c:v>
                </c:pt>
                <c:pt idx="25218">
                  <c:v>206110.885381511</c:v>
                </c:pt>
                <c:pt idx="25219">
                  <c:v>177803.894943728</c:v>
                </c:pt>
                <c:pt idx="25220">
                  <c:v>263175.421077726</c:v>
                </c:pt>
                <c:pt idx="25221">
                  <c:v>278382.591296873</c:v>
                </c:pt>
                <c:pt idx="25222">
                  <c:v>259858.862794676</c:v>
                </c:pt>
                <c:pt idx="25223">
                  <c:v>240556.515392952</c:v>
                </c:pt>
                <c:pt idx="25224">
                  <c:v>256490.702173624</c:v>
                </c:pt>
                <c:pt idx="25225">
                  <c:v>176406.844673606</c:v>
                </c:pt>
                <c:pt idx="25226">
                  <c:v>239267.649308022</c:v>
                </c:pt>
                <c:pt idx="25227">
                  <c:v>205853.479673213</c:v>
                </c:pt>
                <c:pt idx="25228">
                  <c:v>205581.394424529</c:v>
                </c:pt>
                <c:pt idx="25229">
                  <c:v>175601.909978911</c:v>
                </c:pt>
                <c:pt idx="25230">
                  <c:v>177307.386200164</c:v>
                </c:pt>
                <c:pt idx="25231">
                  <c:v>281622.795969809</c:v>
                </c:pt>
                <c:pt idx="25232">
                  <c:v>205892.728348538</c:v>
                </c:pt>
                <c:pt idx="25233">
                  <c:v>220577.871117795</c:v>
                </c:pt>
                <c:pt idx="25234">
                  <c:v>227700.100476097</c:v>
                </c:pt>
                <c:pt idx="25235">
                  <c:v>199895.702295588</c:v>
                </c:pt>
                <c:pt idx="25236">
                  <c:v>193937.130129249</c:v>
                </c:pt>
                <c:pt idx="25237">
                  <c:v>178683.741559822</c:v>
                </c:pt>
                <c:pt idx="25238">
                  <c:v>188666.271896236</c:v>
                </c:pt>
                <c:pt idx="25239">
                  <c:v>210781.726497904</c:v>
                </c:pt>
                <c:pt idx="25240">
                  <c:v>250246.315952251</c:v>
                </c:pt>
                <c:pt idx="25241">
                  <c:v>228701.440027156</c:v>
                </c:pt>
                <c:pt idx="25242">
                  <c:v>342945.108702193</c:v>
                </c:pt>
                <c:pt idx="25243">
                  <c:v>731945.506496646</c:v>
                </c:pt>
                <c:pt idx="25244">
                  <c:v>642504.370676929</c:v>
                </c:pt>
                <c:pt idx="25245">
                  <c:v>625613.2292471557</c:v>
                </c:pt>
                <c:pt idx="25246">
                  <c:v>596804.251751581</c:v>
                </c:pt>
                <c:pt idx="25247">
                  <c:v>632495.803596422</c:v>
                </c:pt>
                <c:pt idx="25248">
                  <c:v>626506.740505666</c:v>
                </c:pt>
                <c:pt idx="25249">
                  <c:v>621795.801145749</c:v>
                </c:pt>
                <c:pt idx="25250">
                  <c:v>696247.053841825</c:v>
                </c:pt>
                <c:pt idx="25251">
                  <c:v>382164.773375902</c:v>
                </c:pt>
                <c:pt idx="25252">
                  <c:v>232033.417687765</c:v>
                </c:pt>
                <c:pt idx="25253">
                  <c:v>217807.898016354</c:v>
                </c:pt>
                <c:pt idx="25254">
                  <c:v>163411.490988139</c:v>
                </c:pt>
                <c:pt idx="25255">
                  <c:v>192384.54570707</c:v>
                </c:pt>
                <c:pt idx="25256">
                  <c:v>163274.62331</c:v>
                </c:pt>
                <c:pt idx="25257">
                  <c:v>193426.017870019</c:v>
                </c:pt>
                <c:pt idx="25258">
                  <c:v>201672.450695494</c:v>
                </c:pt>
                <c:pt idx="25259">
                  <c:v>163637.270317061</c:v>
                </c:pt>
                <c:pt idx="25260">
                  <c:v>263830.582014742</c:v>
                </c:pt>
                <c:pt idx="25261">
                  <c:v>163232.507563625</c:v>
                </c:pt>
                <c:pt idx="25262">
                  <c:v>202860.541163868</c:v>
                </c:pt>
                <c:pt idx="25263">
                  <c:v>242197.697530281</c:v>
                </c:pt>
                <c:pt idx="25264">
                  <c:v>222244.005430065</c:v>
                </c:pt>
                <c:pt idx="25265">
                  <c:v>174492.349944151</c:v>
                </c:pt>
                <c:pt idx="25266">
                  <c:v>182807.163179045</c:v>
                </c:pt>
                <c:pt idx="25267">
                  <c:v>166183.341328842</c:v>
                </c:pt>
                <c:pt idx="25268">
                  <c:v>213254.92731459</c:v>
                </c:pt>
                <c:pt idx="25269">
                  <c:v>171581.088913095</c:v>
                </c:pt>
                <c:pt idx="25270">
                  <c:v>266457.303381907</c:v>
                </c:pt>
                <c:pt idx="25271">
                  <c:v>190519.095629199</c:v>
                </c:pt>
                <c:pt idx="25272">
                  <c:v>237327.137348319</c:v>
                </c:pt>
                <c:pt idx="25273">
                  <c:v>187819.588316</c:v>
                </c:pt>
                <c:pt idx="25274">
                  <c:v>221080.169118608</c:v>
                </c:pt>
                <c:pt idx="25275">
                  <c:v>191567.935653859</c:v>
                </c:pt>
                <c:pt idx="25276">
                  <c:v>202422.690395508</c:v>
                </c:pt>
                <c:pt idx="25277">
                  <c:v>162452.389843934</c:v>
                </c:pt>
                <c:pt idx="25278">
                  <c:v>194336.799166157</c:v>
                </c:pt>
                <c:pt idx="25279">
                  <c:v>190691.892509122</c:v>
                </c:pt>
                <c:pt idx="25280">
                  <c:v>277258.38166437</c:v>
                </c:pt>
                <c:pt idx="25281">
                  <c:v>175518.133635446</c:v>
                </c:pt>
                <c:pt idx="25282">
                  <c:v>214909.696937356</c:v>
                </c:pt>
                <c:pt idx="25283">
                  <c:v>235083.138354157</c:v>
                </c:pt>
                <c:pt idx="25284">
                  <c:v>201107.526681887</c:v>
                </c:pt>
                <c:pt idx="25285">
                  <c:v>170117.339189611</c:v>
                </c:pt>
                <c:pt idx="25286">
                  <c:v>290740.891190947</c:v>
                </c:pt>
                <c:pt idx="25287">
                  <c:v>231827.077004344</c:v>
                </c:pt>
                <c:pt idx="25288">
                  <c:v>193496.759471762</c:v>
                </c:pt>
                <c:pt idx="25289">
                  <c:v>162998.41658913</c:v>
                </c:pt>
                <c:pt idx="25290">
                  <c:v>164794.240084359</c:v>
                </c:pt>
                <c:pt idx="25291">
                  <c:v>231195.537590659</c:v>
                </c:pt>
                <c:pt idx="25292">
                  <c:v>220853.535122473</c:v>
                </c:pt>
                <c:pt idx="25293">
                  <c:v>202919.945168566</c:v>
                </c:pt>
                <c:pt idx="25294">
                  <c:v>195363.075551676</c:v>
                </c:pt>
                <c:pt idx="25295">
                  <c:v>169877.376696059</c:v>
                </c:pt>
                <c:pt idx="25296">
                  <c:v>196037.14558897</c:v>
                </c:pt>
                <c:pt idx="25297">
                  <c:v>168973.593970161</c:v>
                </c:pt>
                <c:pt idx="25298">
                  <c:v>203067.408224477</c:v>
                </c:pt>
                <c:pt idx="25299">
                  <c:v>776760.583657174</c:v>
                </c:pt>
                <c:pt idx="25300">
                  <c:v>1.1026204876507E6</c:v>
                </c:pt>
                <c:pt idx="25301">
                  <c:v>1.1949383198855E6</c:v>
                </c:pt>
                <c:pt idx="25302">
                  <c:v>583827.768673145</c:v>
                </c:pt>
                <c:pt idx="25303">
                  <c:v>209020.384029215</c:v>
                </c:pt>
                <c:pt idx="25304">
                  <c:v>187742.287329563</c:v>
                </c:pt>
                <c:pt idx="25305">
                  <c:v>192763.241034519</c:v>
                </c:pt>
                <c:pt idx="25306">
                  <c:v>773708.739476783</c:v>
                </c:pt>
                <c:pt idx="25307">
                  <c:v>1.25861473583272E6</c:v>
                </c:pt>
                <c:pt idx="25308">
                  <c:v>1.22591001587586E6</c:v>
                </c:pt>
                <c:pt idx="25309">
                  <c:v>1.21002867845758E6</c:v>
                </c:pt>
                <c:pt idx="25310">
                  <c:v>1.23724255838811E6</c:v>
                </c:pt>
                <c:pt idx="25311">
                  <c:v>1.29011206376934E6</c:v>
                </c:pt>
                <c:pt idx="25312">
                  <c:v>1.3503359679756E6</c:v>
                </c:pt>
                <c:pt idx="25313">
                  <c:v>1.29797578528995E6</c:v>
                </c:pt>
                <c:pt idx="25314">
                  <c:v>451076.3413253488</c:v>
                </c:pt>
                <c:pt idx="25315">
                  <c:v>238217.643246469</c:v>
                </c:pt>
                <c:pt idx="25316">
                  <c:v>208059.715540513</c:v>
                </c:pt>
                <c:pt idx="25317">
                  <c:v>236630.931708707</c:v>
                </c:pt>
                <c:pt idx="25318">
                  <c:v>207364.460539744</c:v>
                </c:pt>
                <c:pt idx="25319">
                  <c:v>215439.373576421</c:v>
                </c:pt>
                <c:pt idx="25320">
                  <c:v>245761.772099541</c:v>
                </c:pt>
                <c:pt idx="25321">
                  <c:v>309098.25321318</c:v>
                </c:pt>
                <c:pt idx="25322">
                  <c:v>258940.365869719</c:v>
                </c:pt>
                <c:pt idx="25323">
                  <c:v>215381.045804658</c:v>
                </c:pt>
                <c:pt idx="25324">
                  <c:v>193088.891878923</c:v>
                </c:pt>
                <c:pt idx="25325">
                  <c:v>353642.039889372</c:v>
                </c:pt>
                <c:pt idx="25326">
                  <c:v>372627.693392844</c:v>
                </c:pt>
                <c:pt idx="25327">
                  <c:v>396764.105416772</c:v>
                </c:pt>
                <c:pt idx="25328">
                  <c:v>393580.340273807</c:v>
                </c:pt>
                <c:pt idx="25329">
                  <c:v>361843.023159211</c:v>
                </c:pt>
                <c:pt idx="25330">
                  <c:v>271520.692830899</c:v>
                </c:pt>
                <c:pt idx="25331">
                  <c:v>232370.490990611</c:v>
                </c:pt>
                <c:pt idx="25332">
                  <c:v>274956.69236476</c:v>
                </c:pt>
                <c:pt idx="25333">
                  <c:v>189736.574484095</c:v>
                </c:pt>
                <c:pt idx="25334">
                  <c:v>247620.20719352</c:v>
                </c:pt>
                <c:pt idx="25335">
                  <c:v>218425.279268822</c:v>
                </c:pt>
                <c:pt idx="25336">
                  <c:v>273731.633815218</c:v>
                </c:pt>
                <c:pt idx="25337">
                  <c:v>278750.737245693</c:v>
                </c:pt>
                <c:pt idx="25338">
                  <c:v>210152.192487188</c:v>
                </c:pt>
                <c:pt idx="25339">
                  <c:v>184666.211266515</c:v>
                </c:pt>
                <c:pt idx="25340">
                  <c:v>246615.361560309</c:v>
                </c:pt>
                <c:pt idx="25341">
                  <c:v>196792.586047643</c:v>
                </c:pt>
                <c:pt idx="25342">
                  <c:v>225872.307983024</c:v>
                </c:pt>
                <c:pt idx="25343">
                  <c:v>194205.67193285</c:v>
                </c:pt>
                <c:pt idx="25344">
                  <c:v>192370.946029406</c:v>
                </c:pt>
                <c:pt idx="25345">
                  <c:v>186768.477572161</c:v>
                </c:pt>
                <c:pt idx="25346">
                  <c:v>247245.72922838</c:v>
                </c:pt>
                <c:pt idx="25347">
                  <c:v>185724.214420344</c:v>
                </c:pt>
                <c:pt idx="25348">
                  <c:v>234735.382274254</c:v>
                </c:pt>
                <c:pt idx="25349">
                  <c:v>252009.612597767</c:v>
                </c:pt>
                <c:pt idx="25350">
                  <c:v>195805.450585428</c:v>
                </c:pt>
                <c:pt idx="25351">
                  <c:v>311487.918349947</c:v>
                </c:pt>
                <c:pt idx="25352">
                  <c:v>208931.158958262</c:v>
                </c:pt>
                <c:pt idx="25353">
                  <c:v>199355.371602993</c:v>
                </c:pt>
                <c:pt idx="25354">
                  <c:v>197551.573476289</c:v>
                </c:pt>
                <c:pt idx="25355">
                  <c:v>166096.892471474</c:v>
                </c:pt>
                <c:pt idx="25356">
                  <c:v>190797.48753285</c:v>
                </c:pt>
                <c:pt idx="25357">
                  <c:v>222180.77130112</c:v>
                </c:pt>
                <c:pt idx="25358">
                  <c:v>174943.32056902</c:v>
                </c:pt>
                <c:pt idx="25359">
                  <c:v>212207.697725238</c:v>
                </c:pt>
                <c:pt idx="25360">
                  <c:v>170526.396390554</c:v>
                </c:pt>
                <c:pt idx="25361">
                  <c:v>808519.343941661</c:v>
                </c:pt>
                <c:pt idx="25362">
                  <c:v>710565.730307466</c:v>
                </c:pt>
                <c:pt idx="25363">
                  <c:v>633039.1397139919</c:v>
                </c:pt>
                <c:pt idx="25364">
                  <c:v>165904.460019305</c:v>
                </c:pt>
                <c:pt idx="25365">
                  <c:v>147031.356407111</c:v>
                </c:pt>
                <c:pt idx="25366">
                  <c:v>167295.872714141</c:v>
                </c:pt>
                <c:pt idx="25367">
                  <c:v>184258.794515569</c:v>
                </c:pt>
                <c:pt idx="25368">
                  <c:v>127492.410684432</c:v>
                </c:pt>
                <c:pt idx="25369">
                  <c:v>198931.308188261</c:v>
                </c:pt>
                <c:pt idx="25370">
                  <c:v>220700.035925272</c:v>
                </c:pt>
                <c:pt idx="25371">
                  <c:v>158867.753802201</c:v>
                </c:pt>
                <c:pt idx="25372">
                  <c:v>122667.012828004</c:v>
                </c:pt>
                <c:pt idx="25373">
                  <c:v>153565.526691164</c:v>
                </c:pt>
                <c:pt idx="25374">
                  <c:v>122488.494797976</c:v>
                </c:pt>
                <c:pt idx="25375">
                  <c:v>151744.340342236</c:v>
                </c:pt>
                <c:pt idx="25376">
                  <c:v>123002.966981614</c:v>
                </c:pt>
                <c:pt idx="25377">
                  <c:v>153368.502890856</c:v>
                </c:pt>
                <c:pt idx="25378">
                  <c:v>122587.997379234</c:v>
                </c:pt>
                <c:pt idx="25379">
                  <c:v>205297.983023183</c:v>
                </c:pt>
                <c:pt idx="25380">
                  <c:v>167537.650549728</c:v>
                </c:pt>
                <c:pt idx="25381">
                  <c:v>213998.718986281</c:v>
                </c:pt>
                <c:pt idx="25382">
                  <c:v>134592.413386632</c:v>
                </c:pt>
                <c:pt idx="25383">
                  <c:v>148446.88653367</c:v>
                </c:pt>
                <c:pt idx="25384">
                  <c:v>199795.551342398</c:v>
                </c:pt>
                <c:pt idx="25385">
                  <c:v>155308.700854587</c:v>
                </c:pt>
                <c:pt idx="25386">
                  <c:v>125540.922072091</c:v>
                </c:pt>
                <c:pt idx="25387">
                  <c:v>125306.238025609</c:v>
                </c:pt>
                <c:pt idx="25388">
                  <c:v>134066.387151907</c:v>
                </c:pt>
                <c:pt idx="25389">
                  <c:v>248029.947705571</c:v>
                </c:pt>
                <c:pt idx="25390">
                  <c:v>123605.012049802</c:v>
                </c:pt>
                <c:pt idx="25391">
                  <c:v>154277.510529178</c:v>
                </c:pt>
                <c:pt idx="25392">
                  <c:v>252220.977572563</c:v>
                </c:pt>
                <c:pt idx="25393">
                  <c:v>128111.754650506</c:v>
                </c:pt>
                <c:pt idx="25394">
                  <c:v>155625.533157491</c:v>
                </c:pt>
                <c:pt idx="25395">
                  <c:v>125303.94573748</c:v>
                </c:pt>
                <c:pt idx="25396">
                  <c:v>164320.421443182</c:v>
                </c:pt>
                <c:pt idx="25397">
                  <c:v>138138.194411596</c:v>
                </c:pt>
                <c:pt idx="25398">
                  <c:v>136424.33320926</c:v>
                </c:pt>
                <c:pt idx="25399">
                  <c:v>239988.832353076</c:v>
                </c:pt>
                <c:pt idx="25400">
                  <c:v>172997.235433466</c:v>
                </c:pt>
                <c:pt idx="25401">
                  <c:v>192765.195461717</c:v>
                </c:pt>
                <c:pt idx="25402">
                  <c:v>192157.884464738</c:v>
                </c:pt>
                <c:pt idx="25403">
                  <c:v>247700.725766659</c:v>
                </c:pt>
                <c:pt idx="25404">
                  <c:v>181894.142189564</c:v>
                </c:pt>
                <c:pt idx="25405">
                  <c:v>187015.663554787</c:v>
                </c:pt>
                <c:pt idx="25406">
                  <c:v>348158.784216647</c:v>
                </c:pt>
                <c:pt idx="25407">
                  <c:v>347072.457208415</c:v>
                </c:pt>
                <c:pt idx="25408">
                  <c:v>350869.71089426</c:v>
                </c:pt>
                <c:pt idx="25409">
                  <c:v>417473.201303953</c:v>
                </c:pt>
                <c:pt idx="25410">
                  <c:v>382108.720154885</c:v>
                </c:pt>
                <c:pt idx="25411">
                  <c:v>352228.580189961</c:v>
                </c:pt>
                <c:pt idx="25412">
                  <c:v>305318.264324249</c:v>
                </c:pt>
                <c:pt idx="25413">
                  <c:v>202769.881319493</c:v>
                </c:pt>
                <c:pt idx="25414">
                  <c:v>144848.590407769</c:v>
                </c:pt>
                <c:pt idx="25415">
                  <c:v>174929.085442122</c:v>
                </c:pt>
                <c:pt idx="25416">
                  <c:v>160059.63161404</c:v>
                </c:pt>
                <c:pt idx="25417">
                  <c:v>207923.870185183</c:v>
                </c:pt>
                <c:pt idx="25418">
                  <c:v>157570.137526858</c:v>
                </c:pt>
                <c:pt idx="25419">
                  <c:v>260936.873100916</c:v>
                </c:pt>
                <c:pt idx="25420">
                  <c:v>174300.866016267</c:v>
                </c:pt>
                <c:pt idx="25421">
                  <c:v>141039.02860735</c:v>
                </c:pt>
                <c:pt idx="25422">
                  <c:v>234386.736757247</c:v>
                </c:pt>
                <c:pt idx="25423">
                  <c:v>139824.854090055</c:v>
                </c:pt>
                <c:pt idx="25424">
                  <c:v>171990.335709464</c:v>
                </c:pt>
                <c:pt idx="25425">
                  <c:v>177162.178901112</c:v>
                </c:pt>
                <c:pt idx="25426">
                  <c:v>142682.835199186</c:v>
                </c:pt>
                <c:pt idx="25427">
                  <c:v>167099.11471595</c:v>
                </c:pt>
                <c:pt idx="25428">
                  <c:v>139451.675724947</c:v>
                </c:pt>
                <c:pt idx="25429">
                  <c:v>255987.300018635</c:v>
                </c:pt>
                <c:pt idx="25430">
                  <c:v>172002.184014722</c:v>
                </c:pt>
                <c:pt idx="25431">
                  <c:v>156708.972754364</c:v>
                </c:pt>
                <c:pt idx="25432">
                  <c:v>221509.142065865</c:v>
                </c:pt>
                <c:pt idx="25433">
                  <c:v>155587.633881503</c:v>
                </c:pt>
                <c:pt idx="25434">
                  <c:v>184499.771262262</c:v>
                </c:pt>
                <c:pt idx="25435">
                  <c:v>205249.027854538</c:v>
                </c:pt>
                <c:pt idx="25436">
                  <c:v>251362.902237814</c:v>
                </c:pt>
                <c:pt idx="25437">
                  <c:v>167189.627478004</c:v>
                </c:pt>
                <c:pt idx="25438">
                  <c:v>183110.810827569</c:v>
                </c:pt>
                <c:pt idx="25439">
                  <c:v>379902.814447891</c:v>
                </c:pt>
                <c:pt idx="25440">
                  <c:v>225811.14461166</c:v>
                </c:pt>
                <c:pt idx="25441">
                  <c:v>243986.930729324</c:v>
                </c:pt>
                <c:pt idx="25442">
                  <c:v>254329.634526515</c:v>
                </c:pt>
                <c:pt idx="25443">
                  <c:v>234206.058870036</c:v>
                </c:pt>
                <c:pt idx="25444">
                  <c:v>232596.939168022</c:v>
                </c:pt>
                <c:pt idx="25445">
                  <c:v>203864.927650431</c:v>
                </c:pt>
                <c:pt idx="25446">
                  <c:v>204626.571511557</c:v>
                </c:pt>
                <c:pt idx="25447">
                  <c:v>235680.399825055</c:v>
                </c:pt>
                <c:pt idx="25448">
                  <c:v>474880.636687283</c:v>
                </c:pt>
                <c:pt idx="25449">
                  <c:v>1.19038522357597E6</c:v>
                </c:pt>
                <c:pt idx="25450">
                  <c:v>1.08667038675231E6</c:v>
                </c:pt>
                <c:pt idx="25451">
                  <c:v>969739.877337238</c:v>
                </c:pt>
                <c:pt idx="25452">
                  <c:v>260791.618717631</c:v>
                </c:pt>
                <c:pt idx="25453">
                  <c:v>197997.56526315</c:v>
                </c:pt>
                <c:pt idx="25454">
                  <c:v>247521.260891379</c:v>
                </c:pt>
                <c:pt idx="25455">
                  <c:v>183623.255864721</c:v>
                </c:pt>
                <c:pt idx="25456">
                  <c:v>213395.707439676</c:v>
                </c:pt>
                <c:pt idx="25457">
                  <c:v>184807.451010453</c:v>
                </c:pt>
                <c:pt idx="25458">
                  <c:v>285937.809234264</c:v>
                </c:pt>
                <c:pt idx="25459">
                  <c:v>184066.045942834</c:v>
                </c:pt>
                <c:pt idx="25460">
                  <c:v>209988.449861146</c:v>
                </c:pt>
                <c:pt idx="25461">
                  <c:v>257707.106750012</c:v>
                </c:pt>
                <c:pt idx="25462">
                  <c:v>232998.594370586</c:v>
                </c:pt>
                <c:pt idx="25463">
                  <c:v>214511.30719471</c:v>
                </c:pt>
                <c:pt idx="25464">
                  <c:v>187888.211529842</c:v>
                </c:pt>
                <c:pt idx="25465">
                  <c:v>184817.805624465</c:v>
                </c:pt>
                <c:pt idx="25466">
                  <c:v>215975.78134492</c:v>
                </c:pt>
                <c:pt idx="25467">
                  <c:v>204279.640923223</c:v>
                </c:pt>
                <c:pt idx="25468">
                  <c:v>288468.954948041</c:v>
                </c:pt>
                <c:pt idx="25469">
                  <c:v>223960.900043253</c:v>
                </c:pt>
                <c:pt idx="25470">
                  <c:v>236340.124020624</c:v>
                </c:pt>
                <c:pt idx="25471">
                  <c:v>329210.329819385</c:v>
                </c:pt>
                <c:pt idx="25472">
                  <c:v>237353.925707095</c:v>
                </c:pt>
                <c:pt idx="25473">
                  <c:v>163894.100986515</c:v>
                </c:pt>
                <c:pt idx="25474">
                  <c:v>191026.417805264</c:v>
                </c:pt>
                <c:pt idx="25475">
                  <c:v>179066.793815669</c:v>
                </c:pt>
                <c:pt idx="25476">
                  <c:v>147389.607688248</c:v>
                </c:pt>
                <c:pt idx="25477">
                  <c:v>148920.675874191</c:v>
                </c:pt>
                <c:pt idx="25478">
                  <c:v>247150.587138734</c:v>
                </c:pt>
                <c:pt idx="25479">
                  <c:v>180862.725285934</c:v>
                </c:pt>
                <c:pt idx="25480">
                  <c:v>148384.471823001</c:v>
                </c:pt>
                <c:pt idx="25481">
                  <c:v>200129.510400383</c:v>
                </c:pt>
                <c:pt idx="25482">
                  <c:v>531688.6699702569</c:v>
                </c:pt>
                <c:pt idx="25483">
                  <c:v>178003.092595401</c:v>
                </c:pt>
                <c:pt idx="25484">
                  <c:v>147444.36114711</c:v>
                </c:pt>
                <c:pt idx="25485">
                  <c:v>226174.643577198</c:v>
                </c:pt>
                <c:pt idx="25486">
                  <c:v>159201.073783363</c:v>
                </c:pt>
                <c:pt idx="25487">
                  <c:v>356404.194105886</c:v>
                </c:pt>
                <c:pt idx="25488">
                  <c:v>251888.806706295</c:v>
                </c:pt>
                <c:pt idx="25489">
                  <c:v>149260.848070918</c:v>
                </c:pt>
                <c:pt idx="25490">
                  <c:v>205920.492160544</c:v>
                </c:pt>
                <c:pt idx="25491">
                  <c:v>182063.674383282</c:v>
                </c:pt>
                <c:pt idx="25492">
                  <c:v>190541.964720826</c:v>
                </c:pt>
                <c:pt idx="25493">
                  <c:v>175641.265853003</c:v>
                </c:pt>
                <c:pt idx="25494">
                  <c:v>144848.129908826</c:v>
                </c:pt>
                <c:pt idx="25495">
                  <c:v>147761.894261671</c:v>
                </c:pt>
                <c:pt idx="25496">
                  <c:v>200118.819365036</c:v>
                </c:pt>
                <c:pt idx="25497">
                  <c:v>156281.747745779</c:v>
                </c:pt>
                <c:pt idx="25498">
                  <c:v>566510.742123242</c:v>
                </c:pt>
                <c:pt idx="25499">
                  <c:v>146918.299795331</c:v>
                </c:pt>
                <c:pt idx="25500">
                  <c:v>241350.621251156</c:v>
                </c:pt>
                <c:pt idx="25501">
                  <c:v>151075.060865653</c:v>
                </c:pt>
                <c:pt idx="25502">
                  <c:v>178374.121783904</c:v>
                </c:pt>
                <c:pt idx="25503">
                  <c:v>189019.24088677</c:v>
                </c:pt>
                <c:pt idx="25504">
                  <c:v>181574.051917078</c:v>
                </c:pt>
                <c:pt idx="25505">
                  <c:v>200813.211277661</c:v>
                </c:pt>
                <c:pt idx="25506">
                  <c:v>206198.532581881</c:v>
                </c:pt>
                <c:pt idx="25507">
                  <c:v>151398.406495017</c:v>
                </c:pt>
                <c:pt idx="25508">
                  <c:v>255480.160891497</c:v>
                </c:pt>
                <c:pt idx="25509">
                  <c:v>282166.017476734</c:v>
                </c:pt>
                <c:pt idx="25510">
                  <c:v>264894.028574493</c:v>
                </c:pt>
                <c:pt idx="25511">
                  <c:v>283844.549379406</c:v>
                </c:pt>
                <c:pt idx="25512">
                  <c:v>235242.588474142</c:v>
                </c:pt>
                <c:pt idx="25513">
                  <c:v>206137.390813872</c:v>
                </c:pt>
                <c:pt idx="25514">
                  <c:v>224615.753382952</c:v>
                </c:pt>
                <c:pt idx="25515">
                  <c:v>172608.468805622</c:v>
                </c:pt>
                <c:pt idx="25516">
                  <c:v>248572.688525797</c:v>
                </c:pt>
                <c:pt idx="25517">
                  <c:v>289388.977232271</c:v>
                </c:pt>
                <c:pt idx="25518">
                  <c:v>297035.707632873</c:v>
                </c:pt>
                <c:pt idx="25519">
                  <c:v>215317.310522487</c:v>
                </c:pt>
                <c:pt idx="25520">
                  <c:v>226538.763198437</c:v>
                </c:pt>
                <c:pt idx="25521">
                  <c:v>203918.92008775</c:v>
                </c:pt>
                <c:pt idx="25522">
                  <c:v>210907.26108273</c:v>
                </c:pt>
                <c:pt idx="25523">
                  <c:v>271358.623611348</c:v>
                </c:pt>
                <c:pt idx="25524">
                  <c:v>426896.868031995</c:v>
                </c:pt>
                <c:pt idx="25525">
                  <c:v>380656.270523107</c:v>
                </c:pt>
                <c:pt idx="25526">
                  <c:v>176628.433259582</c:v>
                </c:pt>
                <c:pt idx="25527">
                  <c:v>173540.972276099</c:v>
                </c:pt>
                <c:pt idx="25528">
                  <c:v>219882.463561258</c:v>
                </c:pt>
                <c:pt idx="25529">
                  <c:v>174447.597283498</c:v>
                </c:pt>
                <c:pt idx="25530">
                  <c:v>229701.337845813</c:v>
                </c:pt>
                <c:pt idx="25531">
                  <c:v>190612.132033205</c:v>
                </c:pt>
                <c:pt idx="25532">
                  <c:v>201072.083953647</c:v>
                </c:pt>
                <c:pt idx="25533">
                  <c:v>166935.496063861</c:v>
                </c:pt>
                <c:pt idx="25534">
                  <c:v>148268.810164723</c:v>
                </c:pt>
                <c:pt idx="25535">
                  <c:v>178062.762346559</c:v>
                </c:pt>
                <c:pt idx="25536">
                  <c:v>309764.257176025</c:v>
                </c:pt>
                <c:pt idx="25537">
                  <c:v>348929.458507001</c:v>
                </c:pt>
                <c:pt idx="25538">
                  <c:v>309428.039743268</c:v>
                </c:pt>
                <c:pt idx="25539">
                  <c:v>263978.615162469</c:v>
                </c:pt>
                <c:pt idx="25540">
                  <c:v>196870.940604951</c:v>
                </c:pt>
                <c:pt idx="25541">
                  <c:v>143149.942425412</c:v>
                </c:pt>
                <c:pt idx="25542">
                  <c:v>170716.026632098</c:v>
                </c:pt>
                <c:pt idx="25543">
                  <c:v>224477.142993749</c:v>
                </c:pt>
                <c:pt idx="25544">
                  <c:v>141490.118021432</c:v>
                </c:pt>
                <c:pt idx="25545">
                  <c:v>139134.887337545</c:v>
                </c:pt>
                <c:pt idx="25546">
                  <c:v>139558.221056682</c:v>
                </c:pt>
                <c:pt idx="25547">
                  <c:v>157172.274364007</c:v>
                </c:pt>
                <c:pt idx="25548">
                  <c:v>223687.020809042</c:v>
                </c:pt>
                <c:pt idx="25549">
                  <c:v>217050.505995346</c:v>
                </c:pt>
                <c:pt idx="25550">
                  <c:v>273348.655219552</c:v>
                </c:pt>
                <c:pt idx="25551">
                  <c:v>226286.24870716</c:v>
                </c:pt>
                <c:pt idx="25552">
                  <c:v>111416.71691149</c:v>
                </c:pt>
                <c:pt idx="25553">
                  <c:v>89766.43075556611</c:v>
                </c:pt>
                <c:pt idx="25554">
                  <c:v>120358.563450556</c:v>
                </c:pt>
                <c:pt idx="25555">
                  <c:v>122273.99749834</c:v>
                </c:pt>
                <c:pt idx="25556">
                  <c:v>146965.350624096</c:v>
                </c:pt>
                <c:pt idx="25557">
                  <c:v>102249.007912478</c:v>
                </c:pt>
                <c:pt idx="25558">
                  <c:v>118876.545544321</c:v>
                </c:pt>
                <c:pt idx="25559">
                  <c:v>161460.87596104</c:v>
                </c:pt>
                <c:pt idx="25560">
                  <c:v>166023.826870832</c:v>
                </c:pt>
                <c:pt idx="25561">
                  <c:v>148990.390505738</c:v>
                </c:pt>
                <c:pt idx="25562">
                  <c:v>122197.940940661</c:v>
                </c:pt>
                <c:pt idx="25563">
                  <c:v>92811.93150361007</c:v>
                </c:pt>
                <c:pt idx="25564">
                  <c:v>103130.290981704</c:v>
                </c:pt>
                <c:pt idx="25565">
                  <c:v>150358.680267558</c:v>
                </c:pt>
                <c:pt idx="25566">
                  <c:v>128870.091775267</c:v>
                </c:pt>
                <c:pt idx="25567">
                  <c:v>98908.76366372567</c:v>
                </c:pt>
                <c:pt idx="25568">
                  <c:v>99436.6910996126</c:v>
                </c:pt>
                <c:pt idx="25569">
                  <c:v>170019.565994421</c:v>
                </c:pt>
                <c:pt idx="25570">
                  <c:v>172030.443626876</c:v>
                </c:pt>
                <c:pt idx="25571">
                  <c:v>144774.961991714</c:v>
                </c:pt>
                <c:pt idx="25572">
                  <c:v>124173.690081175</c:v>
                </c:pt>
                <c:pt idx="25573">
                  <c:v>110461.077408608</c:v>
                </c:pt>
                <c:pt idx="25574">
                  <c:v>115294.479925591</c:v>
                </c:pt>
                <c:pt idx="25575">
                  <c:v>124576.124956816</c:v>
                </c:pt>
                <c:pt idx="25576">
                  <c:v>149221.579885232</c:v>
                </c:pt>
                <c:pt idx="25577">
                  <c:v>125837.513299089</c:v>
                </c:pt>
                <c:pt idx="25578">
                  <c:v>98218.308403712</c:v>
                </c:pt>
                <c:pt idx="25579">
                  <c:v>172149.256560015</c:v>
                </c:pt>
                <c:pt idx="25580">
                  <c:v>162813.964836178</c:v>
                </c:pt>
                <c:pt idx="25581">
                  <c:v>120400.193048484</c:v>
                </c:pt>
                <c:pt idx="25582">
                  <c:v>131260.271129318</c:v>
                </c:pt>
                <c:pt idx="25583">
                  <c:v>96918.45073334237</c:v>
                </c:pt>
                <c:pt idx="25584">
                  <c:v>88530.6048034713</c:v>
                </c:pt>
                <c:pt idx="25585">
                  <c:v>121449.239691923</c:v>
                </c:pt>
                <c:pt idx="25586">
                  <c:v>107091.417341895</c:v>
                </c:pt>
                <c:pt idx="25587">
                  <c:v>140428.34764522</c:v>
                </c:pt>
                <c:pt idx="25588">
                  <c:v>187155.437153986</c:v>
                </c:pt>
                <c:pt idx="25589">
                  <c:v>144619.768151595</c:v>
                </c:pt>
                <c:pt idx="25590">
                  <c:v>147244.101186019</c:v>
                </c:pt>
                <c:pt idx="25591">
                  <c:v>123129.402588374</c:v>
                </c:pt>
                <c:pt idx="25592">
                  <c:v>134867.695234238</c:v>
                </c:pt>
                <c:pt idx="25593">
                  <c:v>152278.182866846</c:v>
                </c:pt>
                <c:pt idx="25594">
                  <c:v>208059.579703125</c:v>
                </c:pt>
                <c:pt idx="25595">
                  <c:v>181655.551018908</c:v>
                </c:pt>
                <c:pt idx="25596">
                  <c:v>145576.789770975</c:v>
                </c:pt>
                <c:pt idx="25597">
                  <c:v>174147.25943846</c:v>
                </c:pt>
                <c:pt idx="25598">
                  <c:v>994421.314512546</c:v>
                </c:pt>
                <c:pt idx="25599">
                  <c:v>1.07757070504045E6</c:v>
                </c:pt>
                <c:pt idx="25600">
                  <c:v>1.06772659605836E6</c:v>
                </c:pt>
                <c:pt idx="25601">
                  <c:v>484847.769598569</c:v>
                </c:pt>
                <c:pt idx="25602">
                  <c:v>141869.849014466</c:v>
                </c:pt>
                <c:pt idx="25603">
                  <c:v>143960.117632556</c:v>
                </c:pt>
                <c:pt idx="25604">
                  <c:v>169925.607020902</c:v>
                </c:pt>
                <c:pt idx="25605">
                  <c:v>173610.807268338</c:v>
                </c:pt>
                <c:pt idx="25606">
                  <c:v>150635.986737864</c:v>
                </c:pt>
                <c:pt idx="25607">
                  <c:v>168851.613866321</c:v>
                </c:pt>
                <c:pt idx="25608">
                  <c:v>240205.958343934</c:v>
                </c:pt>
                <c:pt idx="25609">
                  <c:v>196157.571607683</c:v>
                </c:pt>
                <c:pt idx="25610">
                  <c:v>217739.148249879</c:v>
                </c:pt>
                <c:pt idx="25611">
                  <c:v>199930.029085517</c:v>
                </c:pt>
                <c:pt idx="25612">
                  <c:v>196351.433525134</c:v>
                </c:pt>
                <c:pt idx="25613">
                  <c:v>265681.506401487</c:v>
                </c:pt>
                <c:pt idx="25614">
                  <c:v>186614.672189287</c:v>
                </c:pt>
                <c:pt idx="25615">
                  <c:v>174203.610431587</c:v>
                </c:pt>
                <c:pt idx="25616">
                  <c:v>149371.782539946</c:v>
                </c:pt>
                <c:pt idx="25617">
                  <c:v>191860.199637948</c:v>
                </c:pt>
                <c:pt idx="25618">
                  <c:v>238520.517391208</c:v>
                </c:pt>
                <c:pt idx="25619">
                  <c:v>143416.779791507</c:v>
                </c:pt>
                <c:pt idx="25620">
                  <c:v>203688.019437879</c:v>
                </c:pt>
                <c:pt idx="25621">
                  <c:v>192071.394527856</c:v>
                </c:pt>
                <c:pt idx="25622">
                  <c:v>210237.567954556</c:v>
                </c:pt>
                <c:pt idx="25623">
                  <c:v>144253.449570831</c:v>
                </c:pt>
                <c:pt idx="25624">
                  <c:v>172441.269576466</c:v>
                </c:pt>
                <c:pt idx="25625">
                  <c:v>141414.063060283</c:v>
                </c:pt>
                <c:pt idx="25626">
                  <c:v>143907.874547375</c:v>
                </c:pt>
                <c:pt idx="25627">
                  <c:v>241623.474189363</c:v>
                </c:pt>
                <c:pt idx="25628">
                  <c:v>178560.655244906</c:v>
                </c:pt>
                <c:pt idx="25629">
                  <c:v>144784.942220965</c:v>
                </c:pt>
                <c:pt idx="25630">
                  <c:v>195274.974788795</c:v>
                </c:pt>
                <c:pt idx="25631">
                  <c:v>155951.371405416</c:v>
                </c:pt>
                <c:pt idx="25632">
                  <c:v>237588.859035621</c:v>
                </c:pt>
                <c:pt idx="25633">
                  <c:v>156881.693035759</c:v>
                </c:pt>
                <c:pt idx="25634">
                  <c:v>162221.414169429</c:v>
                </c:pt>
                <c:pt idx="25635">
                  <c:v>178369.889808598</c:v>
                </c:pt>
                <c:pt idx="25636">
                  <c:v>233703.569373211</c:v>
                </c:pt>
                <c:pt idx="25637">
                  <c:v>174820.294115039</c:v>
                </c:pt>
                <c:pt idx="25638">
                  <c:v>259434.524381422</c:v>
                </c:pt>
                <c:pt idx="25639">
                  <c:v>190860.663090926</c:v>
                </c:pt>
                <c:pt idx="25640">
                  <c:v>203740.464880865</c:v>
                </c:pt>
                <c:pt idx="25641">
                  <c:v>240127.393800302</c:v>
                </c:pt>
                <c:pt idx="25642">
                  <c:v>207132.429638751</c:v>
                </c:pt>
                <c:pt idx="25643">
                  <c:v>212426.053046864</c:v>
                </c:pt>
                <c:pt idx="25644">
                  <c:v>235714.443403788</c:v>
                </c:pt>
                <c:pt idx="25645">
                  <c:v>179858.415920417</c:v>
                </c:pt>
                <c:pt idx="25646">
                  <c:v>238585.322655326</c:v>
                </c:pt>
                <c:pt idx="25647">
                  <c:v>177111.635917619</c:v>
                </c:pt>
                <c:pt idx="25648">
                  <c:v>279403.037213003</c:v>
                </c:pt>
                <c:pt idx="25649">
                  <c:v>507793.9806931</c:v>
                </c:pt>
                <c:pt idx="25650">
                  <c:v>234012.165078271</c:v>
                </c:pt>
                <c:pt idx="25651">
                  <c:v>245249.419282004</c:v>
                </c:pt>
                <c:pt idx="25652">
                  <c:v>207334.748894822</c:v>
                </c:pt>
                <c:pt idx="25653">
                  <c:v>178391.891388658</c:v>
                </c:pt>
                <c:pt idx="25654">
                  <c:v>177848.748055656</c:v>
                </c:pt>
                <c:pt idx="25655">
                  <c:v>208558.556905884</c:v>
                </c:pt>
                <c:pt idx="25656">
                  <c:v>207210.869284528</c:v>
                </c:pt>
                <c:pt idx="25657">
                  <c:v>191997.653399304</c:v>
                </c:pt>
                <c:pt idx="25658">
                  <c:v>247998.850098537</c:v>
                </c:pt>
                <c:pt idx="25659">
                  <c:v>202492.649538671</c:v>
                </c:pt>
                <c:pt idx="25660">
                  <c:v>271549.595164498</c:v>
                </c:pt>
                <c:pt idx="25661">
                  <c:v>210728.066005169</c:v>
                </c:pt>
                <c:pt idx="25662">
                  <c:v>178938.366526211</c:v>
                </c:pt>
                <c:pt idx="25663">
                  <c:v>140732.392834615</c:v>
                </c:pt>
                <c:pt idx="25664">
                  <c:v>252886.322557768</c:v>
                </c:pt>
                <c:pt idx="25665">
                  <c:v>213148.371877514</c:v>
                </c:pt>
                <c:pt idx="25666">
                  <c:v>196372.921271076</c:v>
                </c:pt>
                <c:pt idx="25667">
                  <c:v>198112.545803508</c:v>
                </c:pt>
                <c:pt idx="25668">
                  <c:v>300261.041945927</c:v>
                </c:pt>
                <c:pt idx="25669">
                  <c:v>268413.163639562</c:v>
                </c:pt>
                <c:pt idx="25670">
                  <c:v>297754.630225559</c:v>
                </c:pt>
                <c:pt idx="25671">
                  <c:v>239297.956699194</c:v>
                </c:pt>
                <c:pt idx="25672">
                  <c:v>199653.743351634</c:v>
                </c:pt>
                <c:pt idx="25673">
                  <c:v>249633.688984955</c:v>
                </c:pt>
                <c:pt idx="25674">
                  <c:v>203469.257665408</c:v>
                </c:pt>
                <c:pt idx="25675">
                  <c:v>225731.775549946</c:v>
                </c:pt>
                <c:pt idx="25676">
                  <c:v>195253.723684031</c:v>
                </c:pt>
                <c:pt idx="25677">
                  <c:v>208049.016856552</c:v>
                </c:pt>
                <c:pt idx="25678">
                  <c:v>291076.97748466</c:v>
                </c:pt>
                <c:pt idx="25679">
                  <c:v>222853.378991771</c:v>
                </c:pt>
                <c:pt idx="25680">
                  <c:v>262900.37223397</c:v>
                </c:pt>
                <c:pt idx="25681">
                  <c:v>235738.407570013</c:v>
                </c:pt>
                <c:pt idx="25682">
                  <c:v>235116.525084765</c:v>
                </c:pt>
                <c:pt idx="25683">
                  <c:v>275051.6158964318</c:v>
                </c:pt>
                <c:pt idx="25684">
                  <c:v>231075.196802536</c:v>
                </c:pt>
                <c:pt idx="25685">
                  <c:v>198222.519075993</c:v>
                </c:pt>
                <c:pt idx="25686">
                  <c:v>224673.521281542</c:v>
                </c:pt>
                <c:pt idx="25687">
                  <c:v>296484.679341372</c:v>
                </c:pt>
                <c:pt idx="25688">
                  <c:v>211620.350213934</c:v>
                </c:pt>
                <c:pt idx="25689">
                  <c:v>258446.110520738</c:v>
                </c:pt>
                <c:pt idx="25690">
                  <c:v>251643.444062461</c:v>
                </c:pt>
                <c:pt idx="25691">
                  <c:v>213685.667406188</c:v>
                </c:pt>
                <c:pt idx="25692">
                  <c:v>259343.142683933</c:v>
                </c:pt>
                <c:pt idx="25693">
                  <c:v>208967.751779724</c:v>
                </c:pt>
                <c:pt idx="25694">
                  <c:v>203727.34460322</c:v>
                </c:pt>
                <c:pt idx="25695">
                  <c:v>220322.393438673</c:v>
                </c:pt>
                <c:pt idx="25696">
                  <c:v>238827.185147532</c:v>
                </c:pt>
                <c:pt idx="25697">
                  <c:v>297529.1278663378</c:v>
                </c:pt>
                <c:pt idx="25698">
                  <c:v>233332.082106552</c:v>
                </c:pt>
                <c:pt idx="25699">
                  <c:v>195586.837147779</c:v>
                </c:pt>
                <c:pt idx="25700">
                  <c:v>240706.640994399</c:v>
                </c:pt>
                <c:pt idx="25701">
                  <c:v>273572.045703755</c:v>
                </c:pt>
                <c:pt idx="25702">
                  <c:v>224641.546702706</c:v>
                </c:pt>
                <c:pt idx="25703">
                  <c:v>209198.705545198</c:v>
                </c:pt>
                <c:pt idx="25704">
                  <c:v>213891.089976009</c:v>
                </c:pt>
                <c:pt idx="25705">
                  <c:v>195655.365492878</c:v>
                </c:pt>
                <c:pt idx="25706">
                  <c:v>196255.215395553</c:v>
                </c:pt>
                <c:pt idx="25707">
                  <c:v>298507.582017504</c:v>
                </c:pt>
                <c:pt idx="25708">
                  <c:v>241681.877835732</c:v>
                </c:pt>
                <c:pt idx="25709">
                  <c:v>216135.028587368</c:v>
                </c:pt>
                <c:pt idx="25710">
                  <c:v>234658.770869102</c:v>
                </c:pt>
                <c:pt idx="25711">
                  <c:v>248652.855618768</c:v>
                </c:pt>
                <c:pt idx="25712">
                  <c:v>219672.620125624</c:v>
                </c:pt>
                <c:pt idx="25713">
                  <c:v>240174.937780144</c:v>
                </c:pt>
                <c:pt idx="25714">
                  <c:v>246013.404034343</c:v>
                </c:pt>
                <c:pt idx="25715">
                  <c:v>214116.07838359</c:v>
                </c:pt>
                <c:pt idx="25716">
                  <c:v>293465.887197297</c:v>
                </c:pt>
                <c:pt idx="25717">
                  <c:v>361373.085354159</c:v>
                </c:pt>
                <c:pt idx="25718">
                  <c:v>234832.50841312</c:v>
                </c:pt>
                <c:pt idx="25719">
                  <c:v>347442.728334252</c:v>
                </c:pt>
                <c:pt idx="25720">
                  <c:v>277003.967843623</c:v>
                </c:pt>
                <c:pt idx="25721">
                  <c:v>237871.353590969</c:v>
                </c:pt>
                <c:pt idx="25722">
                  <c:v>241249.488035294</c:v>
                </c:pt>
                <c:pt idx="25723">
                  <c:v>242638.382331061</c:v>
                </c:pt>
                <c:pt idx="25724">
                  <c:v>215196.187387444</c:v>
                </c:pt>
                <c:pt idx="25725">
                  <c:v>211747.927566007</c:v>
                </c:pt>
                <c:pt idx="25726">
                  <c:v>313093.115815307</c:v>
                </c:pt>
                <c:pt idx="25727">
                  <c:v>249487.774860028</c:v>
                </c:pt>
                <c:pt idx="25728">
                  <c:v>211581.610514897</c:v>
                </c:pt>
                <c:pt idx="25729">
                  <c:v>272226.260095333</c:v>
                </c:pt>
                <c:pt idx="25730">
                  <c:v>223188.022503229</c:v>
                </c:pt>
                <c:pt idx="25731">
                  <c:v>222803.404218825</c:v>
                </c:pt>
                <c:pt idx="25732">
                  <c:v>236704.756588759</c:v>
                </c:pt>
                <c:pt idx="25733">
                  <c:v>202221.499264537</c:v>
                </c:pt>
                <c:pt idx="25734">
                  <c:v>282732.22942469</c:v>
                </c:pt>
                <c:pt idx="25735">
                  <c:v>197792.598778294</c:v>
                </c:pt>
                <c:pt idx="25736">
                  <c:v>269346.573690753</c:v>
                </c:pt>
                <c:pt idx="25737">
                  <c:v>197323.862549606</c:v>
                </c:pt>
                <c:pt idx="25738">
                  <c:v>275966.205375989</c:v>
                </c:pt>
                <c:pt idx="25739">
                  <c:v>240856.535621532</c:v>
                </c:pt>
                <c:pt idx="25740">
                  <c:v>226306.310881667</c:v>
                </c:pt>
                <c:pt idx="25741">
                  <c:v>198800.768327214</c:v>
                </c:pt>
                <c:pt idx="25742">
                  <c:v>197901.197275616</c:v>
                </c:pt>
                <c:pt idx="25743">
                  <c:v>268737.262123839</c:v>
                </c:pt>
                <c:pt idx="25744">
                  <c:v>228352.76536679</c:v>
                </c:pt>
                <c:pt idx="25745">
                  <c:v>198573.525171518</c:v>
                </c:pt>
                <c:pt idx="25746">
                  <c:v>270221.957599955</c:v>
                </c:pt>
                <c:pt idx="25747">
                  <c:v>701725.7942397567</c:v>
                </c:pt>
                <c:pt idx="25748">
                  <c:v>1.02490923727009E6</c:v>
                </c:pt>
                <c:pt idx="25749">
                  <c:v>1.03255108960614E6</c:v>
                </c:pt>
                <c:pt idx="25750">
                  <c:v>713521.960833582</c:v>
                </c:pt>
                <c:pt idx="25751">
                  <c:v>256113.419642512</c:v>
                </c:pt>
                <c:pt idx="25752">
                  <c:v>225461.419108451</c:v>
                </c:pt>
                <c:pt idx="25753">
                  <c:v>202961.86107928</c:v>
                </c:pt>
                <c:pt idx="25754">
                  <c:v>222103.818192115</c:v>
                </c:pt>
                <c:pt idx="25755">
                  <c:v>211195.14678088</c:v>
                </c:pt>
                <c:pt idx="25756">
                  <c:v>583066.1708104769</c:v>
                </c:pt>
                <c:pt idx="25757">
                  <c:v>572975.753454495</c:v>
                </c:pt>
                <c:pt idx="25758">
                  <c:v>673116.2913986777</c:v>
                </c:pt>
                <c:pt idx="25759">
                  <c:v>3.31420129284919E6</c:v>
                </c:pt>
                <c:pt idx="25760">
                  <c:v>3.31420129284919E6</c:v>
                </c:pt>
                <c:pt idx="25761">
                  <c:v>3.31420129284919E6</c:v>
                </c:pt>
                <c:pt idx="25762">
                  <c:v>557542.17768021</c:v>
                </c:pt>
                <c:pt idx="25763">
                  <c:v>586402.397391087</c:v>
                </c:pt>
                <c:pt idx="25764">
                  <c:v>320810.893491039</c:v>
                </c:pt>
                <c:pt idx="25765">
                  <c:v>336112.007809568</c:v>
                </c:pt>
                <c:pt idx="25766">
                  <c:v>261977.693840021</c:v>
                </c:pt>
                <c:pt idx="25767">
                  <c:v>215356.564968902</c:v>
                </c:pt>
                <c:pt idx="25768">
                  <c:v>245169.322601997</c:v>
                </c:pt>
                <c:pt idx="25769">
                  <c:v>301273.030370749</c:v>
                </c:pt>
                <c:pt idx="25770">
                  <c:v>270339.39486521</c:v>
                </c:pt>
                <c:pt idx="25771">
                  <c:v>225950.948512737</c:v>
                </c:pt>
                <c:pt idx="25772">
                  <c:v>254138.3535667789</c:v>
                </c:pt>
                <c:pt idx="25773">
                  <c:v>229725.086329146</c:v>
                </c:pt>
                <c:pt idx="25774">
                  <c:v>223588.307110616</c:v>
                </c:pt>
                <c:pt idx="25775">
                  <c:v>312307.490842881</c:v>
                </c:pt>
                <c:pt idx="25776">
                  <c:v>210973.178015634</c:v>
                </c:pt>
                <c:pt idx="25777">
                  <c:v>268013.162414401</c:v>
                </c:pt>
                <c:pt idx="25778">
                  <c:v>240174.373143009</c:v>
                </c:pt>
                <c:pt idx="25779">
                  <c:v>292765.194629086</c:v>
                </c:pt>
                <c:pt idx="25780">
                  <c:v>231062.67217305</c:v>
                </c:pt>
                <c:pt idx="25781">
                  <c:v>271554.846391194</c:v>
                </c:pt>
                <c:pt idx="25782">
                  <c:v>286771.960148039</c:v>
                </c:pt>
                <c:pt idx="25783">
                  <c:v>214738.534315113</c:v>
                </c:pt>
                <c:pt idx="25784">
                  <c:v>244294.244509423</c:v>
                </c:pt>
                <c:pt idx="25785">
                  <c:v>374566.50336028</c:v>
                </c:pt>
                <c:pt idx="25786">
                  <c:v>334488.866598282</c:v>
                </c:pt>
                <c:pt idx="25787">
                  <c:v>333863.405328487</c:v>
                </c:pt>
                <c:pt idx="25788">
                  <c:v>351427.727114405</c:v>
                </c:pt>
                <c:pt idx="25789">
                  <c:v>378676.945215902</c:v>
                </c:pt>
                <c:pt idx="25790">
                  <c:v>359903.520916302</c:v>
                </c:pt>
                <c:pt idx="25791">
                  <c:v>279672.467234363</c:v>
                </c:pt>
                <c:pt idx="25792">
                  <c:v>211655.445263075</c:v>
                </c:pt>
                <c:pt idx="25793">
                  <c:v>224460.445279338</c:v>
                </c:pt>
                <c:pt idx="25794">
                  <c:v>226005.929511183</c:v>
                </c:pt>
                <c:pt idx="25795">
                  <c:v>331953.266335619</c:v>
                </c:pt>
                <c:pt idx="25796">
                  <c:v>225283.295797977</c:v>
                </c:pt>
                <c:pt idx="25797">
                  <c:v>228651.696506502</c:v>
                </c:pt>
                <c:pt idx="25798">
                  <c:v>260517.571364282</c:v>
                </c:pt>
                <c:pt idx="25799">
                  <c:v>264449.082820127</c:v>
                </c:pt>
                <c:pt idx="25800">
                  <c:v>277221.440663365</c:v>
                </c:pt>
                <c:pt idx="25801">
                  <c:v>213252.06726574</c:v>
                </c:pt>
                <c:pt idx="25802">
                  <c:v>271202.993999219</c:v>
                </c:pt>
                <c:pt idx="25803">
                  <c:v>282380.782968217</c:v>
                </c:pt>
                <c:pt idx="25804">
                  <c:v>276323.722012799</c:v>
                </c:pt>
                <c:pt idx="25805">
                  <c:v>218252.586824815</c:v>
                </c:pt>
                <c:pt idx="25806">
                  <c:v>240316.805544369</c:v>
                </c:pt>
                <c:pt idx="25807">
                  <c:v>210937.464572277</c:v>
                </c:pt>
                <c:pt idx="25808">
                  <c:v>317558.5599943618</c:v>
                </c:pt>
                <c:pt idx="25809">
                  <c:v>222394.237391289</c:v>
                </c:pt>
                <c:pt idx="25810">
                  <c:v>227023.984322926</c:v>
                </c:pt>
                <c:pt idx="25811">
                  <c:v>200315.605696068</c:v>
                </c:pt>
                <c:pt idx="25812">
                  <c:v>255124.440713867</c:v>
                </c:pt>
                <c:pt idx="25813">
                  <c:v>198580.797982938</c:v>
                </c:pt>
                <c:pt idx="25814">
                  <c:v>299484.383022482</c:v>
                </c:pt>
                <c:pt idx="25815">
                  <c:v>199202.778957998</c:v>
                </c:pt>
                <c:pt idx="25816">
                  <c:v>198970.218124695</c:v>
                </c:pt>
                <c:pt idx="25817">
                  <c:v>291325.008464711</c:v>
                </c:pt>
                <c:pt idx="25818">
                  <c:v>234335.114583102</c:v>
                </c:pt>
                <c:pt idx="25819">
                  <c:v>196375.495601462</c:v>
                </c:pt>
                <c:pt idx="25820">
                  <c:v>268728.345076518</c:v>
                </c:pt>
                <c:pt idx="25821">
                  <c:v>213002.891842441</c:v>
                </c:pt>
                <c:pt idx="25822">
                  <c:v>197841.912579811</c:v>
                </c:pt>
                <c:pt idx="25823">
                  <c:v>236904.723596803</c:v>
                </c:pt>
                <c:pt idx="25824">
                  <c:v>340302.913128246</c:v>
                </c:pt>
                <c:pt idx="25825">
                  <c:v>259873.048801288</c:v>
                </c:pt>
                <c:pt idx="25826">
                  <c:v>245210.568740039</c:v>
                </c:pt>
                <c:pt idx="25827">
                  <c:v>280457.449580883</c:v>
                </c:pt>
                <c:pt idx="25828">
                  <c:v>240421.391743833</c:v>
                </c:pt>
                <c:pt idx="25829">
                  <c:v>236543.077387936</c:v>
                </c:pt>
                <c:pt idx="25830">
                  <c:v>207150.614786454</c:v>
                </c:pt>
                <c:pt idx="25831">
                  <c:v>217749.831423719</c:v>
                </c:pt>
                <c:pt idx="25832">
                  <c:v>236722.799812244</c:v>
                </c:pt>
                <c:pt idx="25833">
                  <c:v>220190.917268659</c:v>
                </c:pt>
                <c:pt idx="25834">
                  <c:v>295043.189748582</c:v>
                </c:pt>
                <c:pt idx="25835">
                  <c:v>271128.59723548</c:v>
                </c:pt>
                <c:pt idx="25836">
                  <c:v>217063.216957574</c:v>
                </c:pt>
                <c:pt idx="25837">
                  <c:v>303799.653678685</c:v>
                </c:pt>
                <c:pt idx="25838">
                  <c:v>301420.382717778</c:v>
                </c:pt>
                <c:pt idx="25839">
                  <c:v>252742.306448395</c:v>
                </c:pt>
                <c:pt idx="25840">
                  <c:v>206637.880204193</c:v>
                </c:pt>
                <c:pt idx="25841">
                  <c:v>491046.013021207</c:v>
                </c:pt>
                <c:pt idx="25842">
                  <c:v>469846.9421983368</c:v>
                </c:pt>
                <c:pt idx="25843">
                  <c:v>493617.637243608</c:v>
                </c:pt>
                <c:pt idx="25844">
                  <c:v>408914.547352327</c:v>
                </c:pt>
                <c:pt idx="25845">
                  <c:v>436251.936788154</c:v>
                </c:pt>
                <c:pt idx="25846">
                  <c:v>402694.772088456</c:v>
                </c:pt>
                <c:pt idx="25847">
                  <c:v>435430.319890263</c:v>
                </c:pt>
                <c:pt idx="25848">
                  <c:v>433013.729865554</c:v>
                </c:pt>
                <c:pt idx="25849">
                  <c:v>295094.693096482</c:v>
                </c:pt>
                <c:pt idx="25850">
                  <c:v>254346.503311207</c:v>
                </c:pt>
                <c:pt idx="25851">
                  <c:v>313358.927961112</c:v>
                </c:pt>
                <c:pt idx="25852">
                  <c:v>253664.2730308</c:v>
                </c:pt>
                <c:pt idx="25853">
                  <c:v>278833.131015662</c:v>
                </c:pt>
                <c:pt idx="25854">
                  <c:v>352639.761743994</c:v>
                </c:pt>
                <c:pt idx="25855">
                  <c:v>278343.713549001</c:v>
                </c:pt>
                <c:pt idx="25856">
                  <c:v>264814.582487761</c:v>
                </c:pt>
                <c:pt idx="25857">
                  <c:v>328488.366676984</c:v>
                </c:pt>
                <c:pt idx="25858">
                  <c:v>274026.540192083</c:v>
                </c:pt>
                <c:pt idx="25859">
                  <c:v>289587.177412643</c:v>
                </c:pt>
                <c:pt idx="25860">
                  <c:v>263343.430147873</c:v>
                </c:pt>
                <c:pt idx="25861">
                  <c:v>276805.315078073</c:v>
                </c:pt>
                <c:pt idx="25862">
                  <c:v>271787.174511612</c:v>
                </c:pt>
                <c:pt idx="25863">
                  <c:v>251950.953340651</c:v>
                </c:pt>
                <c:pt idx="25864">
                  <c:v>376805.579415165</c:v>
                </c:pt>
                <c:pt idx="25865">
                  <c:v>248795.920743853</c:v>
                </c:pt>
                <c:pt idx="25866">
                  <c:v>292258.913102507</c:v>
                </c:pt>
                <c:pt idx="25867">
                  <c:v>298899.996865007</c:v>
                </c:pt>
                <c:pt idx="25868">
                  <c:v>271366.154429501</c:v>
                </c:pt>
                <c:pt idx="25869">
                  <c:v>265011.651608065</c:v>
                </c:pt>
                <c:pt idx="25870">
                  <c:v>307728.656826979</c:v>
                </c:pt>
                <c:pt idx="25871">
                  <c:v>247450.175659845</c:v>
                </c:pt>
                <c:pt idx="25872">
                  <c:v>302101.881234404</c:v>
                </c:pt>
                <c:pt idx="25873">
                  <c:v>287840.474369757</c:v>
                </c:pt>
                <c:pt idx="25874">
                  <c:v>312483.6475659348</c:v>
                </c:pt>
                <c:pt idx="25875">
                  <c:v>246231.492828531</c:v>
                </c:pt>
                <c:pt idx="25876">
                  <c:v>324411.533307989</c:v>
                </c:pt>
                <c:pt idx="25877">
                  <c:v>350851.011594411</c:v>
                </c:pt>
                <c:pt idx="25878">
                  <c:v>244430.504794912</c:v>
                </c:pt>
                <c:pt idx="25879">
                  <c:v>235364.705930355</c:v>
                </c:pt>
                <c:pt idx="25880">
                  <c:v>200985.344040361</c:v>
                </c:pt>
                <c:pt idx="25881">
                  <c:v>198270.389453948</c:v>
                </c:pt>
                <c:pt idx="25882">
                  <c:v>224075.752669247</c:v>
                </c:pt>
                <c:pt idx="25883">
                  <c:v>306557.467647606</c:v>
                </c:pt>
                <c:pt idx="25884">
                  <c:v>229095.312565758</c:v>
                </c:pt>
                <c:pt idx="25885">
                  <c:v>198992.958156692</c:v>
                </c:pt>
                <c:pt idx="25886">
                  <c:v>286936.838049111</c:v>
                </c:pt>
                <c:pt idx="25887">
                  <c:v>258362.2967883</c:v>
                </c:pt>
                <c:pt idx="25888">
                  <c:v>200272.852588907</c:v>
                </c:pt>
                <c:pt idx="25889">
                  <c:v>233880.638213527</c:v>
                </c:pt>
                <c:pt idx="25890">
                  <c:v>264209.505668585</c:v>
                </c:pt>
                <c:pt idx="25891">
                  <c:v>210381.831602106</c:v>
                </c:pt>
                <c:pt idx="25892">
                  <c:v>205316.612749601</c:v>
                </c:pt>
                <c:pt idx="25893">
                  <c:v>271534.973709955</c:v>
                </c:pt>
                <c:pt idx="25894">
                  <c:v>263895.546426816</c:v>
                </c:pt>
                <c:pt idx="25895">
                  <c:v>209489.453469651</c:v>
                </c:pt>
                <c:pt idx="25896">
                  <c:v>427904.19844806</c:v>
                </c:pt>
                <c:pt idx="25897">
                  <c:v>1.00816375432212E6</c:v>
                </c:pt>
                <c:pt idx="25898">
                  <c:v>1.02714572695844E6</c:v>
                </c:pt>
                <c:pt idx="25899">
                  <c:v>896890.0015409519</c:v>
                </c:pt>
                <c:pt idx="25900">
                  <c:v>277618.4068543718</c:v>
                </c:pt>
                <c:pt idx="25901">
                  <c:v>306575.538613262</c:v>
                </c:pt>
                <c:pt idx="25902">
                  <c:v>309564.356300696</c:v>
                </c:pt>
                <c:pt idx="25903">
                  <c:v>436139.209438591</c:v>
                </c:pt>
                <c:pt idx="25904">
                  <c:v>266927.092325902</c:v>
                </c:pt>
                <c:pt idx="25905">
                  <c:v>227577.6041437</c:v>
                </c:pt>
                <c:pt idx="25906">
                  <c:v>224222.804707722</c:v>
                </c:pt>
                <c:pt idx="25907">
                  <c:v>264956.400052046</c:v>
                </c:pt>
                <c:pt idx="25908">
                  <c:v>272463.296929044</c:v>
                </c:pt>
                <c:pt idx="25909">
                  <c:v>222043.760849069</c:v>
                </c:pt>
                <c:pt idx="25910">
                  <c:v>226773.588520688</c:v>
                </c:pt>
                <c:pt idx="25911">
                  <c:v>197761.222006127</c:v>
                </c:pt>
                <c:pt idx="25912">
                  <c:v>263559.474111391</c:v>
                </c:pt>
                <c:pt idx="25913">
                  <c:v>240985.691812375</c:v>
                </c:pt>
                <c:pt idx="25914">
                  <c:v>229772.532108963</c:v>
                </c:pt>
                <c:pt idx="25915">
                  <c:v>201630.484302253</c:v>
                </c:pt>
                <c:pt idx="25916">
                  <c:v>290200.68484983</c:v>
                </c:pt>
                <c:pt idx="25917">
                  <c:v>207707.843798994</c:v>
                </c:pt>
                <c:pt idx="25918">
                  <c:v>257531.330703926</c:v>
                </c:pt>
                <c:pt idx="25919">
                  <c:v>199324.320806894</c:v>
                </c:pt>
                <c:pt idx="25920">
                  <c:v>252216.609066298</c:v>
                </c:pt>
                <c:pt idx="25921">
                  <c:v>260853.459148736</c:v>
                </c:pt>
                <c:pt idx="25922">
                  <c:v>324310.684292797</c:v>
                </c:pt>
                <c:pt idx="25923">
                  <c:v>403164.007087499</c:v>
                </c:pt>
                <c:pt idx="25924">
                  <c:v>388594.519751446</c:v>
                </c:pt>
                <c:pt idx="25925">
                  <c:v>364732.656583273</c:v>
                </c:pt>
                <c:pt idx="25926">
                  <c:v>393485.700293969</c:v>
                </c:pt>
                <c:pt idx="25927">
                  <c:v>302911.429051159</c:v>
                </c:pt>
                <c:pt idx="25928">
                  <c:v>335300.782246964</c:v>
                </c:pt>
                <c:pt idx="25929">
                  <c:v>329151.8807264318</c:v>
                </c:pt>
                <c:pt idx="25930">
                  <c:v>328798.075347798</c:v>
                </c:pt>
                <c:pt idx="25931">
                  <c:v>227670.175601367</c:v>
                </c:pt>
                <c:pt idx="25932">
                  <c:v>218331.626306765</c:v>
                </c:pt>
                <c:pt idx="25933">
                  <c:v>338876.707390823</c:v>
                </c:pt>
                <c:pt idx="25934">
                  <c:v>225908.345166583</c:v>
                </c:pt>
                <c:pt idx="25935">
                  <c:v>251482.314134628</c:v>
                </c:pt>
                <c:pt idx="25936">
                  <c:v>271676.019039037</c:v>
                </c:pt>
                <c:pt idx="25937">
                  <c:v>231977.472588188</c:v>
                </c:pt>
                <c:pt idx="25938">
                  <c:v>265785.318579349</c:v>
                </c:pt>
                <c:pt idx="25939">
                  <c:v>276912.734899441</c:v>
                </c:pt>
                <c:pt idx="25940">
                  <c:v>246086.041197149</c:v>
                </c:pt>
                <c:pt idx="25941">
                  <c:v>217348.826208858</c:v>
                </c:pt>
                <c:pt idx="25942">
                  <c:v>252734.870242434</c:v>
                </c:pt>
                <c:pt idx="25943">
                  <c:v>312074.3380505318</c:v>
                </c:pt>
                <c:pt idx="25944">
                  <c:v>217352.659796575</c:v>
                </c:pt>
                <c:pt idx="25945">
                  <c:v>269682.935184375</c:v>
                </c:pt>
                <c:pt idx="25946">
                  <c:v>273903.3987543908</c:v>
                </c:pt>
                <c:pt idx="25947">
                  <c:v>223778.111556002</c:v>
                </c:pt>
                <c:pt idx="25948">
                  <c:v>253217.256532593</c:v>
                </c:pt>
                <c:pt idx="25949">
                  <c:v>217271.702178403</c:v>
                </c:pt>
                <c:pt idx="25950">
                  <c:v>228603.86221438</c:v>
                </c:pt>
                <c:pt idx="25951">
                  <c:v>232915.686616056</c:v>
                </c:pt>
                <c:pt idx="25952">
                  <c:v>288452.932754466</c:v>
                </c:pt>
                <c:pt idx="25953">
                  <c:v>272198.286781528</c:v>
                </c:pt>
                <c:pt idx="25954">
                  <c:v>217535.144647763</c:v>
                </c:pt>
                <c:pt idx="25955">
                  <c:v>331752.922085944</c:v>
                </c:pt>
                <c:pt idx="25956">
                  <c:v>231643.935133629</c:v>
                </c:pt>
                <c:pt idx="25957">
                  <c:v>273216.6728381299</c:v>
                </c:pt>
                <c:pt idx="25958">
                  <c:v>219142.069919365</c:v>
                </c:pt>
                <c:pt idx="25959">
                  <c:v>243579.561217984</c:v>
                </c:pt>
                <c:pt idx="25960">
                  <c:v>211612.668861958</c:v>
                </c:pt>
                <c:pt idx="25961">
                  <c:v>211829.143597534</c:v>
                </c:pt>
                <c:pt idx="25962">
                  <c:v>311157.779371519</c:v>
                </c:pt>
                <c:pt idx="25963">
                  <c:v>240848.19343321</c:v>
                </c:pt>
                <c:pt idx="25964">
                  <c:v>225282.388565129</c:v>
                </c:pt>
                <c:pt idx="25965">
                  <c:v>249038.305208287</c:v>
                </c:pt>
                <c:pt idx="25966">
                  <c:v>275825.37147754</c:v>
                </c:pt>
                <c:pt idx="25967">
                  <c:v>217668.507015856</c:v>
                </c:pt>
                <c:pt idx="25968">
                  <c:v>270965.780931576</c:v>
                </c:pt>
                <c:pt idx="25969">
                  <c:v>211891.21453064</c:v>
                </c:pt>
                <c:pt idx="25970">
                  <c:v>221105.251708257</c:v>
                </c:pt>
                <c:pt idx="25971">
                  <c:v>220741.878550506</c:v>
                </c:pt>
                <c:pt idx="25972">
                  <c:v>324247.349569109</c:v>
                </c:pt>
                <c:pt idx="25973">
                  <c:v>272073.289447098</c:v>
                </c:pt>
                <c:pt idx="25974">
                  <c:v>188322.020257014</c:v>
                </c:pt>
                <c:pt idx="25975">
                  <c:v>151557.575640317</c:v>
                </c:pt>
                <c:pt idx="25976">
                  <c:v>213788.156395312</c:v>
                </c:pt>
                <c:pt idx="25977">
                  <c:v>170968.045517371</c:v>
                </c:pt>
                <c:pt idx="25978">
                  <c:v>172765.466211486</c:v>
                </c:pt>
                <c:pt idx="25979">
                  <c:v>179757.565554313</c:v>
                </c:pt>
                <c:pt idx="25980">
                  <c:v>194361.835419702</c:v>
                </c:pt>
                <c:pt idx="25981">
                  <c:v>155877.571961821</c:v>
                </c:pt>
                <c:pt idx="25982">
                  <c:v>211425.148212761</c:v>
                </c:pt>
                <c:pt idx="25983">
                  <c:v>175305.947165534</c:v>
                </c:pt>
                <c:pt idx="25984">
                  <c:v>174778.02720174</c:v>
                </c:pt>
                <c:pt idx="25985">
                  <c:v>145496.158705481</c:v>
                </c:pt>
                <c:pt idx="25986">
                  <c:v>233707.169634657</c:v>
                </c:pt>
                <c:pt idx="25987">
                  <c:v>165509.058947482</c:v>
                </c:pt>
                <c:pt idx="25988">
                  <c:v>151780.352791271</c:v>
                </c:pt>
                <c:pt idx="25989">
                  <c:v>162372.395381304</c:v>
                </c:pt>
                <c:pt idx="25990">
                  <c:v>189247.039193766</c:v>
                </c:pt>
                <c:pt idx="25991">
                  <c:v>145304.68717437</c:v>
                </c:pt>
                <c:pt idx="25992">
                  <c:v>205284.206959416</c:v>
                </c:pt>
                <c:pt idx="25993">
                  <c:v>145694.454353891</c:v>
                </c:pt>
                <c:pt idx="25994">
                  <c:v>207196.744915363</c:v>
                </c:pt>
                <c:pt idx="25995">
                  <c:v>216209.001730013</c:v>
                </c:pt>
                <c:pt idx="25996">
                  <c:v>143144.749114776</c:v>
                </c:pt>
                <c:pt idx="25997">
                  <c:v>204454.442333849</c:v>
                </c:pt>
                <c:pt idx="25998">
                  <c:v>188876.384575362</c:v>
                </c:pt>
                <c:pt idx="25999">
                  <c:v>125831.686695486</c:v>
                </c:pt>
                <c:pt idx="26000">
                  <c:v>101814.836876705</c:v>
                </c:pt>
                <c:pt idx="26001">
                  <c:v>92692.55722917776</c:v>
                </c:pt>
                <c:pt idx="26002">
                  <c:v>109951.45542431</c:v>
                </c:pt>
                <c:pt idx="26003">
                  <c:v>106384.311377698</c:v>
                </c:pt>
                <c:pt idx="26004">
                  <c:v>96811.4971988133</c:v>
                </c:pt>
                <c:pt idx="26005">
                  <c:v>188628.879918902</c:v>
                </c:pt>
                <c:pt idx="26006">
                  <c:v>90782.6050155397</c:v>
                </c:pt>
                <c:pt idx="26007">
                  <c:v>119478.27102533</c:v>
                </c:pt>
                <c:pt idx="26008">
                  <c:v>222037.094499028</c:v>
                </c:pt>
                <c:pt idx="26009">
                  <c:v>87996.07670747348</c:v>
                </c:pt>
                <c:pt idx="26010">
                  <c:v>151341.199801869</c:v>
                </c:pt>
                <c:pt idx="26011">
                  <c:v>128752.81357862</c:v>
                </c:pt>
                <c:pt idx="26012">
                  <c:v>86836.77281021599</c:v>
                </c:pt>
                <c:pt idx="26013">
                  <c:v>87877.0014107281</c:v>
                </c:pt>
                <c:pt idx="26014">
                  <c:v>88205.98730300197</c:v>
                </c:pt>
                <c:pt idx="26015">
                  <c:v>201333.911533591</c:v>
                </c:pt>
                <c:pt idx="26016">
                  <c:v>107570.522310381</c:v>
                </c:pt>
                <c:pt idx="26017">
                  <c:v>116998.465655928</c:v>
                </c:pt>
                <c:pt idx="26018">
                  <c:v>156470.293939075</c:v>
                </c:pt>
                <c:pt idx="26019">
                  <c:v>146993.592989799</c:v>
                </c:pt>
                <c:pt idx="26020">
                  <c:v>119366.695916415</c:v>
                </c:pt>
                <c:pt idx="26021">
                  <c:v>91445.2647636755</c:v>
                </c:pt>
                <c:pt idx="26022">
                  <c:v>93329.8447584633</c:v>
                </c:pt>
                <c:pt idx="26023">
                  <c:v>121074.790758084</c:v>
                </c:pt>
                <c:pt idx="26024">
                  <c:v>112453.994575063</c:v>
                </c:pt>
                <c:pt idx="26025">
                  <c:v>175266.87053115</c:v>
                </c:pt>
                <c:pt idx="26026">
                  <c:v>148136.679031911</c:v>
                </c:pt>
                <c:pt idx="26027">
                  <c:v>104407.72801381</c:v>
                </c:pt>
                <c:pt idx="26028">
                  <c:v>150309.556966477</c:v>
                </c:pt>
                <c:pt idx="26029">
                  <c:v>152517.825044004</c:v>
                </c:pt>
                <c:pt idx="26030">
                  <c:v>90044.3836845375</c:v>
                </c:pt>
                <c:pt idx="26031">
                  <c:v>102960.657689077</c:v>
                </c:pt>
                <c:pt idx="26032">
                  <c:v>161059.204449017</c:v>
                </c:pt>
                <c:pt idx="26033">
                  <c:v>91352.39843972347</c:v>
                </c:pt>
                <c:pt idx="26034">
                  <c:v>194072.401283547</c:v>
                </c:pt>
                <c:pt idx="26035">
                  <c:v>93392.74882927467</c:v>
                </c:pt>
                <c:pt idx="26036">
                  <c:v>123087.954382779</c:v>
                </c:pt>
                <c:pt idx="26037">
                  <c:v>91205.6312642257</c:v>
                </c:pt>
                <c:pt idx="26038">
                  <c:v>191343.289740756</c:v>
                </c:pt>
                <c:pt idx="26039">
                  <c:v>96674.3788638604</c:v>
                </c:pt>
                <c:pt idx="26040">
                  <c:v>127399.848460295</c:v>
                </c:pt>
                <c:pt idx="26041">
                  <c:v>169047.002311343</c:v>
                </c:pt>
                <c:pt idx="26042">
                  <c:v>126594.130557996</c:v>
                </c:pt>
                <c:pt idx="26043">
                  <c:v>125523.022376543</c:v>
                </c:pt>
                <c:pt idx="26044">
                  <c:v>119421.580781957</c:v>
                </c:pt>
                <c:pt idx="26045">
                  <c:v>198729.522067799</c:v>
                </c:pt>
                <c:pt idx="26046">
                  <c:v>887576.610180311</c:v>
                </c:pt>
                <c:pt idx="26047">
                  <c:v>1.09020784428805E6</c:v>
                </c:pt>
                <c:pt idx="26048">
                  <c:v>1.13946766665447E6</c:v>
                </c:pt>
                <c:pt idx="26049">
                  <c:v>381896.412150625</c:v>
                </c:pt>
                <c:pt idx="26050">
                  <c:v>109442.614740848</c:v>
                </c:pt>
                <c:pt idx="26051">
                  <c:v>127061.025932625</c:v>
                </c:pt>
                <c:pt idx="26052">
                  <c:v>87745.49340915345</c:v>
                </c:pt>
                <c:pt idx="26053">
                  <c:v>88986.7014942235</c:v>
                </c:pt>
                <c:pt idx="26054">
                  <c:v>89916.43577520645</c:v>
                </c:pt>
                <c:pt idx="26055">
                  <c:v>205993.359434933</c:v>
                </c:pt>
                <c:pt idx="26056">
                  <c:v>129632.038916924</c:v>
                </c:pt>
                <c:pt idx="26057">
                  <c:v>88686.72897436751</c:v>
                </c:pt>
                <c:pt idx="26058">
                  <c:v>143587.001031424</c:v>
                </c:pt>
                <c:pt idx="26059">
                  <c:v>126380.21462163</c:v>
                </c:pt>
                <c:pt idx="26060">
                  <c:v>124789.800100149</c:v>
                </c:pt>
                <c:pt idx="26061">
                  <c:v>87357.63225895246</c:v>
                </c:pt>
                <c:pt idx="26062">
                  <c:v>148724.215053005</c:v>
                </c:pt>
                <c:pt idx="26063">
                  <c:v>117626.92562761</c:v>
                </c:pt>
                <c:pt idx="26064">
                  <c:v>146760.714724458</c:v>
                </c:pt>
                <c:pt idx="26065">
                  <c:v>101518.266898987</c:v>
                </c:pt>
                <c:pt idx="26066">
                  <c:v>149349.618357</c:v>
                </c:pt>
                <c:pt idx="26067">
                  <c:v>91199.8701791906</c:v>
                </c:pt>
                <c:pt idx="26068">
                  <c:v>161712.677396813</c:v>
                </c:pt>
                <c:pt idx="26069">
                  <c:v>134493.258229644</c:v>
                </c:pt>
                <c:pt idx="26070">
                  <c:v>86135.5314601594</c:v>
                </c:pt>
                <c:pt idx="26071">
                  <c:v>117035.864902471</c:v>
                </c:pt>
                <c:pt idx="26072">
                  <c:v>86023.40363277245</c:v>
                </c:pt>
                <c:pt idx="26073">
                  <c:v>100114.464895863</c:v>
                </c:pt>
                <c:pt idx="26074">
                  <c:v>274945.711793058</c:v>
                </c:pt>
                <c:pt idx="26075">
                  <c:v>119606.73322952</c:v>
                </c:pt>
                <c:pt idx="26076">
                  <c:v>86577.73081932445</c:v>
                </c:pt>
                <c:pt idx="26077">
                  <c:v>129416.31371652</c:v>
                </c:pt>
                <c:pt idx="26078">
                  <c:v>166167.355902543</c:v>
                </c:pt>
                <c:pt idx="26079">
                  <c:v>124164.45050532</c:v>
                </c:pt>
                <c:pt idx="26080">
                  <c:v>86146.8215028414</c:v>
                </c:pt>
                <c:pt idx="26081">
                  <c:v>145024.58382426</c:v>
                </c:pt>
                <c:pt idx="26082">
                  <c:v>119347.443280132</c:v>
                </c:pt>
                <c:pt idx="26083">
                  <c:v>86465.0766269088</c:v>
                </c:pt>
                <c:pt idx="26084">
                  <c:v>157597.359364693</c:v>
                </c:pt>
                <c:pt idx="26085">
                  <c:v>257462.711470951</c:v>
                </c:pt>
                <c:pt idx="26086">
                  <c:v>92060.47481361899</c:v>
                </c:pt>
                <c:pt idx="26087">
                  <c:v>129711.870360782</c:v>
                </c:pt>
                <c:pt idx="26088">
                  <c:v>299013.58339231</c:v>
                </c:pt>
                <c:pt idx="26089">
                  <c:v>373708.872624479</c:v>
                </c:pt>
                <c:pt idx="26090">
                  <c:v>321466.131292109</c:v>
                </c:pt>
                <c:pt idx="26091">
                  <c:v>328353.409607468</c:v>
                </c:pt>
                <c:pt idx="26092">
                  <c:v>427358.236983113</c:v>
                </c:pt>
                <c:pt idx="26093">
                  <c:v>254586.894227004</c:v>
                </c:pt>
                <c:pt idx="26094">
                  <c:v>332395.1489666408</c:v>
                </c:pt>
                <c:pt idx="26095">
                  <c:v>204210.276679339</c:v>
                </c:pt>
                <c:pt idx="26096">
                  <c:v>442170.040202207</c:v>
                </c:pt>
                <c:pt idx="26097">
                  <c:v>244013.587496972</c:v>
                </c:pt>
                <c:pt idx="26098">
                  <c:v>261410.208555768</c:v>
                </c:pt>
                <c:pt idx="26099">
                  <c:v>250796.129118179</c:v>
                </c:pt>
                <c:pt idx="26100">
                  <c:v>317631.257811542</c:v>
                </c:pt>
                <c:pt idx="26101">
                  <c:v>458238.277768571</c:v>
                </c:pt>
                <c:pt idx="26102">
                  <c:v>428251.485222217</c:v>
                </c:pt>
                <c:pt idx="26103">
                  <c:v>511183.770404307</c:v>
                </c:pt>
                <c:pt idx="26104">
                  <c:v>331923.075689466</c:v>
                </c:pt>
                <c:pt idx="26105">
                  <c:v>348390.947897955</c:v>
                </c:pt>
                <c:pt idx="26106">
                  <c:v>247392.488683933</c:v>
                </c:pt>
                <c:pt idx="26107">
                  <c:v>474106.224947579</c:v>
                </c:pt>
                <c:pt idx="26108">
                  <c:v>488048.125786579</c:v>
                </c:pt>
                <c:pt idx="26109">
                  <c:v>448799.391369221</c:v>
                </c:pt>
                <c:pt idx="26110">
                  <c:v>364593.282733118</c:v>
                </c:pt>
                <c:pt idx="26111">
                  <c:v>354012.7968555318</c:v>
                </c:pt>
                <c:pt idx="26112">
                  <c:v>438808.499773213</c:v>
                </c:pt>
                <c:pt idx="26113">
                  <c:v>351477.432171792</c:v>
                </c:pt>
                <c:pt idx="26114">
                  <c:v>186842.019405724</c:v>
                </c:pt>
                <c:pt idx="26115">
                  <c:v>184229.809480163</c:v>
                </c:pt>
                <c:pt idx="26116">
                  <c:v>140453.212387444</c:v>
                </c:pt>
                <c:pt idx="26117">
                  <c:v>207755.471719151</c:v>
                </c:pt>
                <c:pt idx="26118">
                  <c:v>126346.484619668</c:v>
                </c:pt>
                <c:pt idx="26119">
                  <c:v>167551.478595486</c:v>
                </c:pt>
                <c:pt idx="26120">
                  <c:v>144515.385581638</c:v>
                </c:pt>
                <c:pt idx="26121">
                  <c:v>126197.030789797</c:v>
                </c:pt>
                <c:pt idx="26122">
                  <c:v>128002.499153181</c:v>
                </c:pt>
                <c:pt idx="26123">
                  <c:v>231307.127639802</c:v>
                </c:pt>
                <c:pt idx="26124">
                  <c:v>153734.481184744</c:v>
                </c:pt>
                <c:pt idx="26125">
                  <c:v>155203.881085957</c:v>
                </c:pt>
                <c:pt idx="26126">
                  <c:v>344101.799601276</c:v>
                </c:pt>
                <c:pt idx="26127">
                  <c:v>560761.5926638597</c:v>
                </c:pt>
                <c:pt idx="26128">
                  <c:v>513445.241572136</c:v>
                </c:pt>
                <c:pt idx="26129">
                  <c:v>507767.508916419</c:v>
                </c:pt>
                <c:pt idx="26130">
                  <c:v>557769.7091007897</c:v>
                </c:pt>
                <c:pt idx="26131">
                  <c:v>526678.986251469</c:v>
                </c:pt>
                <c:pt idx="26132">
                  <c:v>488046.373510412</c:v>
                </c:pt>
                <c:pt idx="26133">
                  <c:v>558963.390793123</c:v>
                </c:pt>
                <c:pt idx="26134">
                  <c:v>520336.286559526</c:v>
                </c:pt>
                <c:pt idx="26135">
                  <c:v>371618.916081892</c:v>
                </c:pt>
                <c:pt idx="26136">
                  <c:v>161873.417305221</c:v>
                </c:pt>
                <c:pt idx="26137">
                  <c:v>158556.419149616</c:v>
                </c:pt>
                <c:pt idx="26138">
                  <c:v>103838.574945924</c:v>
                </c:pt>
                <c:pt idx="26139">
                  <c:v>125711.224630866</c:v>
                </c:pt>
                <c:pt idx="26140">
                  <c:v>148381.030994197</c:v>
                </c:pt>
                <c:pt idx="26141">
                  <c:v>121573.37560707</c:v>
                </c:pt>
                <c:pt idx="26142">
                  <c:v>208351.11493002</c:v>
                </c:pt>
                <c:pt idx="26143">
                  <c:v>136146.503705622</c:v>
                </c:pt>
                <c:pt idx="26144">
                  <c:v>132242.759804931</c:v>
                </c:pt>
                <c:pt idx="26145">
                  <c:v>17073.7684192768</c:v>
                </c:pt>
                <c:pt idx="26146">
                  <c:v>222818.739706944</c:v>
                </c:pt>
                <c:pt idx="26147">
                  <c:v>200572.339697982</c:v>
                </c:pt>
                <c:pt idx="26148">
                  <c:v>158447.958209869</c:v>
                </c:pt>
                <c:pt idx="26149">
                  <c:v>216743.770145335</c:v>
                </c:pt>
                <c:pt idx="26150">
                  <c:v>188473.152680592</c:v>
                </c:pt>
                <c:pt idx="26151">
                  <c:v>160777.375400856</c:v>
                </c:pt>
                <c:pt idx="26152">
                  <c:v>187371.970414322</c:v>
                </c:pt>
                <c:pt idx="26153">
                  <c:v>262338.412921872</c:v>
                </c:pt>
                <c:pt idx="26154">
                  <c:v>161376.647215922</c:v>
                </c:pt>
                <c:pt idx="26155">
                  <c:v>287125.75032472</c:v>
                </c:pt>
                <c:pt idx="26156">
                  <c:v>161805.185721219</c:v>
                </c:pt>
                <c:pt idx="26157">
                  <c:v>190557.5036031</c:v>
                </c:pt>
                <c:pt idx="26158">
                  <c:v>159384.703109279</c:v>
                </c:pt>
                <c:pt idx="26159">
                  <c:v>188550.95257612</c:v>
                </c:pt>
                <c:pt idx="26160">
                  <c:v>155337.145090103</c:v>
                </c:pt>
                <c:pt idx="26161">
                  <c:v>179999.121567432</c:v>
                </c:pt>
                <c:pt idx="26162">
                  <c:v>150916.049287232</c:v>
                </c:pt>
                <c:pt idx="26163">
                  <c:v>224833.830588627</c:v>
                </c:pt>
                <c:pt idx="26164">
                  <c:v>190339.716786864</c:v>
                </c:pt>
                <c:pt idx="26165">
                  <c:v>232408.393691812</c:v>
                </c:pt>
                <c:pt idx="26166">
                  <c:v>193381.179222442</c:v>
                </c:pt>
                <c:pt idx="26167">
                  <c:v>190451.11136155</c:v>
                </c:pt>
                <c:pt idx="26168">
                  <c:v>223772.033988358</c:v>
                </c:pt>
                <c:pt idx="26169">
                  <c:v>156162.180612198</c:v>
                </c:pt>
                <c:pt idx="26170">
                  <c:v>172729.997308477</c:v>
                </c:pt>
                <c:pt idx="26171">
                  <c:v>157021.901603454</c:v>
                </c:pt>
                <c:pt idx="26172">
                  <c:v>215897.839864309</c:v>
                </c:pt>
                <c:pt idx="26173">
                  <c:v>221405.444342767</c:v>
                </c:pt>
                <c:pt idx="26174">
                  <c:v>153646.053426955</c:v>
                </c:pt>
                <c:pt idx="26175">
                  <c:v>223159.107412333</c:v>
                </c:pt>
                <c:pt idx="26176">
                  <c:v>186807.44450441</c:v>
                </c:pt>
                <c:pt idx="26177">
                  <c:v>211408.704937904</c:v>
                </c:pt>
                <c:pt idx="26178">
                  <c:v>154702.424381387</c:v>
                </c:pt>
                <c:pt idx="26179">
                  <c:v>184062.752297557</c:v>
                </c:pt>
                <c:pt idx="26180">
                  <c:v>154484.02654499</c:v>
                </c:pt>
                <c:pt idx="26181">
                  <c:v>160810.786893971</c:v>
                </c:pt>
                <c:pt idx="26182">
                  <c:v>254941.650748467</c:v>
                </c:pt>
                <c:pt idx="26183">
                  <c:v>196748.231168999</c:v>
                </c:pt>
                <c:pt idx="26184">
                  <c:v>167405.948906792</c:v>
                </c:pt>
                <c:pt idx="26185">
                  <c:v>201320.435496135</c:v>
                </c:pt>
                <c:pt idx="26186">
                  <c:v>180516.141153404</c:v>
                </c:pt>
                <c:pt idx="26187">
                  <c:v>220383.184976013</c:v>
                </c:pt>
                <c:pt idx="26188">
                  <c:v>156772.160164333</c:v>
                </c:pt>
                <c:pt idx="26189">
                  <c:v>195932.307221741</c:v>
                </c:pt>
                <c:pt idx="26190">
                  <c:v>206975.41621475</c:v>
                </c:pt>
                <c:pt idx="26191">
                  <c:v>151306.818579206</c:v>
                </c:pt>
                <c:pt idx="26192">
                  <c:v>217955.677352468</c:v>
                </c:pt>
                <c:pt idx="26193">
                  <c:v>179010.3864569789</c:v>
                </c:pt>
                <c:pt idx="26194">
                  <c:v>176200.526134088</c:v>
                </c:pt>
                <c:pt idx="26195">
                  <c:v>461429.349686398</c:v>
                </c:pt>
                <c:pt idx="26196">
                  <c:v>993314.427759007</c:v>
                </c:pt>
                <c:pt idx="26197">
                  <c:v>986887.544259934</c:v>
                </c:pt>
                <c:pt idx="26198">
                  <c:v>972792.468635265</c:v>
                </c:pt>
                <c:pt idx="26199">
                  <c:v>266931.649631095</c:v>
                </c:pt>
                <c:pt idx="26200">
                  <c:v>189945.304846392</c:v>
                </c:pt>
                <c:pt idx="26201">
                  <c:v>151734.588620263</c:v>
                </c:pt>
                <c:pt idx="26202">
                  <c:v>180235.91260999</c:v>
                </c:pt>
                <c:pt idx="26203">
                  <c:v>274163.780746653</c:v>
                </c:pt>
                <c:pt idx="26204">
                  <c:v>182073.64051175</c:v>
                </c:pt>
                <c:pt idx="26205">
                  <c:v>147907.933114417</c:v>
                </c:pt>
                <c:pt idx="26206">
                  <c:v>219308.544173682</c:v>
                </c:pt>
                <c:pt idx="26207">
                  <c:v>171550.572919559</c:v>
                </c:pt>
                <c:pt idx="26208">
                  <c:v>178642.29982199</c:v>
                </c:pt>
                <c:pt idx="26209">
                  <c:v>176929.100608775</c:v>
                </c:pt>
                <c:pt idx="26210">
                  <c:v>147559.312701263</c:v>
                </c:pt>
                <c:pt idx="26211">
                  <c:v>225734.282860137</c:v>
                </c:pt>
                <c:pt idx="26212">
                  <c:v>325567.161727313</c:v>
                </c:pt>
                <c:pt idx="26213">
                  <c:v>435890.129652271</c:v>
                </c:pt>
                <c:pt idx="26214">
                  <c:v>520309.6423964678</c:v>
                </c:pt>
                <c:pt idx="26215">
                  <c:v>848784.809520093</c:v>
                </c:pt>
                <c:pt idx="26216">
                  <c:v>663818.041042551</c:v>
                </c:pt>
                <c:pt idx="26217">
                  <c:v>590782.312852078</c:v>
                </c:pt>
                <c:pt idx="26218">
                  <c:v>466791.440951868</c:v>
                </c:pt>
                <c:pt idx="26219">
                  <c:v>360587.903637683</c:v>
                </c:pt>
                <c:pt idx="26220">
                  <c:v>380672.626839559</c:v>
                </c:pt>
                <c:pt idx="26221">
                  <c:v>350920.934984938</c:v>
                </c:pt>
                <c:pt idx="26222">
                  <c:v>326463.100315139</c:v>
                </c:pt>
                <c:pt idx="26223">
                  <c:v>415212.25733953</c:v>
                </c:pt>
                <c:pt idx="26224">
                  <c:v>357043.815505145</c:v>
                </c:pt>
                <c:pt idx="26225">
                  <c:v>324271.888745825</c:v>
                </c:pt>
                <c:pt idx="26226">
                  <c:v>351013.116288931</c:v>
                </c:pt>
                <c:pt idx="26227">
                  <c:v>600134.298923878</c:v>
                </c:pt>
                <c:pt idx="26228">
                  <c:v>428273.562229014</c:v>
                </c:pt>
                <c:pt idx="26229">
                  <c:v>302490.966685466</c:v>
                </c:pt>
                <c:pt idx="26230">
                  <c:v>337221.674527617</c:v>
                </c:pt>
                <c:pt idx="26231">
                  <c:v>301515.275328746</c:v>
                </c:pt>
                <c:pt idx="26232">
                  <c:v>321053.904427033</c:v>
                </c:pt>
                <c:pt idx="26233">
                  <c:v>394970.798811101</c:v>
                </c:pt>
                <c:pt idx="26234">
                  <c:v>336267.504069071</c:v>
                </c:pt>
                <c:pt idx="26235">
                  <c:v>364901.747871062</c:v>
                </c:pt>
                <c:pt idx="26236">
                  <c:v>432574.03816521</c:v>
                </c:pt>
                <c:pt idx="26237">
                  <c:v>467874.868166543</c:v>
                </c:pt>
                <c:pt idx="26238">
                  <c:v>516642.254204219</c:v>
                </c:pt>
                <c:pt idx="26239">
                  <c:v>451644.545505607</c:v>
                </c:pt>
                <c:pt idx="26240">
                  <c:v>502311.384498639</c:v>
                </c:pt>
                <c:pt idx="26241">
                  <c:v>379982.160201958</c:v>
                </c:pt>
                <c:pt idx="26242">
                  <c:v>144981.325104813</c:v>
                </c:pt>
                <c:pt idx="26243">
                  <c:v>215548.917922413</c:v>
                </c:pt>
                <c:pt idx="26244">
                  <c:v>165819.403488537</c:v>
                </c:pt>
                <c:pt idx="26245">
                  <c:v>161688.405894869</c:v>
                </c:pt>
                <c:pt idx="26246">
                  <c:v>167328.712983148</c:v>
                </c:pt>
                <c:pt idx="26247">
                  <c:v>167271.205982066</c:v>
                </c:pt>
                <c:pt idx="26248">
                  <c:v>211218.019818149</c:v>
                </c:pt>
                <c:pt idx="26249">
                  <c:v>181274.042882996</c:v>
                </c:pt>
                <c:pt idx="26250">
                  <c:v>174787.989119356</c:v>
                </c:pt>
                <c:pt idx="26251">
                  <c:v>150417.546086691</c:v>
                </c:pt>
                <c:pt idx="26252">
                  <c:v>216888.755126779</c:v>
                </c:pt>
                <c:pt idx="26253">
                  <c:v>142350.152490149</c:v>
                </c:pt>
                <c:pt idx="26254">
                  <c:v>214283.049618402</c:v>
                </c:pt>
                <c:pt idx="26255">
                  <c:v>244242.951688657</c:v>
                </c:pt>
                <c:pt idx="26256">
                  <c:v>154628.409300655</c:v>
                </c:pt>
                <c:pt idx="26257">
                  <c:v>207473.170155476</c:v>
                </c:pt>
                <c:pt idx="26258">
                  <c:v>185904.316724408</c:v>
                </c:pt>
                <c:pt idx="26259">
                  <c:v>176753.0526858</c:v>
                </c:pt>
                <c:pt idx="26260">
                  <c:v>185235.819588555</c:v>
                </c:pt>
                <c:pt idx="26261">
                  <c:v>151573.260804269</c:v>
                </c:pt>
                <c:pt idx="26262">
                  <c:v>151063.155013644</c:v>
                </c:pt>
                <c:pt idx="26263">
                  <c:v>178162.853068634</c:v>
                </c:pt>
                <c:pt idx="26264">
                  <c:v>253683.023475275</c:v>
                </c:pt>
                <c:pt idx="26265">
                  <c:v>192015.857913075</c:v>
                </c:pt>
                <c:pt idx="26266">
                  <c:v>156664.807536666</c:v>
                </c:pt>
                <c:pt idx="26267">
                  <c:v>231518.049857366</c:v>
                </c:pt>
                <c:pt idx="26268">
                  <c:v>181249.075633036</c:v>
                </c:pt>
                <c:pt idx="26269">
                  <c:v>214848.451847335</c:v>
                </c:pt>
                <c:pt idx="26270">
                  <c:v>181200.217102375</c:v>
                </c:pt>
                <c:pt idx="26271">
                  <c:v>237768.401640266</c:v>
                </c:pt>
                <c:pt idx="26272">
                  <c:v>164270.873017869</c:v>
                </c:pt>
                <c:pt idx="26273">
                  <c:v>178888.722835069</c:v>
                </c:pt>
                <c:pt idx="26274">
                  <c:v>224368.213489476</c:v>
                </c:pt>
                <c:pt idx="26275">
                  <c:v>182248.399443727</c:v>
                </c:pt>
                <c:pt idx="26276">
                  <c:v>160624.2299093</c:v>
                </c:pt>
                <c:pt idx="26277">
                  <c:v>239470.663197115</c:v>
                </c:pt>
                <c:pt idx="26278">
                  <c:v>184043.542209428</c:v>
                </c:pt>
                <c:pt idx="26279">
                  <c:v>155402.77555085</c:v>
                </c:pt>
                <c:pt idx="26280">
                  <c:v>183013.612204771</c:v>
                </c:pt>
                <c:pt idx="26281">
                  <c:v>155919.706053656</c:v>
                </c:pt>
                <c:pt idx="26282">
                  <c:v>186604.695620733</c:v>
                </c:pt>
                <c:pt idx="26283">
                  <c:v>154625.434052795</c:v>
                </c:pt>
                <c:pt idx="26284">
                  <c:v>241752.09904505</c:v>
                </c:pt>
                <c:pt idx="26285">
                  <c:v>188133.358187832</c:v>
                </c:pt>
                <c:pt idx="26286">
                  <c:v>178654.231106191</c:v>
                </c:pt>
                <c:pt idx="26287">
                  <c:v>218293.119190632</c:v>
                </c:pt>
                <c:pt idx="26288">
                  <c:v>190353.969569019</c:v>
                </c:pt>
                <c:pt idx="26289">
                  <c:v>209202.760886461</c:v>
                </c:pt>
                <c:pt idx="26290">
                  <c:v>172468.856014795</c:v>
                </c:pt>
                <c:pt idx="26291">
                  <c:v>187082.830458965</c:v>
                </c:pt>
                <c:pt idx="26292">
                  <c:v>160970.459202072</c:v>
                </c:pt>
                <c:pt idx="26293">
                  <c:v>190520.094140766</c:v>
                </c:pt>
                <c:pt idx="26294">
                  <c:v>564428.6824783616</c:v>
                </c:pt>
                <c:pt idx="26295">
                  <c:v>654194.426235593</c:v>
                </c:pt>
                <c:pt idx="26296">
                  <c:v>608610.027664923</c:v>
                </c:pt>
                <c:pt idx="26297">
                  <c:v>613189.09004103</c:v>
                </c:pt>
                <c:pt idx="26298">
                  <c:v>692716.653293538</c:v>
                </c:pt>
                <c:pt idx="26299">
                  <c:v>688631.95126691</c:v>
                </c:pt>
                <c:pt idx="26300">
                  <c:v>681186.551842622</c:v>
                </c:pt>
                <c:pt idx="26301">
                  <c:v>384223.390012384</c:v>
                </c:pt>
                <c:pt idx="26302">
                  <c:v>232111.863031533</c:v>
                </c:pt>
                <c:pt idx="26303">
                  <c:v>266090.623499405</c:v>
                </c:pt>
                <c:pt idx="26304">
                  <c:v>185104.622704395</c:v>
                </c:pt>
                <c:pt idx="26305">
                  <c:v>146032.437603508</c:v>
                </c:pt>
                <c:pt idx="26306">
                  <c:v>174757.669125554</c:v>
                </c:pt>
                <c:pt idx="26307">
                  <c:v>237148.846902291</c:v>
                </c:pt>
                <c:pt idx="26308">
                  <c:v>146100.573400906</c:v>
                </c:pt>
                <c:pt idx="26309">
                  <c:v>199985.92957099</c:v>
                </c:pt>
                <c:pt idx="26310">
                  <c:v>164869.62384983</c:v>
                </c:pt>
                <c:pt idx="26311">
                  <c:v>159441.47542177</c:v>
                </c:pt>
                <c:pt idx="26312">
                  <c:v>146711.511025855</c:v>
                </c:pt>
                <c:pt idx="26313">
                  <c:v>247170.541150516</c:v>
                </c:pt>
                <c:pt idx="26314">
                  <c:v>156195.440015749</c:v>
                </c:pt>
                <c:pt idx="26315">
                  <c:v>165967.406246798</c:v>
                </c:pt>
                <c:pt idx="26316">
                  <c:v>182842.320514161</c:v>
                </c:pt>
                <c:pt idx="26317">
                  <c:v>259212.919031698</c:v>
                </c:pt>
                <c:pt idx="26318">
                  <c:v>157832.727269317</c:v>
                </c:pt>
                <c:pt idx="26319">
                  <c:v>176176.765436776</c:v>
                </c:pt>
                <c:pt idx="26320">
                  <c:v>207436.778289223</c:v>
                </c:pt>
                <c:pt idx="26321">
                  <c:v>143292.320659178</c:v>
                </c:pt>
                <c:pt idx="26322">
                  <c:v>200477.809365156</c:v>
                </c:pt>
                <c:pt idx="26323">
                  <c:v>161241.07617347</c:v>
                </c:pt>
                <c:pt idx="26324">
                  <c:v>224898.236463712</c:v>
                </c:pt>
                <c:pt idx="26325">
                  <c:v>184839.848531209</c:v>
                </c:pt>
                <c:pt idx="26326">
                  <c:v>204689.200758041</c:v>
                </c:pt>
                <c:pt idx="26327">
                  <c:v>151735.402383941</c:v>
                </c:pt>
                <c:pt idx="26328">
                  <c:v>192386.895679177</c:v>
                </c:pt>
                <c:pt idx="26329">
                  <c:v>142355.211316986</c:v>
                </c:pt>
                <c:pt idx="26330">
                  <c:v>142450.102030539</c:v>
                </c:pt>
                <c:pt idx="26331">
                  <c:v>169378.94062797</c:v>
                </c:pt>
                <c:pt idx="26332">
                  <c:v>170852.278774937</c:v>
                </c:pt>
                <c:pt idx="26333">
                  <c:v>245395.72852744</c:v>
                </c:pt>
                <c:pt idx="26334">
                  <c:v>142190.220648823</c:v>
                </c:pt>
                <c:pt idx="26335">
                  <c:v>201691.848430891</c:v>
                </c:pt>
                <c:pt idx="26336">
                  <c:v>180801.543114826</c:v>
                </c:pt>
                <c:pt idx="26337">
                  <c:v>175691.178109769</c:v>
                </c:pt>
                <c:pt idx="26338">
                  <c:v>185010.782129067</c:v>
                </c:pt>
                <c:pt idx="26339">
                  <c:v>147046.798405089</c:v>
                </c:pt>
                <c:pt idx="26340">
                  <c:v>206734.115311547</c:v>
                </c:pt>
                <c:pt idx="26341">
                  <c:v>185781.713634408</c:v>
                </c:pt>
                <c:pt idx="26342">
                  <c:v>156756.656755235</c:v>
                </c:pt>
                <c:pt idx="26343">
                  <c:v>215160.616648254</c:v>
                </c:pt>
                <c:pt idx="26344">
                  <c:v>601998.12032183</c:v>
                </c:pt>
                <c:pt idx="26345">
                  <c:v>1.45644719367053E6</c:v>
                </c:pt>
                <c:pt idx="26346">
                  <c:v>1.37998270271455E6</c:v>
                </c:pt>
                <c:pt idx="26347">
                  <c:v>1.67910556304176E6</c:v>
                </c:pt>
                <c:pt idx="26348">
                  <c:v>939623.68640244</c:v>
                </c:pt>
                <c:pt idx="26349">
                  <c:v>954179.521131706</c:v>
                </c:pt>
                <c:pt idx="26350">
                  <c:v>713444.2837430937</c:v>
                </c:pt>
                <c:pt idx="26351">
                  <c:v>765138.026909361</c:v>
                </c:pt>
                <c:pt idx="26352">
                  <c:v>888967.620097516</c:v>
                </c:pt>
                <c:pt idx="26353">
                  <c:v>871811.728706328</c:v>
                </c:pt>
                <c:pt idx="26354">
                  <c:v>923502.0157786767</c:v>
                </c:pt>
                <c:pt idx="26355">
                  <c:v>687935.076487412</c:v>
                </c:pt>
                <c:pt idx="26356">
                  <c:v>555913.333800935</c:v>
                </c:pt>
                <c:pt idx="26357">
                  <c:v>855820.8991028619</c:v>
                </c:pt>
                <c:pt idx="26358">
                  <c:v>891624.568068855</c:v>
                </c:pt>
                <c:pt idx="26359">
                  <c:v>622466.912336413</c:v>
                </c:pt>
                <c:pt idx="26360">
                  <c:v>878464.469107068</c:v>
                </c:pt>
                <c:pt idx="26361">
                  <c:v>1.00368587019466E6</c:v>
                </c:pt>
                <c:pt idx="26362">
                  <c:v>602213.762220661</c:v>
                </c:pt>
                <c:pt idx="26363">
                  <c:v>661152.320708129</c:v>
                </c:pt>
                <c:pt idx="26364">
                  <c:v>597653.743565133</c:v>
                </c:pt>
                <c:pt idx="26365">
                  <c:v>603419.662604209</c:v>
                </c:pt>
                <c:pt idx="26366">
                  <c:v>631979.133026974</c:v>
                </c:pt>
                <c:pt idx="26367">
                  <c:v>570456.068154434</c:v>
                </c:pt>
                <c:pt idx="26368">
                  <c:v>549661.121070815</c:v>
                </c:pt>
                <c:pt idx="26369">
                  <c:v>549662.622499611</c:v>
                </c:pt>
                <c:pt idx="26370">
                  <c:v>579704.683299996</c:v>
                </c:pt>
                <c:pt idx="26371">
                  <c:v>584938.63399428</c:v>
                </c:pt>
                <c:pt idx="26372">
                  <c:v>561513.903173297</c:v>
                </c:pt>
                <c:pt idx="26373">
                  <c:v>633502.456393601</c:v>
                </c:pt>
                <c:pt idx="26374">
                  <c:v>608998.7441430887</c:v>
                </c:pt>
                <c:pt idx="26375">
                  <c:v>621954.7835233519</c:v>
                </c:pt>
                <c:pt idx="26376">
                  <c:v>592146.429731982</c:v>
                </c:pt>
                <c:pt idx="26377">
                  <c:v>814799.715731388</c:v>
                </c:pt>
                <c:pt idx="26378">
                  <c:v>756817.826283547</c:v>
                </c:pt>
                <c:pt idx="26379">
                  <c:v>729622.265254052</c:v>
                </c:pt>
                <c:pt idx="26380">
                  <c:v>604324.69770799</c:v>
                </c:pt>
                <c:pt idx="26381">
                  <c:v>641841.70675612</c:v>
                </c:pt>
                <c:pt idx="26382">
                  <c:v>604984.236130885</c:v>
                </c:pt>
                <c:pt idx="26383">
                  <c:v>673465.72918581</c:v>
                </c:pt>
                <c:pt idx="26384">
                  <c:v>680469.43122079</c:v>
                </c:pt>
                <c:pt idx="26385">
                  <c:v>657749.954780481</c:v>
                </c:pt>
                <c:pt idx="26386">
                  <c:v>746162.0345744678</c:v>
                </c:pt>
                <c:pt idx="26387">
                  <c:v>434144.699083155</c:v>
                </c:pt>
                <c:pt idx="26388">
                  <c:v>287264.049402543</c:v>
                </c:pt>
                <c:pt idx="26389">
                  <c:v>383308.679475132</c:v>
                </c:pt>
                <c:pt idx="26390">
                  <c:v>359685.13533073</c:v>
                </c:pt>
                <c:pt idx="26391">
                  <c:v>366343.987723139</c:v>
                </c:pt>
                <c:pt idx="26392">
                  <c:v>141582.336439926</c:v>
                </c:pt>
                <c:pt idx="26393">
                  <c:v>167006.902244803</c:v>
                </c:pt>
                <c:pt idx="26394">
                  <c:v>177659.00729381</c:v>
                </c:pt>
                <c:pt idx="26395">
                  <c:v>176278.324185213</c:v>
                </c:pt>
                <c:pt idx="26396">
                  <c:v>139231.059044906</c:v>
                </c:pt>
                <c:pt idx="26397">
                  <c:v>136475.176033481</c:v>
                </c:pt>
                <c:pt idx="26398">
                  <c:v>107696.976135199</c:v>
                </c:pt>
                <c:pt idx="26399">
                  <c:v>126310.317639276</c:v>
                </c:pt>
                <c:pt idx="26400">
                  <c:v>170552.191253081</c:v>
                </c:pt>
                <c:pt idx="26401">
                  <c:v>136839.097013528</c:v>
                </c:pt>
                <c:pt idx="26402">
                  <c:v>110902.571082206</c:v>
                </c:pt>
                <c:pt idx="26403">
                  <c:v>184723.716706881</c:v>
                </c:pt>
                <c:pt idx="26404">
                  <c:v>171709.203154802</c:v>
                </c:pt>
                <c:pt idx="26405">
                  <c:v>170847.021273608</c:v>
                </c:pt>
                <c:pt idx="26406">
                  <c:v>163711.455906379</c:v>
                </c:pt>
                <c:pt idx="26407">
                  <c:v>110161.920494045</c:v>
                </c:pt>
                <c:pt idx="26408">
                  <c:v>148119.706309993</c:v>
                </c:pt>
                <c:pt idx="26409">
                  <c:v>108696.69755846</c:v>
                </c:pt>
                <c:pt idx="26410">
                  <c:v>182631.937561395</c:v>
                </c:pt>
                <c:pt idx="26411">
                  <c:v>159588.944384962</c:v>
                </c:pt>
                <c:pt idx="26412">
                  <c:v>104338.960458697</c:v>
                </c:pt>
                <c:pt idx="26413">
                  <c:v>175536.335265563</c:v>
                </c:pt>
                <c:pt idx="26414">
                  <c:v>158319.199774751</c:v>
                </c:pt>
                <c:pt idx="26415">
                  <c:v>173414.650159222</c:v>
                </c:pt>
                <c:pt idx="26416">
                  <c:v>109370.08457642</c:v>
                </c:pt>
                <c:pt idx="26417">
                  <c:v>138574.244694086</c:v>
                </c:pt>
                <c:pt idx="26418">
                  <c:v>114116.826134518</c:v>
                </c:pt>
                <c:pt idx="26419">
                  <c:v>145968.264357366</c:v>
                </c:pt>
                <c:pt idx="26420">
                  <c:v>112865.003874522</c:v>
                </c:pt>
                <c:pt idx="26421">
                  <c:v>144275.294133925</c:v>
                </c:pt>
                <c:pt idx="26422">
                  <c:v>109830.808188404</c:v>
                </c:pt>
                <c:pt idx="26423">
                  <c:v>135668.694401909</c:v>
                </c:pt>
                <c:pt idx="26424">
                  <c:v>199359.651348501</c:v>
                </c:pt>
                <c:pt idx="26425">
                  <c:v>213416.210449591</c:v>
                </c:pt>
                <c:pt idx="26426">
                  <c:v>109060.905549882</c:v>
                </c:pt>
                <c:pt idx="26427">
                  <c:v>147812.302590376</c:v>
                </c:pt>
                <c:pt idx="26428">
                  <c:v>182143.505134057</c:v>
                </c:pt>
                <c:pt idx="26429">
                  <c:v>145625.412612318</c:v>
                </c:pt>
                <c:pt idx="26430">
                  <c:v>123954.702771109</c:v>
                </c:pt>
                <c:pt idx="26431">
                  <c:v>124466.606587074</c:v>
                </c:pt>
                <c:pt idx="26432">
                  <c:v>121184.940595054</c:v>
                </c:pt>
                <c:pt idx="26433">
                  <c:v>221567.964566113</c:v>
                </c:pt>
                <c:pt idx="26434">
                  <c:v>124985.259829533</c:v>
                </c:pt>
                <c:pt idx="26435">
                  <c:v>145527.411476594</c:v>
                </c:pt>
                <c:pt idx="26436">
                  <c:v>449915.329778612</c:v>
                </c:pt>
                <c:pt idx="26437">
                  <c:v>412622.470486823</c:v>
                </c:pt>
                <c:pt idx="26438">
                  <c:v>367530.335674238</c:v>
                </c:pt>
                <c:pt idx="26439">
                  <c:v>399287.943774413</c:v>
                </c:pt>
                <c:pt idx="26440">
                  <c:v>384643.774374604</c:v>
                </c:pt>
                <c:pt idx="26441">
                  <c:v>408851.750122136</c:v>
                </c:pt>
                <c:pt idx="26442">
                  <c:v>393447.73506717</c:v>
                </c:pt>
                <c:pt idx="26443">
                  <c:v>479976.650310093</c:v>
                </c:pt>
                <c:pt idx="26444">
                  <c:v>368766.514849673</c:v>
                </c:pt>
                <c:pt idx="26445">
                  <c:v>409931.761314257</c:v>
                </c:pt>
                <c:pt idx="26446">
                  <c:v>387678.937668676</c:v>
                </c:pt>
                <c:pt idx="26447">
                  <c:v>429195.578873292</c:v>
                </c:pt>
                <c:pt idx="26448">
                  <c:v>360238.658690427</c:v>
                </c:pt>
                <c:pt idx="26449">
                  <c:v>642410.8045321</c:v>
                </c:pt>
                <c:pt idx="26450">
                  <c:v>507342.024141117</c:v>
                </c:pt>
                <c:pt idx="26451">
                  <c:v>442624.814629286</c:v>
                </c:pt>
                <c:pt idx="26452">
                  <c:v>439113.73208107</c:v>
                </c:pt>
                <c:pt idx="26453">
                  <c:v>319122.154525615</c:v>
                </c:pt>
                <c:pt idx="26454">
                  <c:v>243123.635258525</c:v>
                </c:pt>
                <c:pt idx="26455">
                  <c:v>212847.518900816</c:v>
                </c:pt>
                <c:pt idx="26456">
                  <c:v>249467.508242697</c:v>
                </c:pt>
                <c:pt idx="26457">
                  <c:v>279807.135753786</c:v>
                </c:pt>
                <c:pt idx="26458">
                  <c:v>232503.814331796</c:v>
                </c:pt>
                <c:pt idx="26459">
                  <c:v>276731.265110273</c:v>
                </c:pt>
                <c:pt idx="26460">
                  <c:v>270482.67320199</c:v>
                </c:pt>
                <c:pt idx="26461">
                  <c:v>345877.914409432</c:v>
                </c:pt>
                <c:pt idx="26462">
                  <c:v>291657.927885839</c:v>
                </c:pt>
                <c:pt idx="26463">
                  <c:v>404026.125995421</c:v>
                </c:pt>
                <c:pt idx="26464">
                  <c:v>311930.6419644338</c:v>
                </c:pt>
                <c:pt idx="26465">
                  <c:v>270485.221376599</c:v>
                </c:pt>
                <c:pt idx="26466">
                  <c:v>342200.387419602</c:v>
                </c:pt>
                <c:pt idx="26467">
                  <c:v>292569.874548127</c:v>
                </c:pt>
                <c:pt idx="26468">
                  <c:v>301600.771565155</c:v>
                </c:pt>
                <c:pt idx="26469">
                  <c:v>300479.387613199</c:v>
                </c:pt>
                <c:pt idx="26470">
                  <c:v>270921.489175587</c:v>
                </c:pt>
                <c:pt idx="26471">
                  <c:v>281824.461171207</c:v>
                </c:pt>
                <c:pt idx="26472">
                  <c:v>284425.628591361</c:v>
                </c:pt>
                <c:pt idx="26473">
                  <c:v>375181.750819361</c:v>
                </c:pt>
                <c:pt idx="26474">
                  <c:v>302555.524343585</c:v>
                </c:pt>
                <c:pt idx="26475">
                  <c:v>273743.386561881</c:v>
                </c:pt>
                <c:pt idx="26476">
                  <c:v>829051.572276026</c:v>
                </c:pt>
                <c:pt idx="26477">
                  <c:v>696943.663545557</c:v>
                </c:pt>
                <c:pt idx="26478">
                  <c:v>703558.7221729547</c:v>
                </c:pt>
                <c:pt idx="26479">
                  <c:v>683709.491197913</c:v>
                </c:pt>
                <c:pt idx="26480">
                  <c:v>752274.127982869</c:v>
                </c:pt>
                <c:pt idx="26481">
                  <c:v>673243.955069485</c:v>
                </c:pt>
                <c:pt idx="26482">
                  <c:v>1.05046204600195E6</c:v>
                </c:pt>
                <c:pt idx="26483">
                  <c:v>797761.875664117</c:v>
                </c:pt>
                <c:pt idx="26484">
                  <c:v>627659.1295776889</c:v>
                </c:pt>
                <c:pt idx="26485">
                  <c:v>631795.660587148</c:v>
                </c:pt>
                <c:pt idx="26486">
                  <c:v>672658.806562307</c:v>
                </c:pt>
                <c:pt idx="26487">
                  <c:v>648380.4949609698</c:v>
                </c:pt>
                <c:pt idx="26488">
                  <c:v>633880.629289632</c:v>
                </c:pt>
                <c:pt idx="26489">
                  <c:v>778737.317101358</c:v>
                </c:pt>
                <c:pt idx="26490">
                  <c:v>768477.327025654</c:v>
                </c:pt>
                <c:pt idx="26491">
                  <c:v>679841.450516102</c:v>
                </c:pt>
                <c:pt idx="26492">
                  <c:v>650788.390704103</c:v>
                </c:pt>
                <c:pt idx="26493">
                  <c:v>780346.717977901</c:v>
                </c:pt>
                <c:pt idx="26494">
                  <c:v>1.43826339814041E6</c:v>
                </c:pt>
                <c:pt idx="26495">
                  <c:v>2.0243121772806E6</c:v>
                </c:pt>
                <c:pt idx="26496">
                  <c:v>2.06905722767687E6</c:v>
                </c:pt>
                <c:pt idx="26497">
                  <c:v>1.4327429873057E6</c:v>
                </c:pt>
                <c:pt idx="26498">
                  <c:v>765869.67148457</c:v>
                </c:pt>
                <c:pt idx="26499">
                  <c:v>892305.5123478619</c:v>
                </c:pt>
                <c:pt idx="26500">
                  <c:v>878047.7441801798</c:v>
                </c:pt>
                <c:pt idx="26501">
                  <c:v>793922.1747378819</c:v>
                </c:pt>
                <c:pt idx="26502">
                  <c:v>505816.290995506</c:v>
                </c:pt>
                <c:pt idx="26503">
                  <c:v>438009.716517469</c:v>
                </c:pt>
                <c:pt idx="26504">
                  <c:v>456718.775806928</c:v>
                </c:pt>
                <c:pt idx="26505">
                  <c:v>499636.490805122</c:v>
                </c:pt>
                <c:pt idx="26506">
                  <c:v>460244.857312103</c:v>
                </c:pt>
                <c:pt idx="26507">
                  <c:v>423333.928587403</c:v>
                </c:pt>
                <c:pt idx="26508">
                  <c:v>356415.891447058</c:v>
                </c:pt>
                <c:pt idx="26509">
                  <c:v>355062.2197563868</c:v>
                </c:pt>
                <c:pt idx="26510">
                  <c:v>386526.762220309</c:v>
                </c:pt>
                <c:pt idx="26511">
                  <c:v>429042.716641542</c:v>
                </c:pt>
                <c:pt idx="26512">
                  <c:v>758823.613811488</c:v>
                </c:pt>
                <c:pt idx="26513">
                  <c:v>681651.04347902</c:v>
                </c:pt>
                <c:pt idx="26514">
                  <c:v>606308.88525633</c:v>
                </c:pt>
                <c:pt idx="26515">
                  <c:v>639215.240885491</c:v>
                </c:pt>
                <c:pt idx="26516">
                  <c:v>453040.54020547</c:v>
                </c:pt>
                <c:pt idx="26517">
                  <c:v>339653.949948465</c:v>
                </c:pt>
                <c:pt idx="26518">
                  <c:v>395363.996076617</c:v>
                </c:pt>
                <c:pt idx="26519">
                  <c:v>368148.932940892</c:v>
                </c:pt>
                <c:pt idx="26520">
                  <c:v>343475.5060548468</c:v>
                </c:pt>
                <c:pt idx="26521">
                  <c:v>345269.080870799</c:v>
                </c:pt>
                <c:pt idx="26522">
                  <c:v>450964.901817081</c:v>
                </c:pt>
                <c:pt idx="26523">
                  <c:v>378823.509811093</c:v>
                </c:pt>
                <c:pt idx="26524">
                  <c:v>414316.538798506</c:v>
                </c:pt>
                <c:pt idx="26525">
                  <c:v>543982.678182198</c:v>
                </c:pt>
                <c:pt idx="26526">
                  <c:v>562961.015577873</c:v>
                </c:pt>
                <c:pt idx="26527">
                  <c:v>534611.430206108</c:v>
                </c:pt>
                <c:pt idx="26528">
                  <c:v>369125.273361116</c:v>
                </c:pt>
                <c:pt idx="26529">
                  <c:v>232124.001201147</c:v>
                </c:pt>
                <c:pt idx="26530">
                  <c:v>295364.088626275</c:v>
                </c:pt>
                <c:pt idx="26531">
                  <c:v>230393.836424897</c:v>
                </c:pt>
                <c:pt idx="26532">
                  <c:v>341695.60906929</c:v>
                </c:pt>
                <c:pt idx="26533">
                  <c:v>279923.307005874</c:v>
                </c:pt>
                <c:pt idx="26534">
                  <c:v>230551.255601916</c:v>
                </c:pt>
                <c:pt idx="26535">
                  <c:v>298523.68489815</c:v>
                </c:pt>
                <c:pt idx="26536">
                  <c:v>257401.583075116</c:v>
                </c:pt>
                <c:pt idx="26537">
                  <c:v>261220.653757025</c:v>
                </c:pt>
                <c:pt idx="26538">
                  <c:v>259957.199158349</c:v>
                </c:pt>
                <c:pt idx="26539">
                  <c:v>234956.069218159</c:v>
                </c:pt>
                <c:pt idx="26540">
                  <c:v>231123.494242941</c:v>
                </c:pt>
                <c:pt idx="26541">
                  <c:v>255242.497865511</c:v>
                </c:pt>
                <c:pt idx="26542">
                  <c:v>331778.227501342</c:v>
                </c:pt>
                <c:pt idx="26543">
                  <c:v>258781.83760323</c:v>
                </c:pt>
                <c:pt idx="26544">
                  <c:v>290909.46400287</c:v>
                </c:pt>
                <c:pt idx="26545">
                  <c:v>438433.049188194</c:v>
                </c:pt>
                <c:pt idx="26546">
                  <c:v>343610.008761414</c:v>
                </c:pt>
                <c:pt idx="26547">
                  <c:v>379969.72722884</c:v>
                </c:pt>
                <c:pt idx="26548">
                  <c:v>227716.701725617</c:v>
                </c:pt>
                <c:pt idx="26549">
                  <c:v>261421.053042621</c:v>
                </c:pt>
                <c:pt idx="26550">
                  <c:v>181116.196044223</c:v>
                </c:pt>
                <c:pt idx="26551">
                  <c:v>207169.311658931</c:v>
                </c:pt>
                <c:pt idx="26552">
                  <c:v>252542.402845529</c:v>
                </c:pt>
                <c:pt idx="26553">
                  <c:v>212876.406895457</c:v>
                </c:pt>
                <c:pt idx="26554">
                  <c:v>205151.558483817</c:v>
                </c:pt>
                <c:pt idx="26555">
                  <c:v>290112.173071061</c:v>
                </c:pt>
                <c:pt idx="26556">
                  <c:v>188274.552303166</c:v>
                </c:pt>
                <c:pt idx="26557">
                  <c:v>218733.570003555</c:v>
                </c:pt>
                <c:pt idx="26558">
                  <c:v>187926.698188239</c:v>
                </c:pt>
                <c:pt idx="26559">
                  <c:v>216951.454024718</c:v>
                </c:pt>
                <c:pt idx="26560">
                  <c:v>184520.215629086</c:v>
                </c:pt>
                <c:pt idx="26561">
                  <c:v>191807.243368378</c:v>
                </c:pt>
                <c:pt idx="26562">
                  <c:v>276097.023098081</c:v>
                </c:pt>
                <c:pt idx="26563">
                  <c:v>209439.372732479</c:v>
                </c:pt>
                <c:pt idx="26564">
                  <c:v>226398.429293916</c:v>
                </c:pt>
                <c:pt idx="26565">
                  <c:v>212295.019157888</c:v>
                </c:pt>
                <c:pt idx="26566">
                  <c:v>156290.596251624</c:v>
                </c:pt>
                <c:pt idx="26567">
                  <c:v>159484.11323999</c:v>
                </c:pt>
                <c:pt idx="26568">
                  <c:v>158864.816295031</c:v>
                </c:pt>
                <c:pt idx="26569">
                  <c:v>125660.956576599</c:v>
                </c:pt>
                <c:pt idx="26570">
                  <c:v>132677.552506021</c:v>
                </c:pt>
                <c:pt idx="26571">
                  <c:v>213944.490420475</c:v>
                </c:pt>
                <c:pt idx="26572">
                  <c:v>177841.825898671</c:v>
                </c:pt>
                <c:pt idx="26573">
                  <c:v>124598.650526852</c:v>
                </c:pt>
                <c:pt idx="26574">
                  <c:v>191287.421074618</c:v>
                </c:pt>
                <c:pt idx="26575">
                  <c:v>149098.908921716</c:v>
                </c:pt>
                <c:pt idx="26576">
                  <c:v>164575.567313247</c:v>
                </c:pt>
                <c:pt idx="26577">
                  <c:v>155283.684962155</c:v>
                </c:pt>
                <c:pt idx="26578">
                  <c:v>156046.238979629</c:v>
                </c:pt>
                <c:pt idx="26579">
                  <c:v>125261.259415029</c:v>
                </c:pt>
                <c:pt idx="26580">
                  <c:v>125209.534654433</c:v>
                </c:pt>
                <c:pt idx="26581">
                  <c:v>234946.165858037</c:v>
                </c:pt>
                <c:pt idx="26582">
                  <c:v>125268.15379425</c:v>
                </c:pt>
                <c:pt idx="26583">
                  <c:v>203098.662210131</c:v>
                </c:pt>
                <c:pt idx="26584">
                  <c:v>140991.097107522</c:v>
                </c:pt>
                <c:pt idx="26585">
                  <c:v>152269.975204264</c:v>
                </c:pt>
                <c:pt idx="26586">
                  <c:v>191517.472774411</c:v>
                </c:pt>
                <c:pt idx="26587">
                  <c:v>127111.839189416</c:v>
                </c:pt>
                <c:pt idx="26588">
                  <c:v>166988.059233301</c:v>
                </c:pt>
                <c:pt idx="26589">
                  <c:v>174000.595019595</c:v>
                </c:pt>
                <c:pt idx="26590">
                  <c:v>134511.221021925</c:v>
                </c:pt>
                <c:pt idx="26591">
                  <c:v>347262.326277457</c:v>
                </c:pt>
                <c:pt idx="26592">
                  <c:v>290886.699690622</c:v>
                </c:pt>
                <c:pt idx="26593">
                  <c:v>270079.883087244</c:v>
                </c:pt>
                <c:pt idx="26594">
                  <c:v>243811.684065187</c:v>
                </c:pt>
                <c:pt idx="26595">
                  <c:v>305648.389448274</c:v>
                </c:pt>
                <c:pt idx="26596">
                  <c:v>284695.461929558</c:v>
                </c:pt>
                <c:pt idx="26597">
                  <c:v>277743.836130307</c:v>
                </c:pt>
                <c:pt idx="26598">
                  <c:v>286670.554707665</c:v>
                </c:pt>
                <c:pt idx="26599">
                  <c:v>522859.23763857</c:v>
                </c:pt>
                <c:pt idx="26600">
                  <c:v>645458.68482529</c:v>
                </c:pt>
                <c:pt idx="26601">
                  <c:v>595484.1046421587</c:v>
                </c:pt>
                <c:pt idx="26602">
                  <c:v>550936.983028325</c:v>
                </c:pt>
                <c:pt idx="26603">
                  <c:v>503064.342983014</c:v>
                </c:pt>
                <c:pt idx="26604">
                  <c:v>274212.21217822</c:v>
                </c:pt>
                <c:pt idx="26605">
                  <c:v>232226.272813333</c:v>
                </c:pt>
                <c:pt idx="26606">
                  <c:v>182248.282783515</c:v>
                </c:pt>
                <c:pt idx="26607">
                  <c:v>206368.07351407</c:v>
                </c:pt>
                <c:pt idx="26608">
                  <c:v>156374.1090004</c:v>
                </c:pt>
                <c:pt idx="26609">
                  <c:v>173155.369796507</c:v>
                </c:pt>
                <c:pt idx="26610">
                  <c:v>168801.030488324</c:v>
                </c:pt>
                <c:pt idx="26611">
                  <c:v>156556.593516854</c:v>
                </c:pt>
                <c:pt idx="26612">
                  <c:v>256096.426522983</c:v>
                </c:pt>
                <c:pt idx="26613">
                  <c:v>156110.206840347</c:v>
                </c:pt>
                <c:pt idx="26614">
                  <c:v>191967.549704413</c:v>
                </c:pt>
                <c:pt idx="26615">
                  <c:v>278296.054148235</c:v>
                </c:pt>
                <c:pt idx="26616">
                  <c:v>168980.495656531</c:v>
                </c:pt>
                <c:pt idx="26617">
                  <c:v>220750.180370777</c:v>
                </c:pt>
                <c:pt idx="26618">
                  <c:v>200763.597785215</c:v>
                </c:pt>
                <c:pt idx="26619">
                  <c:v>295328.855525759</c:v>
                </c:pt>
                <c:pt idx="26620">
                  <c:v>242416.762025113</c:v>
                </c:pt>
                <c:pt idx="26621">
                  <c:v>122201.2210415</c:v>
                </c:pt>
                <c:pt idx="26622">
                  <c:v>164736.094004394</c:v>
                </c:pt>
                <c:pt idx="26623">
                  <c:v>122867.668898407</c:v>
                </c:pt>
                <c:pt idx="26624">
                  <c:v>123446.624303843</c:v>
                </c:pt>
                <c:pt idx="26625">
                  <c:v>153023.869117642</c:v>
                </c:pt>
                <c:pt idx="26626">
                  <c:v>120193.222633456</c:v>
                </c:pt>
                <c:pt idx="26627">
                  <c:v>98598.6686603179</c:v>
                </c:pt>
                <c:pt idx="26628">
                  <c:v>132454.117957162</c:v>
                </c:pt>
                <c:pt idx="26629">
                  <c:v>90502.7943086912</c:v>
                </c:pt>
                <c:pt idx="26630">
                  <c:v>124802.315433047</c:v>
                </c:pt>
                <c:pt idx="26631">
                  <c:v>91118.8532899313</c:v>
                </c:pt>
                <c:pt idx="26632">
                  <c:v>203740.574032559</c:v>
                </c:pt>
                <c:pt idx="26633">
                  <c:v>119909.638664983</c:v>
                </c:pt>
                <c:pt idx="26634">
                  <c:v>180350.814743839</c:v>
                </c:pt>
                <c:pt idx="26635">
                  <c:v>165346.318920172</c:v>
                </c:pt>
                <c:pt idx="26636">
                  <c:v>107980.808100907</c:v>
                </c:pt>
                <c:pt idx="26637">
                  <c:v>160735.364258013</c:v>
                </c:pt>
                <c:pt idx="26638">
                  <c:v>110780.657686821</c:v>
                </c:pt>
                <c:pt idx="26639">
                  <c:v>141162.432121741</c:v>
                </c:pt>
                <c:pt idx="26640">
                  <c:v>123661.422473074</c:v>
                </c:pt>
                <c:pt idx="26641">
                  <c:v>229259.558293431</c:v>
                </c:pt>
                <c:pt idx="26642">
                  <c:v>111524.948803362</c:v>
                </c:pt>
                <c:pt idx="26643">
                  <c:v>337925.3773644348</c:v>
                </c:pt>
                <c:pt idx="26644">
                  <c:v>951906.468656999</c:v>
                </c:pt>
                <c:pt idx="26645">
                  <c:v>935047.996659188</c:v>
                </c:pt>
                <c:pt idx="26646">
                  <c:v>900031.121435523</c:v>
                </c:pt>
                <c:pt idx="26647">
                  <c:v>299393.596590524</c:v>
                </c:pt>
                <c:pt idx="26648">
                  <c:v>126434.458795103</c:v>
                </c:pt>
                <c:pt idx="26649">
                  <c:v>156897.508795655</c:v>
                </c:pt>
                <c:pt idx="26650">
                  <c:v>109201.166557006</c:v>
                </c:pt>
                <c:pt idx="26651">
                  <c:v>185273.830278745</c:v>
                </c:pt>
                <c:pt idx="26652">
                  <c:v>148348.685992928</c:v>
                </c:pt>
                <c:pt idx="26653">
                  <c:v>373930.285867322</c:v>
                </c:pt>
                <c:pt idx="26654">
                  <c:v>320771.313470638</c:v>
                </c:pt>
                <c:pt idx="26655">
                  <c:v>384333.6188304658</c:v>
                </c:pt>
                <c:pt idx="26656">
                  <c:v>495957.095195564</c:v>
                </c:pt>
                <c:pt idx="26657">
                  <c:v>468267.345226249</c:v>
                </c:pt>
                <c:pt idx="26658">
                  <c:v>490458.254041009</c:v>
                </c:pt>
                <c:pt idx="26659">
                  <c:v>440698.133769793</c:v>
                </c:pt>
                <c:pt idx="26660">
                  <c:v>439320.1569360578</c:v>
                </c:pt>
                <c:pt idx="26661">
                  <c:v>554158.9315608</c:v>
                </c:pt>
                <c:pt idx="26662">
                  <c:v>451934.622184962</c:v>
                </c:pt>
                <c:pt idx="26663">
                  <c:v>477691.791741448</c:v>
                </c:pt>
                <c:pt idx="26664">
                  <c:v>551010.928123012</c:v>
                </c:pt>
                <c:pt idx="26665">
                  <c:v>490606.316757003</c:v>
                </c:pt>
                <c:pt idx="26666">
                  <c:v>500358.221006129</c:v>
                </c:pt>
                <c:pt idx="26667">
                  <c:v>264697.745967177</c:v>
                </c:pt>
                <c:pt idx="26668">
                  <c:v>221759.767667321</c:v>
                </c:pt>
                <c:pt idx="26669">
                  <c:v>221341.754594637</c:v>
                </c:pt>
                <c:pt idx="26670">
                  <c:v>223169.801005323</c:v>
                </c:pt>
                <c:pt idx="26671">
                  <c:v>293522.190743752</c:v>
                </c:pt>
                <c:pt idx="26672">
                  <c:v>272950.65405772</c:v>
                </c:pt>
                <c:pt idx="26673">
                  <c:v>380097.678512685</c:v>
                </c:pt>
                <c:pt idx="26674">
                  <c:v>324817.134784864</c:v>
                </c:pt>
                <c:pt idx="26675">
                  <c:v>404605.305452871</c:v>
                </c:pt>
                <c:pt idx="26676">
                  <c:v>173929.565695854</c:v>
                </c:pt>
                <c:pt idx="26677">
                  <c:v>196639.528702549</c:v>
                </c:pt>
                <c:pt idx="26678">
                  <c:v>182172.519426468</c:v>
                </c:pt>
                <c:pt idx="26679">
                  <c:v>223373.797438808</c:v>
                </c:pt>
                <c:pt idx="26680">
                  <c:v>240863.082715781</c:v>
                </c:pt>
                <c:pt idx="26681">
                  <c:v>200483.051586589</c:v>
                </c:pt>
                <c:pt idx="26682">
                  <c:v>172811.616722723</c:v>
                </c:pt>
                <c:pt idx="26683">
                  <c:v>202811.528551824</c:v>
                </c:pt>
                <c:pt idx="26684">
                  <c:v>198700.346005216</c:v>
                </c:pt>
                <c:pt idx="26685">
                  <c:v>239965.275833884</c:v>
                </c:pt>
                <c:pt idx="26686">
                  <c:v>166339.178394913</c:v>
                </c:pt>
                <c:pt idx="26687">
                  <c:v>207432.934890459</c:v>
                </c:pt>
                <c:pt idx="26688">
                  <c:v>213530.398415365</c:v>
                </c:pt>
                <c:pt idx="26689">
                  <c:v>161058.9294330559</c:v>
                </c:pt>
                <c:pt idx="26690">
                  <c:v>191349.672998096</c:v>
                </c:pt>
                <c:pt idx="26691">
                  <c:v>194005.091457328</c:v>
                </c:pt>
                <c:pt idx="26692">
                  <c:v>286921.271101214</c:v>
                </c:pt>
                <c:pt idx="26693">
                  <c:v>156440.28647181</c:v>
                </c:pt>
                <c:pt idx="26694">
                  <c:v>193267.964959144</c:v>
                </c:pt>
                <c:pt idx="26695">
                  <c:v>202081.368597158</c:v>
                </c:pt>
                <c:pt idx="26696">
                  <c:v>175056.725347887</c:v>
                </c:pt>
                <c:pt idx="26697">
                  <c:v>186492.767123262</c:v>
                </c:pt>
                <c:pt idx="26698">
                  <c:v>150639.836780442</c:v>
                </c:pt>
                <c:pt idx="26699">
                  <c:v>152439.9094937989</c:v>
                </c:pt>
                <c:pt idx="26700">
                  <c:v>155932.495178144</c:v>
                </c:pt>
                <c:pt idx="26701">
                  <c:v>233854.489629063</c:v>
                </c:pt>
                <c:pt idx="26702">
                  <c:v>219505.990969267</c:v>
                </c:pt>
                <c:pt idx="26703">
                  <c:v>169303.546628493</c:v>
                </c:pt>
                <c:pt idx="26704">
                  <c:v>127324.070464578</c:v>
                </c:pt>
                <c:pt idx="26705">
                  <c:v>231169.360945292</c:v>
                </c:pt>
                <c:pt idx="26706">
                  <c:v>254350.363990119</c:v>
                </c:pt>
                <c:pt idx="26707">
                  <c:v>175046.562176465</c:v>
                </c:pt>
                <c:pt idx="26708">
                  <c:v>230989.496804451</c:v>
                </c:pt>
                <c:pt idx="26709">
                  <c:v>202447.704258347</c:v>
                </c:pt>
                <c:pt idx="26710">
                  <c:v>171567.89229181</c:v>
                </c:pt>
                <c:pt idx="26711">
                  <c:v>216004.9190398</c:v>
                </c:pt>
                <c:pt idx="26712">
                  <c:v>166707.870690445</c:v>
                </c:pt>
                <c:pt idx="26713">
                  <c:v>137692.04083401</c:v>
                </c:pt>
                <c:pt idx="26714">
                  <c:v>123948.927016187</c:v>
                </c:pt>
                <c:pt idx="26715">
                  <c:v>104975.539411211</c:v>
                </c:pt>
                <c:pt idx="26716">
                  <c:v>152597.628467503</c:v>
                </c:pt>
                <c:pt idx="26717">
                  <c:v>155307.806947032</c:v>
                </c:pt>
                <c:pt idx="26718">
                  <c:v>160497.991835895</c:v>
                </c:pt>
                <c:pt idx="26719">
                  <c:v>103494.874562266</c:v>
                </c:pt>
                <c:pt idx="26720">
                  <c:v>103488.348168676</c:v>
                </c:pt>
                <c:pt idx="26721">
                  <c:v>175040.8245661079</c:v>
                </c:pt>
                <c:pt idx="26722">
                  <c:v>130595.49368799</c:v>
                </c:pt>
                <c:pt idx="26723">
                  <c:v>138816.418349355</c:v>
                </c:pt>
                <c:pt idx="26724">
                  <c:v>100829.430924678</c:v>
                </c:pt>
                <c:pt idx="26725">
                  <c:v>160781.823866684</c:v>
                </c:pt>
                <c:pt idx="26726">
                  <c:v>101244.416604746</c:v>
                </c:pt>
                <c:pt idx="26727">
                  <c:v>137914.097803562</c:v>
                </c:pt>
                <c:pt idx="26728">
                  <c:v>184812.756307767</c:v>
                </c:pt>
                <c:pt idx="26729">
                  <c:v>132729.703287505</c:v>
                </c:pt>
                <c:pt idx="26730">
                  <c:v>159130.8875970709</c:v>
                </c:pt>
                <c:pt idx="26731">
                  <c:v>466405.329896165</c:v>
                </c:pt>
                <c:pt idx="26732">
                  <c:v>153108.485033091</c:v>
                </c:pt>
                <c:pt idx="26733">
                  <c:v>131759.991989207</c:v>
                </c:pt>
                <c:pt idx="26734">
                  <c:v>133231.264231591</c:v>
                </c:pt>
                <c:pt idx="26735">
                  <c:v>102866.652404826</c:v>
                </c:pt>
                <c:pt idx="26736">
                  <c:v>121971.438095462</c:v>
                </c:pt>
                <c:pt idx="26737">
                  <c:v>182336.676671412</c:v>
                </c:pt>
                <c:pt idx="26738">
                  <c:v>122810.195961622</c:v>
                </c:pt>
                <c:pt idx="26739">
                  <c:v>295606.667183435</c:v>
                </c:pt>
                <c:pt idx="26740">
                  <c:v>223356.606101446</c:v>
                </c:pt>
                <c:pt idx="26741">
                  <c:v>248357.177400302</c:v>
                </c:pt>
                <c:pt idx="26742">
                  <c:v>210679.821212642</c:v>
                </c:pt>
                <c:pt idx="26743">
                  <c:v>247109.819273729</c:v>
                </c:pt>
                <c:pt idx="26744">
                  <c:v>333621.96983137</c:v>
                </c:pt>
                <c:pt idx="26745">
                  <c:v>368758.01566377</c:v>
                </c:pt>
                <c:pt idx="26746">
                  <c:v>213181.656967079</c:v>
                </c:pt>
                <c:pt idx="26747">
                  <c:v>199433.189830906</c:v>
                </c:pt>
                <c:pt idx="26748">
                  <c:v>198876.032154583</c:v>
                </c:pt>
                <c:pt idx="26749">
                  <c:v>198977.23794356</c:v>
                </c:pt>
                <c:pt idx="26750">
                  <c:v>210046.960070962</c:v>
                </c:pt>
                <c:pt idx="26751">
                  <c:v>212734.624568048</c:v>
                </c:pt>
                <c:pt idx="26752">
                  <c:v>331015.509291321</c:v>
                </c:pt>
                <c:pt idx="26753">
                  <c:v>322821.578084354</c:v>
                </c:pt>
                <c:pt idx="26754">
                  <c:v>266176.6461383078</c:v>
                </c:pt>
                <c:pt idx="26755">
                  <c:v>141257.435020442</c:v>
                </c:pt>
                <c:pt idx="26756">
                  <c:v>206879.08393097</c:v>
                </c:pt>
                <c:pt idx="26757">
                  <c:v>196672.866989502</c:v>
                </c:pt>
                <c:pt idx="26758">
                  <c:v>177372.488326229</c:v>
                </c:pt>
                <c:pt idx="26759">
                  <c:v>139220.718001363</c:v>
                </c:pt>
                <c:pt idx="26760">
                  <c:v>196834.513435906</c:v>
                </c:pt>
                <c:pt idx="26761">
                  <c:v>171498.426722834</c:v>
                </c:pt>
                <c:pt idx="26762">
                  <c:v>154055.006809038</c:v>
                </c:pt>
                <c:pt idx="26763">
                  <c:v>160533.379682553</c:v>
                </c:pt>
                <c:pt idx="26764">
                  <c:v>231395.147201714</c:v>
                </c:pt>
                <c:pt idx="26765">
                  <c:v>222257.850028975</c:v>
                </c:pt>
                <c:pt idx="26766">
                  <c:v>166218.143736551</c:v>
                </c:pt>
                <c:pt idx="26767">
                  <c:v>296758.719700324</c:v>
                </c:pt>
                <c:pt idx="26768">
                  <c:v>220895.663077634</c:v>
                </c:pt>
                <c:pt idx="26769">
                  <c:v>169094.14523283</c:v>
                </c:pt>
                <c:pt idx="26770">
                  <c:v>189251.807321517</c:v>
                </c:pt>
                <c:pt idx="26771">
                  <c:v>173467.600208174</c:v>
                </c:pt>
                <c:pt idx="26772">
                  <c:v>201194.760975447</c:v>
                </c:pt>
                <c:pt idx="26773">
                  <c:v>162960.537388678</c:v>
                </c:pt>
                <c:pt idx="26774">
                  <c:v>323646.778538521</c:v>
                </c:pt>
                <c:pt idx="26775">
                  <c:v>195291.316541523</c:v>
                </c:pt>
                <c:pt idx="26776">
                  <c:v>237468.979807814</c:v>
                </c:pt>
                <c:pt idx="26777">
                  <c:v>149819.444997729</c:v>
                </c:pt>
                <c:pt idx="26778">
                  <c:v>178590.919224647</c:v>
                </c:pt>
                <c:pt idx="26779">
                  <c:v>221171.333145432</c:v>
                </c:pt>
                <c:pt idx="26780">
                  <c:v>119131.975561576</c:v>
                </c:pt>
                <c:pt idx="26781">
                  <c:v>135541.395980619</c:v>
                </c:pt>
                <c:pt idx="26782">
                  <c:v>106410.310344347</c:v>
                </c:pt>
                <c:pt idx="26783">
                  <c:v>155841.14865964</c:v>
                </c:pt>
                <c:pt idx="26784">
                  <c:v>159162.275897986</c:v>
                </c:pt>
                <c:pt idx="26785">
                  <c:v>134724.606652682</c:v>
                </c:pt>
                <c:pt idx="26786">
                  <c:v>105956.350263604</c:v>
                </c:pt>
                <c:pt idx="26787">
                  <c:v>184722.517835856</c:v>
                </c:pt>
                <c:pt idx="26788">
                  <c:v>116912.391338183</c:v>
                </c:pt>
                <c:pt idx="26789">
                  <c:v>160754.203073468</c:v>
                </c:pt>
                <c:pt idx="26790">
                  <c:v>104213.289051713</c:v>
                </c:pt>
                <c:pt idx="26791">
                  <c:v>170779.736064193</c:v>
                </c:pt>
                <c:pt idx="26792">
                  <c:v>130377.348879706</c:v>
                </c:pt>
                <c:pt idx="26793">
                  <c:v>916844.911446836</c:v>
                </c:pt>
                <c:pt idx="26794">
                  <c:v>1.08399789896616E6</c:v>
                </c:pt>
                <c:pt idx="26795">
                  <c:v>1.01413966153804E6</c:v>
                </c:pt>
                <c:pt idx="26796">
                  <c:v>557874.136194598</c:v>
                </c:pt>
                <c:pt idx="26797">
                  <c:v>190888.522238723</c:v>
                </c:pt>
                <c:pt idx="26798">
                  <c:v>117119.005416729</c:v>
                </c:pt>
                <c:pt idx="26799">
                  <c:v>138889.547700594</c:v>
                </c:pt>
                <c:pt idx="26800">
                  <c:v>166977.362665844</c:v>
                </c:pt>
                <c:pt idx="26801">
                  <c:v>212839.181263506</c:v>
                </c:pt>
                <c:pt idx="26802">
                  <c:v>188404.522912049</c:v>
                </c:pt>
                <c:pt idx="26803">
                  <c:v>117394.884677612</c:v>
                </c:pt>
                <c:pt idx="26804">
                  <c:v>216932.223733676</c:v>
                </c:pt>
                <c:pt idx="26805">
                  <c:v>110294.892688827</c:v>
                </c:pt>
                <c:pt idx="26806">
                  <c:v>124579.644304729</c:v>
                </c:pt>
                <c:pt idx="26807">
                  <c:v>162711.154475604</c:v>
                </c:pt>
                <c:pt idx="26808">
                  <c:v>132266.022956713</c:v>
                </c:pt>
                <c:pt idx="26809">
                  <c:v>134430.778755936</c:v>
                </c:pt>
                <c:pt idx="26810">
                  <c:v>141189.873632566</c:v>
                </c:pt>
                <c:pt idx="26811">
                  <c:v>93248.06734965267</c:v>
                </c:pt>
                <c:pt idx="26812">
                  <c:v>119550.133496029</c:v>
                </c:pt>
                <c:pt idx="26813">
                  <c:v>124533.647335884</c:v>
                </c:pt>
                <c:pt idx="26814">
                  <c:v>202772.239736543</c:v>
                </c:pt>
                <c:pt idx="26815">
                  <c:v>94155.0648868172</c:v>
                </c:pt>
                <c:pt idx="26816">
                  <c:v>100342.269961466</c:v>
                </c:pt>
                <c:pt idx="26817">
                  <c:v>188735.611612594</c:v>
                </c:pt>
                <c:pt idx="26818">
                  <c:v>153098.429580414</c:v>
                </c:pt>
                <c:pt idx="26819">
                  <c:v>87751.6214157208</c:v>
                </c:pt>
                <c:pt idx="26820">
                  <c:v>88017.8341645561</c:v>
                </c:pt>
                <c:pt idx="26821">
                  <c:v>91964.28597428</c:v>
                </c:pt>
                <c:pt idx="26822">
                  <c:v>114302.539822267</c:v>
                </c:pt>
                <c:pt idx="26823">
                  <c:v>121357.161841988</c:v>
                </c:pt>
                <c:pt idx="26824">
                  <c:v>117553.59503466</c:v>
                </c:pt>
                <c:pt idx="26825">
                  <c:v>16384.0718154116</c:v>
                </c:pt>
                <c:pt idx="26826">
                  <c:v>52766.1269432401</c:v>
                </c:pt>
                <c:pt idx="26827">
                  <c:v>44125.6625525567</c:v>
                </c:pt>
                <c:pt idx="26828">
                  <c:v>47448.9748050261</c:v>
                </c:pt>
                <c:pt idx="26829">
                  <c:v>75739.8083699137</c:v>
                </c:pt>
                <c:pt idx="26830">
                  <c:v>78580.0843099026</c:v>
                </c:pt>
                <c:pt idx="26831">
                  <c:v>30605.4301403596</c:v>
                </c:pt>
                <c:pt idx="26832">
                  <c:v>217760.18126405</c:v>
                </c:pt>
                <c:pt idx="26833">
                  <c:v>275829.44482191</c:v>
                </c:pt>
                <c:pt idx="26834">
                  <c:v>354675.733280964</c:v>
                </c:pt>
                <c:pt idx="26835">
                  <c:v>356241.614439961</c:v>
                </c:pt>
                <c:pt idx="26836">
                  <c:v>275328.146223029</c:v>
                </c:pt>
                <c:pt idx="26837">
                  <c:v>285124.779924944</c:v>
                </c:pt>
                <c:pt idx="26838">
                  <c:v>329367.873643744</c:v>
                </c:pt>
                <c:pt idx="26839">
                  <c:v>308171.736312696</c:v>
                </c:pt>
                <c:pt idx="26840">
                  <c:v>308075.010147903</c:v>
                </c:pt>
                <c:pt idx="26841">
                  <c:v>312660.663369179</c:v>
                </c:pt>
                <c:pt idx="26842">
                  <c:v>359156.144451067</c:v>
                </c:pt>
                <c:pt idx="26843">
                  <c:v>459801.746657734</c:v>
                </c:pt>
                <c:pt idx="26844">
                  <c:v>237568.770136881</c:v>
                </c:pt>
                <c:pt idx="26845">
                  <c:v>199175.508693483</c:v>
                </c:pt>
                <c:pt idx="26846">
                  <c:v>242067.983862692</c:v>
                </c:pt>
                <c:pt idx="26847">
                  <c:v>228564.493620393</c:v>
                </c:pt>
                <c:pt idx="26848">
                  <c:v>176277.91182876</c:v>
                </c:pt>
                <c:pt idx="26849">
                  <c:v>276019.713957043</c:v>
                </c:pt>
                <c:pt idx="26850">
                  <c:v>203519.668745868</c:v>
                </c:pt>
                <c:pt idx="26851">
                  <c:v>174647.612390817</c:v>
                </c:pt>
                <c:pt idx="26852">
                  <c:v>205456.893375513</c:v>
                </c:pt>
                <c:pt idx="26853">
                  <c:v>176967.627532739</c:v>
                </c:pt>
                <c:pt idx="26854">
                  <c:v>203764.665996745</c:v>
                </c:pt>
                <c:pt idx="26855">
                  <c:v>174310.926805998</c:v>
                </c:pt>
                <c:pt idx="26856">
                  <c:v>444790.068389776</c:v>
                </c:pt>
                <c:pt idx="26857">
                  <c:v>322253.6528931978</c:v>
                </c:pt>
                <c:pt idx="26858">
                  <c:v>269865.79789734</c:v>
                </c:pt>
                <c:pt idx="26859">
                  <c:v>302755.652673017</c:v>
                </c:pt>
                <c:pt idx="26860">
                  <c:v>340095.617668578</c:v>
                </c:pt>
                <c:pt idx="26861">
                  <c:v>384197.593181588</c:v>
                </c:pt>
                <c:pt idx="26862">
                  <c:v>155387.462198694</c:v>
                </c:pt>
                <c:pt idx="26863">
                  <c:v>174962.127619416</c:v>
                </c:pt>
                <c:pt idx="26864">
                  <c:v>144056.495537933</c:v>
                </c:pt>
                <c:pt idx="26865">
                  <c:v>114794.358012658</c:v>
                </c:pt>
                <c:pt idx="26866">
                  <c:v>208350.738780123</c:v>
                </c:pt>
                <c:pt idx="26867">
                  <c:v>148291.274905315</c:v>
                </c:pt>
                <c:pt idx="26868">
                  <c:v>176562.613066868</c:v>
                </c:pt>
                <c:pt idx="26869">
                  <c:v>147499.16195116</c:v>
                </c:pt>
                <c:pt idx="26870">
                  <c:v>176223.669681455</c:v>
                </c:pt>
                <c:pt idx="26871">
                  <c:v>157631.902947936</c:v>
                </c:pt>
                <c:pt idx="26872">
                  <c:v>130383.069282611</c:v>
                </c:pt>
                <c:pt idx="26873">
                  <c:v>147462.302289965</c:v>
                </c:pt>
                <c:pt idx="26874">
                  <c:v>115678.658502057</c:v>
                </c:pt>
                <c:pt idx="26875">
                  <c:v>216615.61563285</c:v>
                </c:pt>
                <c:pt idx="26876">
                  <c:v>118317.421995279</c:v>
                </c:pt>
                <c:pt idx="26877">
                  <c:v>173474.95922679</c:v>
                </c:pt>
                <c:pt idx="26878">
                  <c:v>182617.840296148</c:v>
                </c:pt>
                <c:pt idx="26879">
                  <c:v>161454.066346404</c:v>
                </c:pt>
                <c:pt idx="26880">
                  <c:v>118061.872178578</c:v>
                </c:pt>
                <c:pt idx="26881">
                  <c:v>146941.327974133</c:v>
                </c:pt>
                <c:pt idx="26882">
                  <c:v>143716.910660068</c:v>
                </c:pt>
                <c:pt idx="26883">
                  <c:v>165722.832431936</c:v>
                </c:pt>
                <c:pt idx="26884">
                  <c:v>203569.874786907</c:v>
                </c:pt>
                <c:pt idx="26885">
                  <c:v>304165.517653082</c:v>
                </c:pt>
                <c:pt idx="26886">
                  <c:v>195001.261141758</c:v>
                </c:pt>
                <c:pt idx="26887">
                  <c:v>167101.534977575</c:v>
                </c:pt>
                <c:pt idx="26888">
                  <c:v>127832.536770349</c:v>
                </c:pt>
                <c:pt idx="26889">
                  <c:v>94249.3392367253</c:v>
                </c:pt>
                <c:pt idx="26890">
                  <c:v>103005.157647921</c:v>
                </c:pt>
                <c:pt idx="26891">
                  <c:v>118384.040567703</c:v>
                </c:pt>
                <c:pt idx="26892">
                  <c:v>131393.986253605</c:v>
                </c:pt>
                <c:pt idx="26893">
                  <c:v>94179.9659446122</c:v>
                </c:pt>
                <c:pt idx="26894">
                  <c:v>121116.439581186</c:v>
                </c:pt>
                <c:pt idx="26895">
                  <c:v>165679.935871782</c:v>
                </c:pt>
                <c:pt idx="26896">
                  <c:v>169933.49708383</c:v>
                </c:pt>
                <c:pt idx="26897">
                  <c:v>158224.874195953</c:v>
                </c:pt>
                <c:pt idx="26898">
                  <c:v>185003.882841284</c:v>
                </c:pt>
                <c:pt idx="26899">
                  <c:v>271576.3458584428</c:v>
                </c:pt>
                <c:pt idx="26900">
                  <c:v>265943.553426346</c:v>
                </c:pt>
                <c:pt idx="26901">
                  <c:v>292916.1508344268</c:v>
                </c:pt>
                <c:pt idx="26902">
                  <c:v>137300.613847677</c:v>
                </c:pt>
                <c:pt idx="26903">
                  <c:v>197942.309169898</c:v>
                </c:pt>
                <c:pt idx="26904">
                  <c:v>324931.00010692</c:v>
                </c:pt>
                <c:pt idx="26905">
                  <c:v>429025.290278989</c:v>
                </c:pt>
                <c:pt idx="26906">
                  <c:v>465366.561743894</c:v>
                </c:pt>
                <c:pt idx="26907">
                  <c:v>355750.622523185</c:v>
                </c:pt>
                <c:pt idx="26908">
                  <c:v>292138.031608929</c:v>
                </c:pt>
                <c:pt idx="26909">
                  <c:v>280053.823894918</c:v>
                </c:pt>
                <c:pt idx="26910">
                  <c:v>305180.445003957</c:v>
                </c:pt>
                <c:pt idx="26911">
                  <c:v>274165.1622622858</c:v>
                </c:pt>
                <c:pt idx="26912">
                  <c:v>240376.039458474</c:v>
                </c:pt>
                <c:pt idx="26913">
                  <c:v>231512.276357895</c:v>
                </c:pt>
                <c:pt idx="26914">
                  <c:v>144359.133092725</c:v>
                </c:pt>
                <c:pt idx="26915">
                  <c:v>175203.02609172</c:v>
                </c:pt>
                <c:pt idx="26916">
                  <c:v>247061.452415258</c:v>
                </c:pt>
                <c:pt idx="26917">
                  <c:v>164860.05294186</c:v>
                </c:pt>
                <c:pt idx="26918">
                  <c:v>268501.301149174</c:v>
                </c:pt>
                <c:pt idx="26919">
                  <c:v>166791.659201437</c:v>
                </c:pt>
                <c:pt idx="26920">
                  <c:v>195771.254829732</c:v>
                </c:pt>
                <c:pt idx="26921">
                  <c:v>120142.520308701</c:v>
                </c:pt>
                <c:pt idx="26922">
                  <c:v>120008.900294595</c:v>
                </c:pt>
                <c:pt idx="26923">
                  <c:v>102497.541751405</c:v>
                </c:pt>
                <c:pt idx="26924">
                  <c:v>121805.707635666</c:v>
                </c:pt>
                <c:pt idx="26925">
                  <c:v>98465.22243231739</c:v>
                </c:pt>
                <c:pt idx="26926">
                  <c:v>189136.843519112</c:v>
                </c:pt>
                <c:pt idx="26927">
                  <c:v>117581.07296789</c:v>
                </c:pt>
                <c:pt idx="26928">
                  <c:v>164812.094623736</c:v>
                </c:pt>
                <c:pt idx="26929">
                  <c:v>123745.417482891</c:v>
                </c:pt>
                <c:pt idx="26930">
                  <c:v>122109.262453271</c:v>
                </c:pt>
                <c:pt idx="26931">
                  <c:v>105229.525725822</c:v>
                </c:pt>
                <c:pt idx="26932">
                  <c:v>154522.283074188</c:v>
                </c:pt>
                <c:pt idx="26933">
                  <c:v>93161.3858573803</c:v>
                </c:pt>
                <c:pt idx="26934">
                  <c:v>148546.043246317</c:v>
                </c:pt>
                <c:pt idx="26935">
                  <c:v>148993.234423325</c:v>
                </c:pt>
                <c:pt idx="26936">
                  <c:v>165550.471723159</c:v>
                </c:pt>
                <c:pt idx="26937">
                  <c:v>165849.25361582</c:v>
                </c:pt>
                <c:pt idx="26938">
                  <c:v>138010.0504752</c:v>
                </c:pt>
                <c:pt idx="26939">
                  <c:v>137429.321663714</c:v>
                </c:pt>
                <c:pt idx="26940">
                  <c:v>110826.604430338</c:v>
                </c:pt>
                <c:pt idx="26941">
                  <c:v>110806.218642682</c:v>
                </c:pt>
                <c:pt idx="26942">
                  <c:v>545912.690336999</c:v>
                </c:pt>
                <c:pt idx="26943">
                  <c:v>906137.508177318</c:v>
                </c:pt>
                <c:pt idx="26944">
                  <c:v>890891.3827757499</c:v>
                </c:pt>
                <c:pt idx="26945">
                  <c:v>642340.740155141</c:v>
                </c:pt>
                <c:pt idx="26946">
                  <c:v>166120.794466845</c:v>
                </c:pt>
                <c:pt idx="26947">
                  <c:v>164916.698126295</c:v>
                </c:pt>
                <c:pt idx="26948">
                  <c:v>149421.467912272</c:v>
                </c:pt>
                <c:pt idx="26949">
                  <c:v>90912.0687735832</c:v>
                </c:pt>
                <c:pt idx="26950">
                  <c:v>130841.44427508</c:v>
                </c:pt>
                <c:pt idx="26951">
                  <c:v>101508.005584091</c:v>
                </c:pt>
                <c:pt idx="26952">
                  <c:v>182892.190601596</c:v>
                </c:pt>
                <c:pt idx="26953">
                  <c:v>96478.5218136743</c:v>
                </c:pt>
                <c:pt idx="26954">
                  <c:v>95868.2567597417</c:v>
                </c:pt>
                <c:pt idx="26955">
                  <c:v>95913.9686678899</c:v>
                </c:pt>
                <c:pt idx="26956">
                  <c:v>167748.626007166</c:v>
                </c:pt>
                <c:pt idx="26957">
                  <c:v>136480.098703085</c:v>
                </c:pt>
                <c:pt idx="26958">
                  <c:v>171057.985968108</c:v>
                </c:pt>
                <c:pt idx="26959">
                  <c:v>123184.539448424</c:v>
                </c:pt>
                <c:pt idx="26960">
                  <c:v>124928.418160866</c:v>
                </c:pt>
                <c:pt idx="26961">
                  <c:v>93889.44017785467</c:v>
                </c:pt>
                <c:pt idx="26962">
                  <c:v>93657.94871747987</c:v>
                </c:pt>
                <c:pt idx="26963">
                  <c:v>122855.605365976</c:v>
                </c:pt>
                <c:pt idx="26964">
                  <c:v>124310.1060133</c:v>
                </c:pt>
                <c:pt idx="26965">
                  <c:v>104906.002122966</c:v>
                </c:pt>
                <c:pt idx="26966">
                  <c:v>174815.270271147</c:v>
                </c:pt>
                <c:pt idx="26967">
                  <c:v>164421.556931282</c:v>
                </c:pt>
                <c:pt idx="26968">
                  <c:v>130936.342561855</c:v>
                </c:pt>
                <c:pt idx="26969">
                  <c:v>92986.44750538265</c:v>
                </c:pt>
                <c:pt idx="26970">
                  <c:v>177403.069736379</c:v>
                </c:pt>
                <c:pt idx="26971">
                  <c:v>124192.900578238</c:v>
                </c:pt>
                <c:pt idx="26972">
                  <c:v>94551.3215508993</c:v>
                </c:pt>
                <c:pt idx="26973">
                  <c:v>94583.0580717463</c:v>
                </c:pt>
                <c:pt idx="26974">
                  <c:v>95020.0935908331</c:v>
                </c:pt>
                <c:pt idx="26975">
                  <c:v>193652.194592733</c:v>
                </c:pt>
                <c:pt idx="26976">
                  <c:v>104852.522918644</c:v>
                </c:pt>
                <c:pt idx="26977">
                  <c:v>165612.936028327</c:v>
                </c:pt>
                <c:pt idx="26978">
                  <c:v>150713.574385233</c:v>
                </c:pt>
                <c:pt idx="26979">
                  <c:v>126998.771197978</c:v>
                </c:pt>
                <c:pt idx="26980">
                  <c:v>117197.40427897</c:v>
                </c:pt>
                <c:pt idx="26981">
                  <c:v>190925.951904311</c:v>
                </c:pt>
                <c:pt idx="26982">
                  <c:v>215503.549555998</c:v>
                </c:pt>
                <c:pt idx="26983">
                  <c:v>217493.817715462</c:v>
                </c:pt>
                <c:pt idx="26984">
                  <c:v>179831.109271236</c:v>
                </c:pt>
                <c:pt idx="26985">
                  <c:v>111451.803401705</c:v>
                </c:pt>
                <c:pt idx="26986">
                  <c:v>120324.081499689</c:v>
                </c:pt>
                <c:pt idx="26987">
                  <c:v>171073.887354451</c:v>
                </c:pt>
                <c:pt idx="26988">
                  <c:v>174146.80995698</c:v>
                </c:pt>
                <c:pt idx="26989">
                  <c:v>122263.445361282</c:v>
                </c:pt>
                <c:pt idx="26990">
                  <c:v>119769.694150083</c:v>
                </c:pt>
                <c:pt idx="26991">
                  <c:v>92793.1269364878</c:v>
                </c:pt>
                <c:pt idx="26992">
                  <c:v>118828.801555288</c:v>
                </c:pt>
                <c:pt idx="26993">
                  <c:v>131475.948662766</c:v>
                </c:pt>
                <c:pt idx="26994">
                  <c:v>128851.249505378</c:v>
                </c:pt>
                <c:pt idx="26995">
                  <c:v>94533.3354516973</c:v>
                </c:pt>
                <c:pt idx="26996">
                  <c:v>157380.274923618</c:v>
                </c:pt>
                <c:pt idx="26997">
                  <c:v>135582.045562985</c:v>
                </c:pt>
                <c:pt idx="26998">
                  <c:v>183079.052804203</c:v>
                </c:pt>
                <c:pt idx="26999">
                  <c:v>145236.003272072</c:v>
                </c:pt>
                <c:pt idx="27000">
                  <c:v>110524.960047125</c:v>
                </c:pt>
                <c:pt idx="27001">
                  <c:v>128745.35524369</c:v>
                </c:pt>
                <c:pt idx="27002">
                  <c:v>92360.3229520827</c:v>
                </c:pt>
                <c:pt idx="27003">
                  <c:v>123276.558937559</c:v>
                </c:pt>
                <c:pt idx="27004">
                  <c:v>192485.200072393</c:v>
                </c:pt>
                <c:pt idx="27005">
                  <c:v>94241.3201950364</c:v>
                </c:pt>
                <c:pt idx="27006">
                  <c:v>165736.588051987</c:v>
                </c:pt>
                <c:pt idx="27007">
                  <c:v>138252.002793502</c:v>
                </c:pt>
                <c:pt idx="27008">
                  <c:v>168486.061250234</c:v>
                </c:pt>
                <c:pt idx="27009">
                  <c:v>104110.85601453</c:v>
                </c:pt>
                <c:pt idx="27010">
                  <c:v>124010.565793145</c:v>
                </c:pt>
                <c:pt idx="27011">
                  <c:v>103021.752992244</c:v>
                </c:pt>
                <c:pt idx="27012">
                  <c:v>104936.962832525</c:v>
                </c:pt>
                <c:pt idx="27013">
                  <c:v>108368.886373905</c:v>
                </c:pt>
                <c:pt idx="27014">
                  <c:v>144807.591848854</c:v>
                </c:pt>
                <c:pt idx="27015">
                  <c:v>91816.16725101953</c:v>
                </c:pt>
                <c:pt idx="27016">
                  <c:v>167189.040476712</c:v>
                </c:pt>
                <c:pt idx="27017">
                  <c:v>184397.58598078</c:v>
                </c:pt>
                <c:pt idx="27018">
                  <c:v>129571.941203915</c:v>
                </c:pt>
                <c:pt idx="27019">
                  <c:v>94630.0787802448</c:v>
                </c:pt>
                <c:pt idx="27020">
                  <c:v>134569.771373731</c:v>
                </c:pt>
                <c:pt idx="27021">
                  <c:v>116836.388644331</c:v>
                </c:pt>
                <c:pt idx="27022">
                  <c:v>162693.318676574</c:v>
                </c:pt>
                <c:pt idx="27023">
                  <c:v>94506.0477685183</c:v>
                </c:pt>
                <c:pt idx="27024">
                  <c:v>94415.1778204464</c:v>
                </c:pt>
                <c:pt idx="27025">
                  <c:v>117902.658923256</c:v>
                </c:pt>
                <c:pt idx="27026">
                  <c:v>172177.540844967</c:v>
                </c:pt>
                <c:pt idx="27027">
                  <c:v>172920.435405253</c:v>
                </c:pt>
                <c:pt idx="27028">
                  <c:v>122674.563889</c:v>
                </c:pt>
                <c:pt idx="27029">
                  <c:v>127591.503801853</c:v>
                </c:pt>
                <c:pt idx="27030">
                  <c:v>98125.3304167816</c:v>
                </c:pt>
                <c:pt idx="27031">
                  <c:v>101673.682394294</c:v>
                </c:pt>
                <c:pt idx="27032">
                  <c:v>122559.264510131</c:v>
                </c:pt>
                <c:pt idx="27033">
                  <c:v>131557.990661165</c:v>
                </c:pt>
                <c:pt idx="27034">
                  <c:v>100621.191765978</c:v>
                </c:pt>
                <c:pt idx="27035">
                  <c:v>149012.741020637</c:v>
                </c:pt>
                <c:pt idx="27036">
                  <c:v>135329.82392355</c:v>
                </c:pt>
                <c:pt idx="27037">
                  <c:v>136411.063083976</c:v>
                </c:pt>
                <c:pt idx="27038">
                  <c:v>153271.584185145</c:v>
                </c:pt>
                <c:pt idx="27039">
                  <c:v>118285.573346041</c:v>
                </c:pt>
                <c:pt idx="27040">
                  <c:v>170031.105126925</c:v>
                </c:pt>
                <c:pt idx="27041">
                  <c:v>160821.221429047</c:v>
                </c:pt>
                <c:pt idx="27042">
                  <c:v>121477.929299902</c:v>
                </c:pt>
                <c:pt idx="27043">
                  <c:v>121271.079716408</c:v>
                </c:pt>
                <c:pt idx="27044">
                  <c:v>120507.256795689</c:v>
                </c:pt>
                <c:pt idx="27045">
                  <c:v>198279.219449038</c:v>
                </c:pt>
                <c:pt idx="27046">
                  <c:v>127014.254042925</c:v>
                </c:pt>
                <c:pt idx="27047">
                  <c:v>94427.94303246455</c:v>
                </c:pt>
                <c:pt idx="27048">
                  <c:v>185872.333965997</c:v>
                </c:pt>
                <c:pt idx="27049">
                  <c:v>96174.0416368851</c:v>
                </c:pt>
                <c:pt idx="27050">
                  <c:v>148880.762472639</c:v>
                </c:pt>
                <c:pt idx="27051">
                  <c:v>103940.212398136</c:v>
                </c:pt>
                <c:pt idx="27052">
                  <c:v>114532.009638232</c:v>
                </c:pt>
                <c:pt idx="27053">
                  <c:v>96211.6029789958</c:v>
                </c:pt>
                <c:pt idx="27054">
                  <c:v>96894.59213136375</c:v>
                </c:pt>
                <c:pt idx="27055">
                  <c:v>199441.024568357</c:v>
                </c:pt>
                <c:pt idx="27056">
                  <c:v>133907.129461616</c:v>
                </c:pt>
                <c:pt idx="27057">
                  <c:v>153568.105532121</c:v>
                </c:pt>
                <c:pt idx="27058">
                  <c:v>122908.307306173</c:v>
                </c:pt>
                <c:pt idx="27059">
                  <c:v>180173.650231371</c:v>
                </c:pt>
                <c:pt idx="27060">
                  <c:v>132340.446970292</c:v>
                </c:pt>
                <c:pt idx="27061">
                  <c:v>123396.7722647</c:v>
                </c:pt>
                <c:pt idx="27062">
                  <c:v>91234.8687299781</c:v>
                </c:pt>
                <c:pt idx="27063">
                  <c:v>147279.603750854</c:v>
                </c:pt>
                <c:pt idx="27064">
                  <c:v>91300.3730144943</c:v>
                </c:pt>
                <c:pt idx="27065">
                  <c:v>192149.752409218</c:v>
                </c:pt>
                <c:pt idx="27066">
                  <c:v>92641.44159960467</c:v>
                </c:pt>
                <c:pt idx="27067">
                  <c:v>122662.999877637</c:v>
                </c:pt>
                <c:pt idx="27068">
                  <c:v>97667.3247248794</c:v>
                </c:pt>
                <c:pt idx="27069">
                  <c:v>187638.489374763</c:v>
                </c:pt>
                <c:pt idx="27070">
                  <c:v>169597.680911743</c:v>
                </c:pt>
                <c:pt idx="27071">
                  <c:v>134793.81168534</c:v>
                </c:pt>
                <c:pt idx="27072">
                  <c:v>152070.22508359</c:v>
                </c:pt>
                <c:pt idx="27073">
                  <c:v>125151.658442075</c:v>
                </c:pt>
                <c:pt idx="27074">
                  <c:v>175790.997876434</c:v>
                </c:pt>
                <c:pt idx="27075">
                  <c:v>220522.849283048</c:v>
                </c:pt>
                <c:pt idx="27076">
                  <c:v>158776.053964029</c:v>
                </c:pt>
                <c:pt idx="27077">
                  <c:v>137239.50231679</c:v>
                </c:pt>
                <c:pt idx="27078">
                  <c:v>142678.330482511</c:v>
                </c:pt>
                <c:pt idx="27079">
                  <c:v>221339.804303389</c:v>
                </c:pt>
                <c:pt idx="27080">
                  <c:v>169564.038932999</c:v>
                </c:pt>
                <c:pt idx="27081">
                  <c:v>171828.947467685</c:v>
                </c:pt>
                <c:pt idx="27082">
                  <c:v>135004.31274984</c:v>
                </c:pt>
                <c:pt idx="27083">
                  <c:v>251129.402640395</c:v>
                </c:pt>
                <c:pt idx="27084">
                  <c:v>326256.88382983</c:v>
                </c:pt>
                <c:pt idx="27085">
                  <c:v>387835.796375765</c:v>
                </c:pt>
                <c:pt idx="27086">
                  <c:v>518028.323540487</c:v>
                </c:pt>
                <c:pt idx="27087">
                  <c:v>590001.023508613</c:v>
                </c:pt>
                <c:pt idx="27088">
                  <c:v>365682.463961154</c:v>
                </c:pt>
                <c:pt idx="27089">
                  <c:v>479841.710759352</c:v>
                </c:pt>
                <c:pt idx="27090">
                  <c:v>249757.298365526</c:v>
                </c:pt>
                <c:pt idx="27091">
                  <c:v>300410.221515743</c:v>
                </c:pt>
                <c:pt idx="27092">
                  <c:v>1.06309424363031E6</c:v>
                </c:pt>
                <c:pt idx="27093">
                  <c:v>1.03421121434769E6</c:v>
                </c:pt>
                <c:pt idx="27094">
                  <c:v>1.00399243873313E6</c:v>
                </c:pt>
                <c:pt idx="27095">
                  <c:v>469780.517051655</c:v>
                </c:pt>
                <c:pt idx="27096">
                  <c:v>177371.711949484</c:v>
                </c:pt>
                <c:pt idx="27097">
                  <c:v>149165.622997609</c:v>
                </c:pt>
                <c:pt idx="27098">
                  <c:v>205500.812998887</c:v>
                </c:pt>
                <c:pt idx="27099">
                  <c:v>149442.060651204</c:v>
                </c:pt>
                <c:pt idx="27100">
                  <c:v>266560.707330122</c:v>
                </c:pt>
                <c:pt idx="27101">
                  <c:v>183403.418775474</c:v>
                </c:pt>
                <c:pt idx="27102">
                  <c:v>190994.535552179</c:v>
                </c:pt>
                <c:pt idx="27103">
                  <c:v>151139.483064437</c:v>
                </c:pt>
                <c:pt idx="27104">
                  <c:v>181419.866300799</c:v>
                </c:pt>
                <c:pt idx="27105">
                  <c:v>219116.208077591</c:v>
                </c:pt>
                <c:pt idx="27106">
                  <c:v>174977.362842231</c:v>
                </c:pt>
                <c:pt idx="27107">
                  <c:v>181869.824729608</c:v>
                </c:pt>
                <c:pt idx="27108">
                  <c:v>144884.00402569</c:v>
                </c:pt>
                <c:pt idx="27109">
                  <c:v>172428.318472979</c:v>
                </c:pt>
                <c:pt idx="27110">
                  <c:v>147686.210584478</c:v>
                </c:pt>
                <c:pt idx="27111">
                  <c:v>174236.045959706</c:v>
                </c:pt>
                <c:pt idx="27112">
                  <c:v>163290.863767079</c:v>
                </c:pt>
                <c:pt idx="27113">
                  <c:v>192430.54083887</c:v>
                </c:pt>
                <c:pt idx="27114">
                  <c:v>242005.622867947</c:v>
                </c:pt>
                <c:pt idx="27115">
                  <c:v>314028.486568865</c:v>
                </c:pt>
                <c:pt idx="27116">
                  <c:v>282241.712197273</c:v>
                </c:pt>
                <c:pt idx="27117">
                  <c:v>261665.473396898</c:v>
                </c:pt>
                <c:pt idx="27118">
                  <c:v>241268.970098624</c:v>
                </c:pt>
                <c:pt idx="27119">
                  <c:v>286761.196058968</c:v>
                </c:pt>
                <c:pt idx="27120">
                  <c:v>289770.271312649</c:v>
                </c:pt>
                <c:pt idx="27121">
                  <c:v>333529.095548857</c:v>
                </c:pt>
                <c:pt idx="27122">
                  <c:v>254385.806445018</c:v>
                </c:pt>
                <c:pt idx="27123">
                  <c:v>291241.790108383</c:v>
                </c:pt>
                <c:pt idx="27124">
                  <c:v>242503.064388572</c:v>
                </c:pt>
                <c:pt idx="27125">
                  <c:v>286401.37661224</c:v>
                </c:pt>
                <c:pt idx="27126">
                  <c:v>350445.428868127</c:v>
                </c:pt>
                <c:pt idx="27127">
                  <c:v>134512.418863559</c:v>
                </c:pt>
                <c:pt idx="27128">
                  <c:v>63376.6432343437</c:v>
                </c:pt>
                <c:pt idx="27129">
                  <c:v>66108.9696629348</c:v>
                </c:pt>
                <c:pt idx="27130">
                  <c:v>36943.6020317507</c:v>
                </c:pt>
                <c:pt idx="27131">
                  <c:v>47238.13992456948</c:v>
                </c:pt>
                <c:pt idx="27132">
                  <c:v>17856.882803242</c:v>
                </c:pt>
                <c:pt idx="27133">
                  <c:v>71379.221051421</c:v>
                </c:pt>
                <c:pt idx="27134">
                  <c:v>47020.79775397327</c:v>
                </c:pt>
                <c:pt idx="27135">
                  <c:v>120043.077269442</c:v>
                </c:pt>
                <c:pt idx="27136">
                  <c:v>18685.315016691</c:v>
                </c:pt>
                <c:pt idx="27137">
                  <c:v>73492.5791764089</c:v>
                </c:pt>
                <c:pt idx="27138">
                  <c:v>72803.47131332206</c:v>
                </c:pt>
                <c:pt idx="27139">
                  <c:v>26044.1585633939</c:v>
                </c:pt>
                <c:pt idx="27140">
                  <c:v>59764.09302199338</c:v>
                </c:pt>
                <c:pt idx="27141">
                  <c:v>14671.3146129885</c:v>
                </c:pt>
                <c:pt idx="27142">
                  <c:v>83500.7319604589</c:v>
                </c:pt>
                <c:pt idx="27143">
                  <c:v>34139.6062121327</c:v>
                </c:pt>
                <c:pt idx="27144">
                  <c:v>34136.6706147364</c:v>
                </c:pt>
                <c:pt idx="27145">
                  <c:v>79265.5012101282</c:v>
                </c:pt>
                <c:pt idx="27146">
                  <c:v>70050.74237151354</c:v>
                </c:pt>
                <c:pt idx="27147">
                  <c:v>63179.8668100619</c:v>
                </c:pt>
                <c:pt idx="27148">
                  <c:v>83741.4940309874</c:v>
                </c:pt>
                <c:pt idx="27149">
                  <c:v>34689.67550461458</c:v>
                </c:pt>
                <c:pt idx="27150">
                  <c:v>17508.2029808948</c:v>
                </c:pt>
                <c:pt idx="27151">
                  <c:v>25939.4640602819</c:v>
                </c:pt>
                <c:pt idx="27152">
                  <c:v>49300.4584247642</c:v>
                </c:pt>
                <c:pt idx="27153">
                  <c:v>8246.55565251637</c:v>
                </c:pt>
                <c:pt idx="27154">
                  <c:v>7545.10213311019</c:v>
                </c:pt>
                <c:pt idx="27155">
                  <c:v>133186.712628977</c:v>
                </c:pt>
                <c:pt idx="27156">
                  <c:v>41293.3518466341</c:v>
                </c:pt>
                <c:pt idx="27157">
                  <c:v>94194.44397418137</c:v>
                </c:pt>
                <c:pt idx="27158">
                  <c:v>38143.5098785809</c:v>
                </c:pt>
                <c:pt idx="27159">
                  <c:v>46481.12793955368</c:v>
                </c:pt>
                <c:pt idx="27160">
                  <c:v>676503.0843625228</c:v>
                </c:pt>
                <c:pt idx="27161">
                  <c:v>40285.23116298808</c:v>
                </c:pt>
                <c:pt idx="27162">
                  <c:v>39224.5744795303</c:v>
                </c:pt>
                <c:pt idx="27163">
                  <c:v>8072.76919635329</c:v>
                </c:pt>
                <c:pt idx="27164">
                  <c:v>26684.2727806191</c:v>
                </c:pt>
                <c:pt idx="27165">
                  <c:v>364875.658443729</c:v>
                </c:pt>
                <c:pt idx="27166">
                  <c:v>47584.809841509</c:v>
                </c:pt>
                <c:pt idx="27167">
                  <c:v>66614.5797605318</c:v>
                </c:pt>
                <c:pt idx="27168">
                  <c:v>14579.7418071011</c:v>
                </c:pt>
                <c:pt idx="27169">
                  <c:v>109363.49935555</c:v>
                </c:pt>
                <c:pt idx="27170">
                  <c:v>36169.8795584651</c:v>
                </c:pt>
                <c:pt idx="27171">
                  <c:v>35070.1633278269</c:v>
                </c:pt>
                <c:pt idx="27172">
                  <c:v>28424.3727729782</c:v>
                </c:pt>
                <c:pt idx="27173">
                  <c:v>61138.99582301098</c:v>
                </c:pt>
                <c:pt idx="27174">
                  <c:v>125953.632567697</c:v>
                </c:pt>
                <c:pt idx="27175">
                  <c:v>132036.705696414</c:v>
                </c:pt>
                <c:pt idx="27176">
                  <c:v>90252.1471245842</c:v>
                </c:pt>
                <c:pt idx="27177">
                  <c:v>105869.92877018</c:v>
                </c:pt>
                <c:pt idx="27178">
                  <c:v>82498.29088915944</c:v>
                </c:pt>
                <c:pt idx="27179">
                  <c:v>42974.28139696518</c:v>
                </c:pt>
                <c:pt idx="27180">
                  <c:v>58367.22345000488</c:v>
                </c:pt>
                <c:pt idx="27181">
                  <c:v>28714.9949173436</c:v>
                </c:pt>
                <c:pt idx="27182">
                  <c:v>86265.7551129903</c:v>
                </c:pt>
                <c:pt idx="27183">
                  <c:v>29826.0433775335</c:v>
                </c:pt>
                <c:pt idx="27184">
                  <c:v>129081.812352662</c:v>
                </c:pt>
                <c:pt idx="27185">
                  <c:v>43316.7372338164</c:v>
                </c:pt>
                <c:pt idx="27186">
                  <c:v>127058.461143229</c:v>
                </c:pt>
                <c:pt idx="27187">
                  <c:v>71360.9796935193</c:v>
                </c:pt>
                <c:pt idx="27188">
                  <c:v>13093.1178013487</c:v>
                </c:pt>
                <c:pt idx="27189">
                  <c:v>42271.6232912761</c:v>
                </c:pt>
                <c:pt idx="27190">
                  <c:v>19520.4148642826</c:v>
                </c:pt>
                <c:pt idx="27191">
                  <c:v>50860.23338003307</c:v>
                </c:pt>
                <c:pt idx="27192">
                  <c:v>16182.4478041024</c:v>
                </c:pt>
                <c:pt idx="27193">
                  <c:v>78741.1183214012</c:v>
                </c:pt>
                <c:pt idx="27194">
                  <c:v>14643.4461450646</c:v>
                </c:pt>
                <c:pt idx="27195">
                  <c:v>238584.907729891</c:v>
                </c:pt>
                <c:pt idx="27196">
                  <c:v>76134.9562150858</c:v>
                </c:pt>
                <c:pt idx="27197">
                  <c:v>62475.3470485791</c:v>
                </c:pt>
                <c:pt idx="27198">
                  <c:v>70106.3262324492</c:v>
                </c:pt>
                <c:pt idx="27199">
                  <c:v>56699.3247000004</c:v>
                </c:pt>
                <c:pt idx="27200">
                  <c:v>52193.5483755554</c:v>
                </c:pt>
                <c:pt idx="27201">
                  <c:v>22056.6805035383</c:v>
                </c:pt>
                <c:pt idx="27202">
                  <c:v>19444.6782472204</c:v>
                </c:pt>
                <c:pt idx="27203">
                  <c:v>50010.38178272099</c:v>
                </c:pt>
                <c:pt idx="27204">
                  <c:v>53568.7658153855</c:v>
                </c:pt>
                <c:pt idx="27205">
                  <c:v>711962.844675618</c:v>
                </c:pt>
                <c:pt idx="27206">
                  <c:v>17717.0814060409</c:v>
                </c:pt>
                <c:pt idx="27207">
                  <c:v>80264.8439499859</c:v>
                </c:pt>
                <c:pt idx="27208">
                  <c:v>79097.4221059845</c:v>
                </c:pt>
                <c:pt idx="27209">
                  <c:v>20412.2479328474</c:v>
                </c:pt>
                <c:pt idx="27210">
                  <c:v>58811.79708605728</c:v>
                </c:pt>
                <c:pt idx="27211">
                  <c:v>19140.1732998027</c:v>
                </c:pt>
                <c:pt idx="27212">
                  <c:v>138735.332943564</c:v>
                </c:pt>
                <c:pt idx="27213">
                  <c:v>24623.2979008845</c:v>
                </c:pt>
                <c:pt idx="27214">
                  <c:v>18316.51220037118</c:v>
                </c:pt>
                <c:pt idx="27215">
                  <c:v>90840.91638072056</c:v>
                </c:pt>
                <c:pt idx="27216">
                  <c:v>114343.023057257</c:v>
                </c:pt>
                <c:pt idx="27217">
                  <c:v>104392.659659611</c:v>
                </c:pt>
                <c:pt idx="27218">
                  <c:v>58315.7280133191</c:v>
                </c:pt>
                <c:pt idx="27219">
                  <c:v>48829.053874407</c:v>
                </c:pt>
                <c:pt idx="27220">
                  <c:v>17769.0615871827</c:v>
                </c:pt>
                <c:pt idx="27221">
                  <c:v>17769.0615871827</c:v>
                </c:pt>
                <c:pt idx="27222">
                  <c:v>47177.2580186031</c:v>
                </c:pt>
                <c:pt idx="27223">
                  <c:v>57188.0511722284</c:v>
                </c:pt>
                <c:pt idx="27224">
                  <c:v>34128.9178585921</c:v>
                </c:pt>
                <c:pt idx="27225">
                  <c:v>100955.222233758</c:v>
                </c:pt>
                <c:pt idx="27226">
                  <c:v>782628.6735181645</c:v>
                </c:pt>
                <c:pt idx="27227">
                  <c:v>21022.7844768274</c:v>
                </c:pt>
                <c:pt idx="27228">
                  <c:v>76380.71271315654</c:v>
                </c:pt>
                <c:pt idx="27229">
                  <c:v>48386.9576951236</c:v>
                </c:pt>
                <c:pt idx="27230">
                  <c:v>17736.4375112127</c:v>
                </c:pt>
                <c:pt idx="27231">
                  <c:v>17142.5542955174</c:v>
                </c:pt>
                <c:pt idx="27232">
                  <c:v>46718.44142391098</c:v>
                </c:pt>
                <c:pt idx="27233">
                  <c:v>51065.5252160789</c:v>
                </c:pt>
                <c:pt idx="27234">
                  <c:v>19374.8070973492</c:v>
                </c:pt>
                <c:pt idx="27235">
                  <c:v>109480.075416817</c:v>
                </c:pt>
                <c:pt idx="27236">
                  <c:v>94939.2481084399</c:v>
                </c:pt>
                <c:pt idx="27237">
                  <c:v>49255.0787483289</c:v>
                </c:pt>
                <c:pt idx="27238">
                  <c:v>38534.6292423436</c:v>
                </c:pt>
                <c:pt idx="27239">
                  <c:v>57242.6510849238</c:v>
                </c:pt>
                <c:pt idx="27240">
                  <c:v>20048.3868014273</c:v>
                </c:pt>
                <c:pt idx="27241">
                  <c:v>679957.183695023</c:v>
                </c:pt>
                <c:pt idx="27242">
                  <c:v>880680.635614605</c:v>
                </c:pt>
                <c:pt idx="27243">
                  <c:v>888447.6045927848</c:v>
                </c:pt>
                <c:pt idx="27244">
                  <c:v>470800.338868662</c:v>
                </c:pt>
                <c:pt idx="27245">
                  <c:v>92837.8280182228</c:v>
                </c:pt>
                <c:pt idx="27246">
                  <c:v>71936.44182037091</c:v>
                </c:pt>
                <c:pt idx="27247">
                  <c:v>91020.8972321113</c:v>
                </c:pt>
                <c:pt idx="27248">
                  <c:v>46887.0871139893</c:v>
                </c:pt>
                <c:pt idx="27249">
                  <c:v>16473.2418214019</c:v>
                </c:pt>
                <c:pt idx="27250">
                  <c:v>42541.0523751919</c:v>
                </c:pt>
                <c:pt idx="27251">
                  <c:v>73955.4238143562</c:v>
                </c:pt>
                <c:pt idx="27252">
                  <c:v>107167.077454707</c:v>
                </c:pt>
                <c:pt idx="27253">
                  <c:v>76786.0638135949</c:v>
                </c:pt>
                <c:pt idx="27254">
                  <c:v>76782.3555847803</c:v>
                </c:pt>
                <c:pt idx="27255">
                  <c:v>148030.0067773</c:v>
                </c:pt>
                <c:pt idx="27256">
                  <c:v>166193.599968137</c:v>
                </c:pt>
                <c:pt idx="27257">
                  <c:v>138717.870202455</c:v>
                </c:pt>
                <c:pt idx="27258">
                  <c:v>78008.29600361428</c:v>
                </c:pt>
                <c:pt idx="27259">
                  <c:v>104214.894622904</c:v>
                </c:pt>
                <c:pt idx="27260">
                  <c:v>111134.70150668</c:v>
                </c:pt>
                <c:pt idx="27261">
                  <c:v>103272.280675197</c:v>
                </c:pt>
                <c:pt idx="27262">
                  <c:v>128961.328381049</c:v>
                </c:pt>
                <c:pt idx="27263">
                  <c:v>102245.968161285</c:v>
                </c:pt>
                <c:pt idx="27264">
                  <c:v>74522.8575055885</c:v>
                </c:pt>
                <c:pt idx="27265">
                  <c:v>153788.637304618</c:v>
                </c:pt>
                <c:pt idx="27266">
                  <c:v>152025.183035036</c:v>
                </c:pt>
                <c:pt idx="27267">
                  <c:v>68470.0255362456</c:v>
                </c:pt>
                <c:pt idx="27268">
                  <c:v>105370.621520367</c:v>
                </c:pt>
                <c:pt idx="27269">
                  <c:v>90392.24552976</c:v>
                </c:pt>
                <c:pt idx="27270">
                  <c:v>26207.6736936403</c:v>
                </c:pt>
                <c:pt idx="27271">
                  <c:v>8158.01643407304</c:v>
                </c:pt>
                <c:pt idx="27272">
                  <c:v>39264.9911561775</c:v>
                </c:pt>
                <c:pt idx="27273">
                  <c:v>37926.1646433277</c:v>
                </c:pt>
                <c:pt idx="27274">
                  <c:v>39138.26848103588</c:v>
                </c:pt>
                <c:pt idx="27275">
                  <c:v>81762.2985801303</c:v>
                </c:pt>
                <c:pt idx="27276">
                  <c:v>76080.56181364667</c:v>
                </c:pt>
                <c:pt idx="27277">
                  <c:v>62381.1543333358</c:v>
                </c:pt>
                <c:pt idx="27278">
                  <c:v>51575.9326277359</c:v>
                </c:pt>
                <c:pt idx="27279">
                  <c:v>8785.28111238567</c:v>
                </c:pt>
                <c:pt idx="27280">
                  <c:v>67240.09658469447</c:v>
                </c:pt>
                <c:pt idx="27281">
                  <c:v>40009.1200358288</c:v>
                </c:pt>
                <c:pt idx="27282">
                  <c:v>10077.3998320455</c:v>
                </c:pt>
                <c:pt idx="27283">
                  <c:v>10078.664101783</c:v>
                </c:pt>
                <c:pt idx="27284">
                  <c:v>34650.3783142325</c:v>
                </c:pt>
                <c:pt idx="27285">
                  <c:v>109116.932020037</c:v>
                </c:pt>
                <c:pt idx="27286">
                  <c:v>8883.19946580414</c:v>
                </c:pt>
                <c:pt idx="27287">
                  <c:v>104474.575658615</c:v>
                </c:pt>
                <c:pt idx="27288">
                  <c:v>41568.5603883661</c:v>
                </c:pt>
                <c:pt idx="27289">
                  <c:v>10890.375720204</c:v>
                </c:pt>
                <c:pt idx="27290">
                  <c:v>40125.1104689485</c:v>
                </c:pt>
                <c:pt idx="27291">
                  <c:v>12164.6397843636</c:v>
                </c:pt>
                <c:pt idx="27292">
                  <c:v>42661.92315408419</c:v>
                </c:pt>
                <c:pt idx="27293">
                  <c:v>30932.5727857953</c:v>
                </c:pt>
                <c:pt idx="27294">
                  <c:v>17100.6788660302</c:v>
                </c:pt>
                <c:pt idx="27295">
                  <c:v>100904.795021496</c:v>
                </c:pt>
                <c:pt idx="27296">
                  <c:v>72448.5869280129</c:v>
                </c:pt>
                <c:pt idx="27297">
                  <c:v>7981.78463380793</c:v>
                </c:pt>
                <c:pt idx="27298">
                  <c:v>39136.8885242196</c:v>
                </c:pt>
                <c:pt idx="27299">
                  <c:v>115529.973847736</c:v>
                </c:pt>
                <c:pt idx="27300">
                  <c:v>33953.7863833922</c:v>
                </c:pt>
                <c:pt idx="27301">
                  <c:v>37098.0581123645</c:v>
                </c:pt>
                <c:pt idx="27302">
                  <c:v>7971.82563919683</c:v>
                </c:pt>
                <c:pt idx="27303">
                  <c:v>7922.47942983488</c:v>
                </c:pt>
                <c:pt idx="27304">
                  <c:v>90869.9871246367</c:v>
                </c:pt>
                <c:pt idx="27305">
                  <c:v>56748.3920014576</c:v>
                </c:pt>
                <c:pt idx="27306">
                  <c:v>13397.3721474896</c:v>
                </c:pt>
                <c:pt idx="27307">
                  <c:v>33739.1042843894</c:v>
                </c:pt>
                <c:pt idx="27308">
                  <c:v>102184.966117643</c:v>
                </c:pt>
                <c:pt idx="27309">
                  <c:v>10977.5484564902</c:v>
                </c:pt>
                <c:pt idx="27310">
                  <c:v>43944.3733148085</c:v>
                </c:pt>
                <c:pt idx="27311">
                  <c:v>49815.3874315424</c:v>
                </c:pt>
                <c:pt idx="27312">
                  <c:v>60238.5676113035</c:v>
                </c:pt>
                <c:pt idx="27313">
                  <c:v>67185.8006811983</c:v>
                </c:pt>
                <c:pt idx="27314">
                  <c:v>176686.974034705</c:v>
                </c:pt>
                <c:pt idx="27315">
                  <c:v>103684.295090084</c:v>
                </c:pt>
                <c:pt idx="27316">
                  <c:v>73417.6895642191</c:v>
                </c:pt>
                <c:pt idx="27317">
                  <c:v>171100.331291518</c:v>
                </c:pt>
                <c:pt idx="27318">
                  <c:v>83862.37288730298</c:v>
                </c:pt>
                <c:pt idx="27319">
                  <c:v>104383.494133983</c:v>
                </c:pt>
                <c:pt idx="27320">
                  <c:v>117799.107803552</c:v>
                </c:pt>
                <c:pt idx="27321">
                  <c:v>98560.326205583</c:v>
                </c:pt>
                <c:pt idx="27322">
                  <c:v>78072.5916568014</c:v>
                </c:pt>
                <c:pt idx="27323">
                  <c:v>78421.562012038</c:v>
                </c:pt>
                <c:pt idx="27324">
                  <c:v>179020.910353232</c:v>
                </c:pt>
                <c:pt idx="27325">
                  <c:v>111072.985092481</c:v>
                </c:pt>
                <c:pt idx="27326">
                  <c:v>100554.911235393</c:v>
                </c:pt>
                <c:pt idx="27327">
                  <c:v>164524.09138608</c:v>
                </c:pt>
                <c:pt idx="27328">
                  <c:v>89886.98384677547</c:v>
                </c:pt>
                <c:pt idx="27329">
                  <c:v>122399.30107217</c:v>
                </c:pt>
                <c:pt idx="27330">
                  <c:v>134607.22763031</c:v>
                </c:pt>
                <c:pt idx="27331">
                  <c:v>56202.6301972975</c:v>
                </c:pt>
                <c:pt idx="27332">
                  <c:v>18014.9669860332</c:v>
                </c:pt>
                <c:pt idx="27333">
                  <c:v>44345.7285547404</c:v>
                </c:pt>
                <c:pt idx="27334">
                  <c:v>118201.423612235</c:v>
                </c:pt>
                <c:pt idx="27335">
                  <c:v>16431.5256903952</c:v>
                </c:pt>
                <c:pt idx="27336">
                  <c:v>69016.43660940178</c:v>
                </c:pt>
                <c:pt idx="27337">
                  <c:v>62989.75146310068</c:v>
                </c:pt>
                <c:pt idx="27338">
                  <c:v>39683.551939049</c:v>
                </c:pt>
                <c:pt idx="27339">
                  <c:v>41264.6666278348</c:v>
                </c:pt>
                <c:pt idx="27340">
                  <c:v>10552.3697639506</c:v>
                </c:pt>
                <c:pt idx="27341">
                  <c:v>11128.8073878154</c:v>
                </c:pt>
                <c:pt idx="27342">
                  <c:v>40729.22507190899</c:v>
                </c:pt>
                <c:pt idx="27343">
                  <c:v>62467.8088615288</c:v>
                </c:pt>
                <c:pt idx="27344">
                  <c:v>87907.1391520303</c:v>
                </c:pt>
                <c:pt idx="27345">
                  <c:v>11281.9898861808</c:v>
                </c:pt>
                <c:pt idx="27346">
                  <c:v>81068.8247283415</c:v>
                </c:pt>
                <c:pt idx="27347">
                  <c:v>76207.1472206643</c:v>
                </c:pt>
                <c:pt idx="27348">
                  <c:v>12850.4479656308</c:v>
                </c:pt>
                <c:pt idx="27349">
                  <c:v>70933.24423806107</c:v>
                </c:pt>
                <c:pt idx="27350">
                  <c:v>14136.1564081722</c:v>
                </c:pt>
                <c:pt idx="27351">
                  <c:v>45228.4499890877</c:v>
                </c:pt>
                <c:pt idx="27352">
                  <c:v>15948.7488857161</c:v>
                </c:pt>
                <c:pt idx="27353">
                  <c:v>116060.305972078</c:v>
                </c:pt>
                <c:pt idx="27354">
                  <c:v>20935.5641598386</c:v>
                </c:pt>
                <c:pt idx="27355">
                  <c:v>40938.1300681897</c:v>
                </c:pt>
                <c:pt idx="27356">
                  <c:v>104219.933559246</c:v>
                </c:pt>
                <c:pt idx="27357">
                  <c:v>53049.59191288308</c:v>
                </c:pt>
                <c:pt idx="27358">
                  <c:v>43418.8892635893</c:v>
                </c:pt>
                <c:pt idx="27359">
                  <c:v>13568.7002882296</c:v>
                </c:pt>
                <c:pt idx="27360">
                  <c:v>13318.8478147632</c:v>
                </c:pt>
                <c:pt idx="27361">
                  <c:v>44221.52044346468</c:v>
                </c:pt>
                <c:pt idx="27362">
                  <c:v>16181.2406935324</c:v>
                </c:pt>
                <c:pt idx="27363">
                  <c:v>116458.790308236</c:v>
                </c:pt>
                <c:pt idx="27364">
                  <c:v>53320.4622447254</c:v>
                </c:pt>
                <c:pt idx="27365">
                  <c:v>44592.2733423901</c:v>
                </c:pt>
                <c:pt idx="27366">
                  <c:v>63979.7225154919</c:v>
                </c:pt>
                <c:pt idx="27367">
                  <c:v>73819.0464599314</c:v>
                </c:pt>
                <c:pt idx="27368">
                  <c:v>34088.6006451141</c:v>
                </c:pt>
                <c:pt idx="27369">
                  <c:v>54382.61565155518</c:v>
                </c:pt>
                <c:pt idx="27370">
                  <c:v>43696.6754992583</c:v>
                </c:pt>
                <c:pt idx="27371">
                  <c:v>13826.8476559883</c:v>
                </c:pt>
                <c:pt idx="27372">
                  <c:v>20815.4339486803</c:v>
                </c:pt>
                <c:pt idx="27373">
                  <c:v>105056.136713296</c:v>
                </c:pt>
                <c:pt idx="27374">
                  <c:v>40360.0135618345</c:v>
                </c:pt>
                <c:pt idx="27375">
                  <c:v>14390.438819376</c:v>
                </c:pt>
                <c:pt idx="27376">
                  <c:v>77275.1887219013</c:v>
                </c:pt>
                <c:pt idx="27377">
                  <c:v>66271.40928561171</c:v>
                </c:pt>
                <c:pt idx="27378">
                  <c:v>14887.1649631439</c:v>
                </c:pt>
                <c:pt idx="27379">
                  <c:v>42179.0528280379</c:v>
                </c:pt>
                <c:pt idx="27380">
                  <c:v>13050.919150918</c:v>
                </c:pt>
                <c:pt idx="27381">
                  <c:v>76992.6353529542</c:v>
                </c:pt>
                <c:pt idx="27382">
                  <c:v>38992.22646541748</c:v>
                </c:pt>
                <c:pt idx="27383">
                  <c:v>118605.456430485</c:v>
                </c:pt>
                <c:pt idx="27384">
                  <c:v>42317.66414267368</c:v>
                </c:pt>
                <c:pt idx="27385">
                  <c:v>11117.2163931189</c:v>
                </c:pt>
                <c:pt idx="27386">
                  <c:v>94972.9187571357</c:v>
                </c:pt>
                <c:pt idx="27387">
                  <c:v>20571.6054724684</c:v>
                </c:pt>
                <c:pt idx="27388">
                  <c:v>47624.8088083029</c:v>
                </c:pt>
                <c:pt idx="27389">
                  <c:v>43510.77190070327</c:v>
                </c:pt>
                <c:pt idx="27390">
                  <c:v>348315.3709266558</c:v>
                </c:pt>
                <c:pt idx="27391">
                  <c:v>848001.123658854</c:v>
                </c:pt>
                <c:pt idx="27392">
                  <c:v>821307.005734805</c:v>
                </c:pt>
                <c:pt idx="27393">
                  <c:v>923310.9071593001</c:v>
                </c:pt>
                <c:pt idx="27394">
                  <c:v>62345.2827144351</c:v>
                </c:pt>
                <c:pt idx="27395">
                  <c:v>27401.2564937478</c:v>
                </c:pt>
                <c:pt idx="27396">
                  <c:v>94850.6470789377</c:v>
                </c:pt>
                <c:pt idx="27397">
                  <c:v>11287.5324280522</c:v>
                </c:pt>
                <c:pt idx="27398">
                  <c:v>54079.1516645934</c:v>
                </c:pt>
                <c:pt idx="27399">
                  <c:v>54784.9034363739</c:v>
                </c:pt>
                <c:pt idx="27400">
                  <c:v>55043.1796322519</c:v>
                </c:pt>
                <c:pt idx="27401">
                  <c:v>10385.8744456879</c:v>
                </c:pt>
                <c:pt idx="27402">
                  <c:v>36468.3980096689</c:v>
                </c:pt>
                <c:pt idx="27403">
                  <c:v>109176.388697892</c:v>
                </c:pt>
                <c:pt idx="27404">
                  <c:v>14348.494554436</c:v>
                </c:pt>
                <c:pt idx="27405">
                  <c:v>44105.97554461499</c:v>
                </c:pt>
                <c:pt idx="27406">
                  <c:v>70527.9991161518</c:v>
                </c:pt>
                <c:pt idx="27407">
                  <c:v>39250.26001358419</c:v>
                </c:pt>
                <c:pt idx="27408">
                  <c:v>45335.27174553007</c:v>
                </c:pt>
                <c:pt idx="27409">
                  <c:v>60727.841286529</c:v>
                </c:pt>
                <c:pt idx="27410">
                  <c:v>111911.00933371</c:v>
                </c:pt>
                <c:pt idx="27411">
                  <c:v>144595.377217553</c:v>
                </c:pt>
                <c:pt idx="27412">
                  <c:v>138645.508292015</c:v>
                </c:pt>
                <c:pt idx="27413">
                  <c:v>224243.871087784</c:v>
                </c:pt>
                <c:pt idx="27414">
                  <c:v>116747.077626725</c:v>
                </c:pt>
                <c:pt idx="27415">
                  <c:v>175496.250708515</c:v>
                </c:pt>
                <c:pt idx="27416">
                  <c:v>185911.676373423</c:v>
                </c:pt>
                <c:pt idx="27417">
                  <c:v>129822.497836575</c:v>
                </c:pt>
                <c:pt idx="27418">
                  <c:v>179818.212802691</c:v>
                </c:pt>
                <c:pt idx="27419">
                  <c:v>122070.084118893</c:v>
                </c:pt>
                <c:pt idx="27420">
                  <c:v>155002.200404664</c:v>
                </c:pt>
                <c:pt idx="27421">
                  <c:v>125309.318350498</c:v>
                </c:pt>
                <c:pt idx="27422">
                  <c:v>226436.760702449</c:v>
                </c:pt>
                <c:pt idx="27423">
                  <c:v>124121.509940308</c:v>
                </c:pt>
                <c:pt idx="27424">
                  <c:v>160140.908899627</c:v>
                </c:pt>
                <c:pt idx="27425">
                  <c:v>204611.706437499</c:v>
                </c:pt>
                <c:pt idx="27426">
                  <c:v>172663.465528709</c:v>
                </c:pt>
                <c:pt idx="27427">
                  <c:v>157698.830568618</c:v>
                </c:pt>
                <c:pt idx="27428">
                  <c:v>128678.521768953</c:v>
                </c:pt>
                <c:pt idx="27429">
                  <c:v>128844.418163363</c:v>
                </c:pt>
                <c:pt idx="27430">
                  <c:v>157175.178604864</c:v>
                </c:pt>
                <c:pt idx="27431">
                  <c:v>127485.63553061</c:v>
                </c:pt>
                <c:pt idx="27432">
                  <c:v>225526.736192406</c:v>
                </c:pt>
                <c:pt idx="27433">
                  <c:v>164425.998529979</c:v>
                </c:pt>
                <c:pt idx="27434">
                  <c:v>141006.94346863</c:v>
                </c:pt>
                <c:pt idx="27435">
                  <c:v>166091.823323236</c:v>
                </c:pt>
                <c:pt idx="27436">
                  <c:v>175428.709459009</c:v>
                </c:pt>
                <c:pt idx="27437">
                  <c:v>121497.470249197</c:v>
                </c:pt>
                <c:pt idx="27438">
                  <c:v>162967.357823729</c:v>
                </c:pt>
                <c:pt idx="27439">
                  <c:v>147022.850748178</c:v>
                </c:pt>
                <c:pt idx="27440">
                  <c:v>31755.3258415418</c:v>
                </c:pt>
                <c:pt idx="27441">
                  <c:v>33115.82746284619</c:v>
                </c:pt>
                <c:pt idx="27442">
                  <c:v>137267.263644345</c:v>
                </c:pt>
                <c:pt idx="27443">
                  <c:v>62897.9149918579</c:v>
                </c:pt>
                <c:pt idx="27444">
                  <c:v>31206.1488264539</c:v>
                </c:pt>
                <c:pt idx="27445">
                  <c:v>77060.9337646448</c:v>
                </c:pt>
                <c:pt idx="27446">
                  <c:v>111369.451784497</c:v>
                </c:pt>
                <c:pt idx="27447">
                  <c:v>53239.4582168736</c:v>
                </c:pt>
                <c:pt idx="27448">
                  <c:v>21325.7637097148</c:v>
                </c:pt>
                <c:pt idx="27449">
                  <c:v>85493.92124757906</c:v>
                </c:pt>
                <c:pt idx="27450">
                  <c:v>29711.5377516522</c:v>
                </c:pt>
                <c:pt idx="27451">
                  <c:v>75393.6593436121</c:v>
                </c:pt>
                <c:pt idx="27452">
                  <c:v>123554.989254062</c:v>
                </c:pt>
                <c:pt idx="27453">
                  <c:v>21945.7770858161</c:v>
                </c:pt>
                <c:pt idx="27454">
                  <c:v>83485.40648822655</c:v>
                </c:pt>
                <c:pt idx="27455">
                  <c:v>55555.3372408003</c:v>
                </c:pt>
                <c:pt idx="27456">
                  <c:v>55942.50145101148</c:v>
                </c:pt>
                <c:pt idx="27457">
                  <c:v>53576.4774759678</c:v>
                </c:pt>
                <c:pt idx="27458">
                  <c:v>20123.4770804316</c:v>
                </c:pt>
                <c:pt idx="27459">
                  <c:v>18257.2759565921</c:v>
                </c:pt>
                <c:pt idx="27460">
                  <c:v>73218.4256971398</c:v>
                </c:pt>
                <c:pt idx="27461">
                  <c:v>14492.6920419256</c:v>
                </c:pt>
                <c:pt idx="27462">
                  <c:v>114103.298229728</c:v>
                </c:pt>
                <c:pt idx="27463">
                  <c:v>14857.2617447703</c:v>
                </c:pt>
                <c:pt idx="27464">
                  <c:v>99342.4772641716</c:v>
                </c:pt>
                <c:pt idx="27465">
                  <c:v>20040.9849413428</c:v>
                </c:pt>
                <c:pt idx="27466">
                  <c:v>42887.5831864973</c:v>
                </c:pt>
                <c:pt idx="27467">
                  <c:v>49622.2440885024</c:v>
                </c:pt>
                <c:pt idx="27468">
                  <c:v>36112.4042268734</c:v>
                </c:pt>
                <c:pt idx="27469">
                  <c:v>46712.6782069939</c:v>
                </c:pt>
                <c:pt idx="27470">
                  <c:v>74710.5720195854</c:v>
                </c:pt>
                <c:pt idx="27471">
                  <c:v>22902.842452375</c:v>
                </c:pt>
                <c:pt idx="27472">
                  <c:v>82666.1937214242</c:v>
                </c:pt>
                <c:pt idx="27473">
                  <c:v>130910.002949016</c:v>
                </c:pt>
                <c:pt idx="27474">
                  <c:v>8141.70457923635</c:v>
                </c:pt>
                <c:pt idx="27475">
                  <c:v>44589.1436309625</c:v>
                </c:pt>
                <c:pt idx="27476">
                  <c:v>12879.3597645622</c:v>
                </c:pt>
                <c:pt idx="27477">
                  <c:v>39052.0251043588</c:v>
                </c:pt>
                <c:pt idx="27478">
                  <c:v>11157.8882399194</c:v>
                </c:pt>
                <c:pt idx="27479">
                  <c:v>41823.564626016</c:v>
                </c:pt>
                <c:pt idx="27480">
                  <c:v>11071.7965433938</c:v>
                </c:pt>
                <c:pt idx="27481">
                  <c:v>36980.8073182598</c:v>
                </c:pt>
                <c:pt idx="27482">
                  <c:v>102347.186362312</c:v>
                </c:pt>
                <c:pt idx="27483">
                  <c:v>89202.1867159899</c:v>
                </c:pt>
                <c:pt idx="27484">
                  <c:v>43448.6876350157</c:v>
                </c:pt>
                <c:pt idx="27485">
                  <c:v>32654.152220205</c:v>
                </c:pt>
                <c:pt idx="27486">
                  <c:v>31471.3926635635</c:v>
                </c:pt>
                <c:pt idx="27487">
                  <c:v>70513.8916950418</c:v>
                </c:pt>
                <c:pt idx="27488">
                  <c:v>39990.6329839779</c:v>
                </c:pt>
                <c:pt idx="27489">
                  <c:v>10756.7151091784</c:v>
                </c:pt>
                <c:pt idx="27490">
                  <c:v>10607.4478676486</c:v>
                </c:pt>
                <c:pt idx="27491">
                  <c:v>90395.339321708</c:v>
                </c:pt>
                <c:pt idx="27492">
                  <c:v>36201.2019024403</c:v>
                </c:pt>
                <c:pt idx="27493">
                  <c:v>58721.0366940544</c:v>
                </c:pt>
                <c:pt idx="27494">
                  <c:v>86597.40083860944</c:v>
                </c:pt>
                <c:pt idx="27495">
                  <c:v>41288.8389877979</c:v>
                </c:pt>
                <c:pt idx="27496">
                  <c:v>6910.88754408864</c:v>
                </c:pt>
                <c:pt idx="27497">
                  <c:v>6467.55178428565</c:v>
                </c:pt>
                <c:pt idx="27498">
                  <c:v>23788.6072977764</c:v>
                </c:pt>
                <c:pt idx="27499">
                  <c:v>49117.0526313477</c:v>
                </c:pt>
                <c:pt idx="27500">
                  <c:v>6509.04121933269</c:v>
                </c:pt>
                <c:pt idx="27501">
                  <c:v>77713.9954530887</c:v>
                </c:pt>
                <c:pt idx="27502">
                  <c:v>75340.93491127387</c:v>
                </c:pt>
                <c:pt idx="27503">
                  <c:v>74111.6792092563</c:v>
                </c:pt>
                <c:pt idx="27504">
                  <c:v>12413.1526985877</c:v>
                </c:pt>
                <c:pt idx="27505">
                  <c:v>41151.5526524001</c:v>
                </c:pt>
                <c:pt idx="27506">
                  <c:v>68816.8278980256</c:v>
                </c:pt>
                <c:pt idx="27507">
                  <c:v>41526.8279370588</c:v>
                </c:pt>
                <c:pt idx="27508">
                  <c:v>12429.7340128734</c:v>
                </c:pt>
                <c:pt idx="27509">
                  <c:v>11355.4901746305</c:v>
                </c:pt>
                <c:pt idx="27510">
                  <c:v>10826.6613974738</c:v>
                </c:pt>
                <c:pt idx="27511">
                  <c:v>112204.878607436</c:v>
                </c:pt>
                <c:pt idx="27512">
                  <c:v>21678.3733177868</c:v>
                </c:pt>
                <c:pt idx="27513">
                  <c:v>91021.53803305965</c:v>
                </c:pt>
                <c:pt idx="27514">
                  <c:v>38884.6975538335</c:v>
                </c:pt>
                <c:pt idx="27515">
                  <c:v>39234.3801223371</c:v>
                </c:pt>
                <c:pt idx="27516">
                  <c:v>9149.32656589322</c:v>
                </c:pt>
                <c:pt idx="27517">
                  <c:v>34493.36314691058</c:v>
                </c:pt>
                <c:pt idx="27518">
                  <c:v>40782.9861992051</c:v>
                </c:pt>
                <c:pt idx="27519">
                  <c:v>51396.440645408</c:v>
                </c:pt>
                <c:pt idx="27520">
                  <c:v>49807.49984001068</c:v>
                </c:pt>
                <c:pt idx="27521">
                  <c:v>42631.7060120022</c:v>
                </c:pt>
                <c:pt idx="27522">
                  <c:v>98278.31850000146</c:v>
                </c:pt>
                <c:pt idx="27523">
                  <c:v>66592.91778442558</c:v>
                </c:pt>
                <c:pt idx="27524">
                  <c:v>65677.93389222845</c:v>
                </c:pt>
                <c:pt idx="27525">
                  <c:v>52588.9066183231</c:v>
                </c:pt>
                <c:pt idx="27526">
                  <c:v>10730.5134622718</c:v>
                </c:pt>
                <c:pt idx="27527">
                  <c:v>10197.0608877485</c:v>
                </c:pt>
                <c:pt idx="27528">
                  <c:v>41936.16344171026</c:v>
                </c:pt>
                <c:pt idx="27529">
                  <c:v>61104.2877379687</c:v>
                </c:pt>
                <c:pt idx="27530">
                  <c:v>10762.6564203487</c:v>
                </c:pt>
                <c:pt idx="27531">
                  <c:v>15430.2616254583</c:v>
                </c:pt>
                <c:pt idx="27532">
                  <c:v>78029.1541523713</c:v>
                </c:pt>
                <c:pt idx="27533">
                  <c:v>84337.7340549039</c:v>
                </c:pt>
                <c:pt idx="27534">
                  <c:v>52675.3076748103</c:v>
                </c:pt>
                <c:pt idx="27535">
                  <c:v>37091.79282355228</c:v>
                </c:pt>
                <c:pt idx="27536">
                  <c:v>6681.03049173575</c:v>
                </c:pt>
                <c:pt idx="27537">
                  <c:v>44918.02948412318</c:v>
                </c:pt>
                <c:pt idx="27538">
                  <c:v>37168.688328579</c:v>
                </c:pt>
                <c:pt idx="27539">
                  <c:v>81701.0166560848</c:v>
                </c:pt>
                <c:pt idx="27540">
                  <c:v>854691.220947931</c:v>
                </c:pt>
                <c:pt idx="27541">
                  <c:v>823875.704260748</c:v>
                </c:pt>
                <c:pt idx="27542">
                  <c:v>900097.333493441</c:v>
                </c:pt>
                <c:pt idx="27543">
                  <c:v>418771.8488567867</c:v>
                </c:pt>
                <c:pt idx="27544">
                  <c:v>37228.672347093</c:v>
                </c:pt>
                <c:pt idx="27545">
                  <c:v>7643.536982933148</c:v>
                </c:pt>
                <c:pt idx="27546">
                  <c:v>38940.7328553099</c:v>
                </c:pt>
                <c:pt idx="27547">
                  <c:v>7785.70173012844</c:v>
                </c:pt>
                <c:pt idx="27548">
                  <c:v>39611.257137106</c:v>
                </c:pt>
                <c:pt idx="27549">
                  <c:v>15938.0855908137</c:v>
                </c:pt>
                <c:pt idx="27550">
                  <c:v>78423.473347441</c:v>
                </c:pt>
                <c:pt idx="27551">
                  <c:v>81075.215410001</c:v>
                </c:pt>
                <c:pt idx="27552">
                  <c:v>77092.0233584023</c:v>
                </c:pt>
                <c:pt idx="27553">
                  <c:v>106217.835165006</c:v>
                </c:pt>
                <c:pt idx="27554">
                  <c:v>89677.0727531249</c:v>
                </c:pt>
                <c:pt idx="27555">
                  <c:v>98457.3379668343</c:v>
                </c:pt>
                <c:pt idx="27556">
                  <c:v>40343.4879132393</c:v>
                </c:pt>
                <c:pt idx="27557">
                  <c:v>71562.0172864982</c:v>
                </c:pt>
                <c:pt idx="27558">
                  <c:v>39219.23722471618</c:v>
                </c:pt>
                <c:pt idx="27559">
                  <c:v>9405.36457087459</c:v>
                </c:pt>
                <c:pt idx="27560">
                  <c:v>31750.6014071331</c:v>
                </c:pt>
                <c:pt idx="27561">
                  <c:v>77178.0502827247</c:v>
                </c:pt>
                <c:pt idx="27562">
                  <c:v>67027.46642072267</c:v>
                </c:pt>
                <c:pt idx="27563">
                  <c:v>54201.7460156164</c:v>
                </c:pt>
                <c:pt idx="27564">
                  <c:v>73687.6612725532</c:v>
                </c:pt>
                <c:pt idx="27565">
                  <c:v>11354.1331712073</c:v>
                </c:pt>
                <c:pt idx="27566">
                  <c:v>8327.41186341119</c:v>
                </c:pt>
                <c:pt idx="27567">
                  <c:v>17334.53222680149</c:v>
                </c:pt>
                <c:pt idx="27568">
                  <c:v>83564.71798895671</c:v>
                </c:pt>
                <c:pt idx="27569">
                  <c:v>114417.243905916</c:v>
                </c:pt>
                <c:pt idx="27570">
                  <c:v>112605.301057312</c:v>
                </c:pt>
                <c:pt idx="27571">
                  <c:v>183291.889548188</c:v>
                </c:pt>
                <c:pt idx="27572">
                  <c:v>137538.493789832</c:v>
                </c:pt>
                <c:pt idx="27573">
                  <c:v>203827.854550861</c:v>
                </c:pt>
                <c:pt idx="27574">
                  <c:v>155079.216617717</c:v>
                </c:pt>
                <c:pt idx="27575">
                  <c:v>111959.160143721</c:v>
                </c:pt>
                <c:pt idx="27576">
                  <c:v>104679.334957188</c:v>
                </c:pt>
                <c:pt idx="27577">
                  <c:v>19172.4484069587</c:v>
                </c:pt>
                <c:pt idx="27578">
                  <c:v>22760.730139573</c:v>
                </c:pt>
                <c:pt idx="27579">
                  <c:v>12061.1089730313</c:v>
                </c:pt>
                <c:pt idx="27580">
                  <c:v>23657.2494759647</c:v>
                </c:pt>
                <c:pt idx="27581">
                  <c:v>143039.554530371</c:v>
                </c:pt>
                <c:pt idx="27582">
                  <c:v>20117.5925731861</c:v>
                </c:pt>
                <c:pt idx="27583">
                  <c:v>48181.8794777978</c:v>
                </c:pt>
                <c:pt idx="27584">
                  <c:v>66888.6641412417</c:v>
                </c:pt>
                <c:pt idx="27585">
                  <c:v>67159.3797631255</c:v>
                </c:pt>
                <c:pt idx="27586">
                  <c:v>40191.5701873449</c:v>
                </c:pt>
                <c:pt idx="27587">
                  <c:v>12653.3715364321</c:v>
                </c:pt>
                <c:pt idx="27588">
                  <c:v>7208.55339001931</c:v>
                </c:pt>
                <c:pt idx="27589">
                  <c:v>36299.6278491577</c:v>
                </c:pt>
                <c:pt idx="27590">
                  <c:v>90648.662012883</c:v>
                </c:pt>
                <c:pt idx="27591">
                  <c:v>30920.179093656</c:v>
                </c:pt>
                <c:pt idx="27592">
                  <c:v>66613.92392952637</c:v>
                </c:pt>
                <c:pt idx="27593">
                  <c:v>8247.7887137129</c:v>
                </c:pt>
                <c:pt idx="27594">
                  <c:v>96594.7239597649</c:v>
                </c:pt>
                <c:pt idx="27595">
                  <c:v>55642.4559298154</c:v>
                </c:pt>
                <c:pt idx="27596">
                  <c:v>9749.74682292971</c:v>
                </c:pt>
                <c:pt idx="27597">
                  <c:v>8350.37249141082</c:v>
                </c:pt>
                <c:pt idx="27598">
                  <c:v>61188.8755852471</c:v>
                </c:pt>
                <c:pt idx="27599">
                  <c:v>10364.0158150399</c:v>
                </c:pt>
                <c:pt idx="27600">
                  <c:v>134055.16947463</c:v>
                </c:pt>
                <c:pt idx="27601">
                  <c:v>10376.7763560441</c:v>
                </c:pt>
                <c:pt idx="27602">
                  <c:v>39100.4061063034</c:v>
                </c:pt>
                <c:pt idx="27603">
                  <c:v>20149.4018574611</c:v>
                </c:pt>
                <c:pt idx="27604">
                  <c:v>124262.750681172</c:v>
                </c:pt>
                <c:pt idx="27605">
                  <c:v>8462.976388889369</c:v>
                </c:pt>
                <c:pt idx="27606">
                  <c:v>47457.6768689628</c:v>
                </c:pt>
                <c:pt idx="27607">
                  <c:v>68814.666996613</c:v>
                </c:pt>
                <c:pt idx="27608">
                  <c:v>14235.3048694587</c:v>
                </c:pt>
                <c:pt idx="27609">
                  <c:v>51630.4530769252</c:v>
                </c:pt>
                <c:pt idx="27610">
                  <c:v>48114.776593384</c:v>
                </c:pt>
                <c:pt idx="27611">
                  <c:v>141843.35733556</c:v>
                </c:pt>
                <c:pt idx="27612">
                  <c:v>11243.3495099432</c:v>
                </c:pt>
                <c:pt idx="27613">
                  <c:v>192382.808652738</c:v>
                </c:pt>
                <c:pt idx="27614">
                  <c:v>709426.6948746578</c:v>
                </c:pt>
                <c:pt idx="27615">
                  <c:v>22454.7985229311</c:v>
                </c:pt>
                <c:pt idx="27616">
                  <c:v>50534.0935157855</c:v>
                </c:pt>
                <c:pt idx="27617">
                  <c:v>6082.7514108706</c:v>
                </c:pt>
                <c:pt idx="27618">
                  <c:v>6026.36008190079</c:v>
                </c:pt>
                <c:pt idx="27619">
                  <c:v>6160.55534931651</c:v>
                </c:pt>
                <c:pt idx="27620">
                  <c:v>57794.6454980011</c:v>
                </c:pt>
                <c:pt idx="27621">
                  <c:v>57958.2655381253</c:v>
                </c:pt>
                <c:pt idx="27622">
                  <c:v>60928.4225033114</c:v>
                </c:pt>
                <c:pt idx="27623">
                  <c:v>5962.979430148138</c:v>
                </c:pt>
                <c:pt idx="27624">
                  <c:v>88846.70654991431</c:v>
                </c:pt>
                <c:pt idx="27625">
                  <c:v>15081.4940937413</c:v>
                </c:pt>
                <c:pt idx="27626">
                  <c:v>44090.9496421253</c:v>
                </c:pt>
                <c:pt idx="27627">
                  <c:v>5650.20631674778</c:v>
                </c:pt>
                <c:pt idx="27628">
                  <c:v>81514.68357809947</c:v>
                </c:pt>
                <c:pt idx="27629">
                  <c:v>19621.4360931029</c:v>
                </c:pt>
                <c:pt idx="27630">
                  <c:v>93078.38168587239</c:v>
                </c:pt>
                <c:pt idx="27631">
                  <c:v>6044.05212057623</c:v>
                </c:pt>
                <c:pt idx="27632">
                  <c:v>37001.8815502752</c:v>
                </c:pt>
                <c:pt idx="27633">
                  <c:v>15632.6193618534</c:v>
                </c:pt>
                <c:pt idx="27634">
                  <c:v>52133.893518575</c:v>
                </c:pt>
                <c:pt idx="27635">
                  <c:v>76490.61656933201</c:v>
                </c:pt>
                <c:pt idx="27636">
                  <c:v>40047.5766542627</c:v>
                </c:pt>
                <c:pt idx="27637">
                  <c:v>32472.3327825981</c:v>
                </c:pt>
                <c:pt idx="27638">
                  <c:v>20437.064394992</c:v>
                </c:pt>
                <c:pt idx="27639">
                  <c:v>10912.7334977787</c:v>
                </c:pt>
                <c:pt idx="27640">
                  <c:v>111494.040157572</c:v>
                </c:pt>
                <c:pt idx="27641">
                  <c:v>21771.5819024959</c:v>
                </c:pt>
                <c:pt idx="27642">
                  <c:v>68354.95668566877</c:v>
                </c:pt>
                <c:pt idx="27643">
                  <c:v>10532.4540996356</c:v>
                </c:pt>
                <c:pt idx="27644">
                  <c:v>39155.8332166075</c:v>
                </c:pt>
                <c:pt idx="27645">
                  <c:v>76366.0306653653</c:v>
                </c:pt>
                <c:pt idx="27646">
                  <c:v>38430.0041574077</c:v>
                </c:pt>
                <c:pt idx="27647">
                  <c:v>68888.94910133947</c:v>
                </c:pt>
                <c:pt idx="27648">
                  <c:v>13339.4997011085</c:v>
                </c:pt>
                <c:pt idx="27649">
                  <c:v>44201.54176070638</c:v>
                </c:pt>
                <c:pt idx="27650">
                  <c:v>16683.7750912629</c:v>
                </c:pt>
                <c:pt idx="27651">
                  <c:v>123833.555729269</c:v>
                </c:pt>
                <c:pt idx="27652">
                  <c:v>28502.636321863</c:v>
                </c:pt>
                <c:pt idx="27653">
                  <c:v>56266.4473094819</c:v>
                </c:pt>
                <c:pt idx="27654">
                  <c:v>17667.8840842719</c:v>
                </c:pt>
                <c:pt idx="27655">
                  <c:v>134662.345591572</c:v>
                </c:pt>
                <c:pt idx="27656">
                  <c:v>21917.7653199752</c:v>
                </c:pt>
                <c:pt idx="27657">
                  <c:v>47382.0958458994</c:v>
                </c:pt>
                <c:pt idx="27658">
                  <c:v>26961.3594751913</c:v>
                </c:pt>
                <c:pt idx="27659">
                  <c:v>81929.9915076951</c:v>
                </c:pt>
                <c:pt idx="27660">
                  <c:v>46288.9029112644</c:v>
                </c:pt>
                <c:pt idx="27661">
                  <c:v>123831.662479844</c:v>
                </c:pt>
                <c:pt idx="27662">
                  <c:v>53504.4468187939</c:v>
                </c:pt>
                <c:pt idx="27663">
                  <c:v>22112.9678950229</c:v>
                </c:pt>
                <c:pt idx="27664">
                  <c:v>104037.472357805</c:v>
                </c:pt>
                <c:pt idx="27665">
                  <c:v>32428.7576703555</c:v>
                </c:pt>
                <c:pt idx="27666">
                  <c:v>28651.1544859434</c:v>
                </c:pt>
                <c:pt idx="27667">
                  <c:v>45003.12472606958</c:v>
                </c:pt>
                <c:pt idx="27668">
                  <c:v>29119.9736110455</c:v>
                </c:pt>
                <c:pt idx="27669">
                  <c:v>54385.5787314785</c:v>
                </c:pt>
                <c:pt idx="27670">
                  <c:v>19109.2797396176</c:v>
                </c:pt>
                <c:pt idx="27671">
                  <c:v>47052.1051786211</c:v>
                </c:pt>
                <c:pt idx="27672">
                  <c:v>117350.668187061</c:v>
                </c:pt>
                <c:pt idx="27673">
                  <c:v>36649.76692259299</c:v>
                </c:pt>
                <c:pt idx="27674">
                  <c:v>97075.4721821919</c:v>
                </c:pt>
                <c:pt idx="27675">
                  <c:v>21149.3118817627</c:v>
                </c:pt>
                <c:pt idx="27676">
                  <c:v>80484.58658273747</c:v>
                </c:pt>
                <c:pt idx="27677">
                  <c:v>38966.075910962</c:v>
                </c:pt>
                <c:pt idx="27678">
                  <c:v>89442.9748943172</c:v>
                </c:pt>
                <c:pt idx="27679">
                  <c:v>30672.67929658109</c:v>
                </c:pt>
                <c:pt idx="27680">
                  <c:v>54424.6418467863</c:v>
                </c:pt>
                <c:pt idx="27681">
                  <c:v>61502.7341142722</c:v>
                </c:pt>
                <c:pt idx="27682">
                  <c:v>86941.195612973</c:v>
                </c:pt>
                <c:pt idx="27683">
                  <c:v>62702.178932814</c:v>
                </c:pt>
                <c:pt idx="27684">
                  <c:v>78840.04721227936</c:v>
                </c:pt>
                <c:pt idx="27685">
                  <c:v>47545.03196396767</c:v>
                </c:pt>
                <c:pt idx="27686">
                  <c:v>49652.8196642902</c:v>
                </c:pt>
                <c:pt idx="27687">
                  <c:v>31724.677831781</c:v>
                </c:pt>
                <c:pt idx="27688">
                  <c:v>27270.4455150741</c:v>
                </c:pt>
                <c:pt idx="27689">
                  <c:v>617093.616346716</c:v>
                </c:pt>
                <c:pt idx="27690">
                  <c:v>915250.088601615</c:v>
                </c:pt>
                <c:pt idx="27691">
                  <c:v>1.01765967093148E6</c:v>
                </c:pt>
                <c:pt idx="27692">
                  <c:v>703976.537631301</c:v>
                </c:pt>
                <c:pt idx="27693">
                  <c:v>86234.7451267681</c:v>
                </c:pt>
                <c:pt idx="27694">
                  <c:v>42616.3268765808</c:v>
                </c:pt>
                <c:pt idx="27695">
                  <c:v>116628.730520605</c:v>
                </c:pt>
                <c:pt idx="27696">
                  <c:v>26713.7095325526</c:v>
                </c:pt>
                <c:pt idx="27697">
                  <c:v>72940.801686462</c:v>
                </c:pt>
                <c:pt idx="27698">
                  <c:v>57644.5955555248</c:v>
                </c:pt>
                <c:pt idx="27699">
                  <c:v>22286.0831887432</c:v>
                </c:pt>
                <c:pt idx="27700">
                  <c:v>22843.3319472111</c:v>
                </c:pt>
                <c:pt idx="27701">
                  <c:v>120437.489496734</c:v>
                </c:pt>
                <c:pt idx="27702">
                  <c:v>15663.5058224656</c:v>
                </c:pt>
                <c:pt idx="27703">
                  <c:v>109977.557145433</c:v>
                </c:pt>
                <c:pt idx="27704">
                  <c:v>49152.5330885401</c:v>
                </c:pt>
                <c:pt idx="27705">
                  <c:v>48282.9239390648</c:v>
                </c:pt>
                <c:pt idx="27706">
                  <c:v>19008.11163727949</c:v>
                </c:pt>
                <c:pt idx="27707">
                  <c:v>44280.76542486267</c:v>
                </c:pt>
                <c:pt idx="27708">
                  <c:v>62420.9802359505</c:v>
                </c:pt>
                <c:pt idx="27709">
                  <c:v>735932.727811521</c:v>
                </c:pt>
                <c:pt idx="27710">
                  <c:v>21317.8620942966</c:v>
                </c:pt>
                <c:pt idx="27711">
                  <c:v>95932.11923376739</c:v>
                </c:pt>
                <c:pt idx="27712">
                  <c:v>113193.680286383</c:v>
                </c:pt>
                <c:pt idx="27713">
                  <c:v>83045.1847721936</c:v>
                </c:pt>
                <c:pt idx="27714">
                  <c:v>31462.0618856565</c:v>
                </c:pt>
                <c:pt idx="27715">
                  <c:v>186607.041477501</c:v>
                </c:pt>
                <c:pt idx="27716">
                  <c:v>129469.610141357</c:v>
                </c:pt>
                <c:pt idx="27717">
                  <c:v>117310.967359191</c:v>
                </c:pt>
                <c:pt idx="27718">
                  <c:v>142495.591313229</c:v>
                </c:pt>
                <c:pt idx="27719">
                  <c:v>166331.947624294</c:v>
                </c:pt>
                <c:pt idx="27720">
                  <c:v>178709.08145494</c:v>
                </c:pt>
                <c:pt idx="27721">
                  <c:v>162364.214449913</c:v>
                </c:pt>
                <c:pt idx="27722">
                  <c:v>172783.498795508</c:v>
                </c:pt>
                <c:pt idx="27723">
                  <c:v>161956.615699122</c:v>
                </c:pt>
                <c:pt idx="27724">
                  <c:v>146682.41744327</c:v>
                </c:pt>
                <c:pt idx="27725">
                  <c:v>146294.734078006</c:v>
                </c:pt>
                <c:pt idx="27726">
                  <c:v>116890.376401583</c:v>
                </c:pt>
                <c:pt idx="27727">
                  <c:v>116315.142975596</c:v>
                </c:pt>
                <c:pt idx="27728">
                  <c:v>147465.652300339</c:v>
                </c:pt>
                <c:pt idx="27729">
                  <c:v>184023.549392808</c:v>
                </c:pt>
                <c:pt idx="27730">
                  <c:v>102271.803726012</c:v>
                </c:pt>
                <c:pt idx="27731">
                  <c:v>131140.920770226</c:v>
                </c:pt>
                <c:pt idx="27732">
                  <c:v>201748.627312376</c:v>
                </c:pt>
                <c:pt idx="27733">
                  <c:v>107037.868850114</c:v>
                </c:pt>
                <c:pt idx="27734">
                  <c:v>184239.199451084</c:v>
                </c:pt>
                <c:pt idx="27735">
                  <c:v>137475.033780231</c:v>
                </c:pt>
                <c:pt idx="27736">
                  <c:v>101448.02119326</c:v>
                </c:pt>
                <c:pt idx="27737">
                  <c:v>126825.00289876</c:v>
                </c:pt>
                <c:pt idx="27738">
                  <c:v>99299.6181549063</c:v>
                </c:pt>
                <c:pt idx="27739">
                  <c:v>147710.327363657</c:v>
                </c:pt>
                <c:pt idx="27740">
                  <c:v>99477.0061255557</c:v>
                </c:pt>
                <c:pt idx="27741">
                  <c:v>144371.125784729</c:v>
                </c:pt>
                <c:pt idx="27742">
                  <c:v>217157.926121212</c:v>
                </c:pt>
                <c:pt idx="27743">
                  <c:v>186154.772221845</c:v>
                </c:pt>
                <c:pt idx="27744">
                  <c:v>223220.216975258</c:v>
                </c:pt>
                <c:pt idx="27745">
                  <c:v>186751.702763032</c:v>
                </c:pt>
                <c:pt idx="27746">
                  <c:v>200114.189313211</c:v>
                </c:pt>
                <c:pt idx="27747">
                  <c:v>161988.151287091</c:v>
                </c:pt>
                <c:pt idx="27748">
                  <c:v>220555.548373318</c:v>
                </c:pt>
                <c:pt idx="27749">
                  <c:v>213075.603951872</c:v>
                </c:pt>
                <c:pt idx="27750">
                  <c:v>163411.269517981</c:v>
                </c:pt>
                <c:pt idx="27751">
                  <c:v>229560.9300664</c:v>
                </c:pt>
                <c:pt idx="27752">
                  <c:v>181742.255253929</c:v>
                </c:pt>
                <c:pt idx="27753">
                  <c:v>214645.105180737</c:v>
                </c:pt>
                <c:pt idx="27754">
                  <c:v>209090.831451588</c:v>
                </c:pt>
                <c:pt idx="27755">
                  <c:v>197744.251991593</c:v>
                </c:pt>
                <c:pt idx="27756">
                  <c:v>157274.097648879</c:v>
                </c:pt>
                <c:pt idx="27757">
                  <c:v>154523.601941394</c:v>
                </c:pt>
                <c:pt idx="27758">
                  <c:v>164067.3470655</c:v>
                </c:pt>
                <c:pt idx="27759">
                  <c:v>214412.000218536</c:v>
                </c:pt>
                <c:pt idx="27760">
                  <c:v>159541.767085624</c:v>
                </c:pt>
                <c:pt idx="27761">
                  <c:v>224806.262244181</c:v>
                </c:pt>
                <c:pt idx="27762">
                  <c:v>216470.545548168</c:v>
                </c:pt>
                <c:pt idx="27763">
                  <c:v>185102.26013974</c:v>
                </c:pt>
                <c:pt idx="27764">
                  <c:v>217339.014663401</c:v>
                </c:pt>
                <c:pt idx="27765">
                  <c:v>156088.332923584</c:v>
                </c:pt>
                <c:pt idx="27766">
                  <c:v>212412.58629449</c:v>
                </c:pt>
                <c:pt idx="27767">
                  <c:v>188542.253064256</c:v>
                </c:pt>
                <c:pt idx="27768">
                  <c:v>157810.518818426</c:v>
                </c:pt>
                <c:pt idx="27769">
                  <c:v>159924.870627099</c:v>
                </c:pt>
                <c:pt idx="27770">
                  <c:v>173547.989756122</c:v>
                </c:pt>
                <c:pt idx="27771">
                  <c:v>256254.478588624</c:v>
                </c:pt>
                <c:pt idx="27772">
                  <c:v>159491.146680569</c:v>
                </c:pt>
                <c:pt idx="27773">
                  <c:v>276463.923470463</c:v>
                </c:pt>
                <c:pt idx="27774">
                  <c:v>151382.466044989</c:v>
                </c:pt>
                <c:pt idx="27775">
                  <c:v>187555.240031963</c:v>
                </c:pt>
                <c:pt idx="27776">
                  <c:v>165427.187539899</c:v>
                </c:pt>
                <c:pt idx="27777">
                  <c:v>187785.497042169</c:v>
                </c:pt>
                <c:pt idx="27778">
                  <c:v>177776.413472263</c:v>
                </c:pt>
                <c:pt idx="27779">
                  <c:v>167803.272934691</c:v>
                </c:pt>
                <c:pt idx="27780">
                  <c:v>219747.950000245</c:v>
                </c:pt>
                <c:pt idx="27781">
                  <c:v>176987.256626116</c:v>
                </c:pt>
                <c:pt idx="27782">
                  <c:v>224060.772138926</c:v>
                </c:pt>
                <c:pt idx="27783">
                  <c:v>100952.747908279</c:v>
                </c:pt>
                <c:pt idx="27784">
                  <c:v>182232.43260732</c:v>
                </c:pt>
                <c:pt idx="27785">
                  <c:v>359804.194381617</c:v>
                </c:pt>
                <c:pt idx="27786">
                  <c:v>300384.707762774</c:v>
                </c:pt>
                <c:pt idx="27787">
                  <c:v>349323.769001645</c:v>
                </c:pt>
                <c:pt idx="27788">
                  <c:v>463791.809476484</c:v>
                </c:pt>
                <c:pt idx="27789">
                  <c:v>496108.589285247</c:v>
                </c:pt>
                <c:pt idx="27790">
                  <c:v>285192.781621415</c:v>
                </c:pt>
                <c:pt idx="27791">
                  <c:v>228954.651627926</c:v>
                </c:pt>
                <c:pt idx="27792">
                  <c:v>322194.236950433</c:v>
                </c:pt>
                <c:pt idx="27793">
                  <c:v>218079.908733954</c:v>
                </c:pt>
                <c:pt idx="27794">
                  <c:v>314850.1689685578</c:v>
                </c:pt>
                <c:pt idx="27795">
                  <c:v>238764.536919504</c:v>
                </c:pt>
                <c:pt idx="27796">
                  <c:v>246816.281361628</c:v>
                </c:pt>
                <c:pt idx="27797">
                  <c:v>198575.126228364</c:v>
                </c:pt>
                <c:pt idx="27798">
                  <c:v>227587.065185385</c:v>
                </c:pt>
                <c:pt idx="27799">
                  <c:v>257031.533333389</c:v>
                </c:pt>
                <c:pt idx="27800">
                  <c:v>196318.276076918</c:v>
                </c:pt>
                <c:pt idx="27801">
                  <c:v>249885.213553292</c:v>
                </c:pt>
                <c:pt idx="27802">
                  <c:v>198190.995767406</c:v>
                </c:pt>
                <c:pt idx="27803">
                  <c:v>302723.922671331</c:v>
                </c:pt>
                <c:pt idx="27804">
                  <c:v>304436.959861183</c:v>
                </c:pt>
                <c:pt idx="27805">
                  <c:v>194988.442103239</c:v>
                </c:pt>
                <c:pt idx="27806">
                  <c:v>255548.584202397</c:v>
                </c:pt>
                <c:pt idx="27807">
                  <c:v>374683.767784049</c:v>
                </c:pt>
                <c:pt idx="27808">
                  <c:v>233193.520707635</c:v>
                </c:pt>
                <c:pt idx="27809">
                  <c:v>177113.665185364</c:v>
                </c:pt>
                <c:pt idx="27810">
                  <c:v>200905.759013911</c:v>
                </c:pt>
                <c:pt idx="27811">
                  <c:v>185890.562673473</c:v>
                </c:pt>
                <c:pt idx="27812">
                  <c:v>259267.705752802</c:v>
                </c:pt>
                <c:pt idx="27813">
                  <c:v>218366.082160192</c:v>
                </c:pt>
                <c:pt idx="27814">
                  <c:v>268644.309118839</c:v>
                </c:pt>
                <c:pt idx="27815">
                  <c:v>208749.647572909</c:v>
                </c:pt>
                <c:pt idx="27816">
                  <c:v>217464.752459394</c:v>
                </c:pt>
                <c:pt idx="27817">
                  <c:v>179478.979742433</c:v>
                </c:pt>
                <c:pt idx="27818">
                  <c:v>253261.24736377</c:v>
                </c:pt>
                <c:pt idx="27819">
                  <c:v>213277.757312688</c:v>
                </c:pt>
                <c:pt idx="27820">
                  <c:v>113718.402185345</c:v>
                </c:pt>
                <c:pt idx="27821">
                  <c:v>57241.9445012941</c:v>
                </c:pt>
                <c:pt idx="27822">
                  <c:v>128007.144734</c:v>
                </c:pt>
                <c:pt idx="27823">
                  <c:v>82668.8959831444</c:v>
                </c:pt>
                <c:pt idx="27824">
                  <c:v>149606.12152016</c:v>
                </c:pt>
                <c:pt idx="27825">
                  <c:v>86542.0409153313</c:v>
                </c:pt>
                <c:pt idx="27826">
                  <c:v>111695.189411368</c:v>
                </c:pt>
                <c:pt idx="27827">
                  <c:v>58136.7439904331</c:v>
                </c:pt>
                <c:pt idx="27828">
                  <c:v>60976.76802268468</c:v>
                </c:pt>
                <c:pt idx="27829">
                  <c:v>181005.093517709</c:v>
                </c:pt>
                <c:pt idx="27830">
                  <c:v>88840.28026232211</c:v>
                </c:pt>
                <c:pt idx="27831">
                  <c:v>41860.9300188768</c:v>
                </c:pt>
                <c:pt idx="27832">
                  <c:v>81465.86498932238</c:v>
                </c:pt>
                <c:pt idx="27833">
                  <c:v>103519.261794057</c:v>
                </c:pt>
                <c:pt idx="27834">
                  <c:v>47616.036092707</c:v>
                </c:pt>
                <c:pt idx="27835">
                  <c:v>11762.902483474</c:v>
                </c:pt>
                <c:pt idx="27836">
                  <c:v>57044.4990844592</c:v>
                </c:pt>
                <c:pt idx="27837">
                  <c:v>97658.5507381989</c:v>
                </c:pt>
                <c:pt idx="27838">
                  <c:v>238001.383144171</c:v>
                </c:pt>
                <c:pt idx="27839">
                  <c:v>846905.0245102177</c:v>
                </c:pt>
                <c:pt idx="27840">
                  <c:v>848536.0945341628</c:v>
                </c:pt>
                <c:pt idx="27841">
                  <c:v>863068.2241554291</c:v>
                </c:pt>
                <c:pt idx="27842">
                  <c:v>93909.8714808632</c:v>
                </c:pt>
                <c:pt idx="27843">
                  <c:v>67061.8874499072</c:v>
                </c:pt>
                <c:pt idx="27844">
                  <c:v>66957.4908269342</c:v>
                </c:pt>
                <c:pt idx="27845">
                  <c:v>70931.6503951467</c:v>
                </c:pt>
                <c:pt idx="27846">
                  <c:v>29760.7920887162</c:v>
                </c:pt>
                <c:pt idx="27847">
                  <c:v>18763.9567769613</c:v>
                </c:pt>
                <c:pt idx="27848">
                  <c:v>44797.3743666974</c:v>
                </c:pt>
                <c:pt idx="27849">
                  <c:v>59588.5751750086</c:v>
                </c:pt>
                <c:pt idx="27850">
                  <c:v>76801.71733258681</c:v>
                </c:pt>
                <c:pt idx="27851">
                  <c:v>19618.8307151154</c:v>
                </c:pt>
                <c:pt idx="27852">
                  <c:v>48656.2443554199</c:v>
                </c:pt>
                <c:pt idx="27853">
                  <c:v>90535.398319825</c:v>
                </c:pt>
                <c:pt idx="27854">
                  <c:v>129609.30260305</c:v>
                </c:pt>
                <c:pt idx="27855">
                  <c:v>61508.8053725789</c:v>
                </c:pt>
                <c:pt idx="27856">
                  <c:v>19097.7899691327</c:v>
                </c:pt>
                <c:pt idx="27857">
                  <c:v>18809.786434327</c:v>
                </c:pt>
                <c:pt idx="27858">
                  <c:v>40082.7932363935</c:v>
                </c:pt>
                <c:pt idx="27859">
                  <c:v>87682.5878065638</c:v>
                </c:pt>
                <c:pt idx="27860">
                  <c:v>21121.9981262038</c:v>
                </c:pt>
                <c:pt idx="27861">
                  <c:v>23200.0775522446</c:v>
                </c:pt>
                <c:pt idx="27862">
                  <c:v>21288.5658065065</c:v>
                </c:pt>
                <c:pt idx="27863">
                  <c:v>96691.8271006204</c:v>
                </c:pt>
                <c:pt idx="27864">
                  <c:v>106473.163061533</c:v>
                </c:pt>
                <c:pt idx="27865">
                  <c:v>47160.3074211507</c:v>
                </c:pt>
                <c:pt idx="27866">
                  <c:v>45669.0891328091</c:v>
                </c:pt>
                <c:pt idx="27867">
                  <c:v>45167.5291134933</c:v>
                </c:pt>
                <c:pt idx="27868">
                  <c:v>20248.3203176112</c:v>
                </c:pt>
                <c:pt idx="27869">
                  <c:v>119672.498253461</c:v>
                </c:pt>
                <c:pt idx="27870">
                  <c:v>168800.728584698</c:v>
                </c:pt>
                <c:pt idx="27871">
                  <c:v>141462.994793328</c:v>
                </c:pt>
                <c:pt idx="27872">
                  <c:v>181266.850217056</c:v>
                </c:pt>
                <c:pt idx="27873">
                  <c:v>165620.269026527</c:v>
                </c:pt>
                <c:pt idx="27874">
                  <c:v>208548.399979991</c:v>
                </c:pt>
                <c:pt idx="27875">
                  <c:v>126686.227680657</c:v>
                </c:pt>
                <c:pt idx="27876">
                  <c:v>136862.387607516</c:v>
                </c:pt>
                <c:pt idx="27877">
                  <c:v>116997.168267566</c:v>
                </c:pt>
                <c:pt idx="27878">
                  <c:v>153808.58144533</c:v>
                </c:pt>
                <c:pt idx="27879">
                  <c:v>126401.022897998</c:v>
                </c:pt>
                <c:pt idx="27880">
                  <c:v>57980.3195854564</c:v>
                </c:pt>
                <c:pt idx="27881">
                  <c:v>34652.9481725239</c:v>
                </c:pt>
                <c:pt idx="27882">
                  <c:v>80528.1547677748</c:v>
                </c:pt>
                <c:pt idx="27883">
                  <c:v>63361.26747371027</c:v>
                </c:pt>
                <c:pt idx="27884">
                  <c:v>78235.8866142353</c:v>
                </c:pt>
                <c:pt idx="27885">
                  <c:v>46334.9222506034</c:v>
                </c:pt>
                <c:pt idx="27886">
                  <c:v>8984.358194310795</c:v>
                </c:pt>
                <c:pt idx="27887">
                  <c:v>65718.78689791847</c:v>
                </c:pt>
                <c:pt idx="27888">
                  <c:v>37908.5406257815</c:v>
                </c:pt>
                <c:pt idx="27889">
                  <c:v>7132.55137623887</c:v>
                </c:pt>
                <c:pt idx="27890">
                  <c:v>7132.55137623887</c:v>
                </c:pt>
                <c:pt idx="27891">
                  <c:v>7132.55137623887</c:v>
                </c:pt>
                <c:pt idx="27892">
                  <c:v>108343.367252019</c:v>
                </c:pt>
                <c:pt idx="27893">
                  <c:v>8279.32166381008</c:v>
                </c:pt>
                <c:pt idx="27894">
                  <c:v>51946.5646518006</c:v>
                </c:pt>
                <c:pt idx="27895">
                  <c:v>80860.6679629512</c:v>
                </c:pt>
                <c:pt idx="27896">
                  <c:v>40150.2282821734</c:v>
                </c:pt>
                <c:pt idx="27897">
                  <c:v>27694.4730196993</c:v>
                </c:pt>
                <c:pt idx="27898">
                  <c:v>20194.9580363628</c:v>
                </c:pt>
                <c:pt idx="27899">
                  <c:v>9849.839335860866</c:v>
                </c:pt>
                <c:pt idx="27900">
                  <c:v>40596.7616949681</c:v>
                </c:pt>
                <c:pt idx="27901">
                  <c:v>23163.4897225924</c:v>
                </c:pt>
                <c:pt idx="27902">
                  <c:v>133309.01297576</c:v>
                </c:pt>
                <c:pt idx="27903">
                  <c:v>70570.52323510408</c:v>
                </c:pt>
                <c:pt idx="27904">
                  <c:v>20361.8602813182</c:v>
                </c:pt>
                <c:pt idx="27905">
                  <c:v>72893.04411115751</c:v>
                </c:pt>
                <c:pt idx="27906">
                  <c:v>43115.1847170451</c:v>
                </c:pt>
                <c:pt idx="27907">
                  <c:v>67640.94413946811</c:v>
                </c:pt>
                <c:pt idx="27908">
                  <c:v>11229.8923868943</c:v>
                </c:pt>
                <c:pt idx="27909">
                  <c:v>41832.8245541548</c:v>
                </c:pt>
                <c:pt idx="27910">
                  <c:v>8862.69436269101</c:v>
                </c:pt>
                <c:pt idx="27911">
                  <c:v>70865.0250617806</c:v>
                </c:pt>
                <c:pt idx="27912">
                  <c:v>50108.59875498719</c:v>
                </c:pt>
                <c:pt idx="27913">
                  <c:v>40229.79820155568</c:v>
                </c:pt>
                <c:pt idx="27914">
                  <c:v>10285.0710525537</c:v>
                </c:pt>
                <c:pt idx="27915">
                  <c:v>97501.9242378159</c:v>
                </c:pt>
                <c:pt idx="27916">
                  <c:v>48084.061375223</c:v>
                </c:pt>
                <c:pt idx="27917">
                  <c:v>18337.7434006751</c:v>
                </c:pt>
                <c:pt idx="27918">
                  <c:v>49123.9319385264</c:v>
                </c:pt>
                <c:pt idx="27919">
                  <c:v>51924.307318404</c:v>
                </c:pt>
                <c:pt idx="27920">
                  <c:v>54739.79118517577</c:v>
                </c:pt>
                <c:pt idx="27921">
                  <c:v>49431.8703723602</c:v>
                </c:pt>
                <c:pt idx="27922">
                  <c:v>121986.001692923</c:v>
                </c:pt>
                <c:pt idx="27923">
                  <c:v>48959.2804171291</c:v>
                </c:pt>
                <c:pt idx="27924">
                  <c:v>33085.1772935378</c:v>
                </c:pt>
                <c:pt idx="27925">
                  <c:v>102979.391370433</c:v>
                </c:pt>
                <c:pt idx="27926">
                  <c:v>22308.437076551</c:v>
                </c:pt>
                <c:pt idx="27927">
                  <c:v>62818.16410823</c:v>
                </c:pt>
                <c:pt idx="27928">
                  <c:v>43256.12000492358</c:v>
                </c:pt>
                <c:pt idx="27929">
                  <c:v>25772.281534484</c:v>
                </c:pt>
                <c:pt idx="27930">
                  <c:v>50438.0588764769</c:v>
                </c:pt>
                <c:pt idx="27931">
                  <c:v>23214.246523273</c:v>
                </c:pt>
                <c:pt idx="27932">
                  <c:v>157437.096797825</c:v>
                </c:pt>
                <c:pt idx="27933">
                  <c:v>22309.6192241541</c:v>
                </c:pt>
                <c:pt idx="27934">
                  <c:v>71164.78903102837</c:v>
                </c:pt>
                <c:pt idx="27935">
                  <c:v>80224.54687365354</c:v>
                </c:pt>
                <c:pt idx="27936">
                  <c:v>43662.0710589483</c:v>
                </c:pt>
                <c:pt idx="27937">
                  <c:v>38892.56474321938</c:v>
                </c:pt>
                <c:pt idx="27938">
                  <c:v>81742.6391057916</c:v>
                </c:pt>
                <c:pt idx="27939">
                  <c:v>51122.0792986835</c:v>
                </c:pt>
                <c:pt idx="27940">
                  <c:v>48310.1531937535</c:v>
                </c:pt>
                <c:pt idx="27941">
                  <c:v>87887.06748930945</c:v>
                </c:pt>
                <c:pt idx="27942">
                  <c:v>111174.940018229</c:v>
                </c:pt>
                <c:pt idx="27943">
                  <c:v>32554.5578485121</c:v>
                </c:pt>
                <c:pt idx="27944">
                  <c:v>84749.1810628415</c:v>
                </c:pt>
                <c:pt idx="27945">
                  <c:v>78794.0804005253</c:v>
                </c:pt>
                <c:pt idx="27946">
                  <c:v>12918.9916704698</c:v>
                </c:pt>
                <c:pt idx="27947">
                  <c:v>42042.72874554167</c:v>
                </c:pt>
                <c:pt idx="27948">
                  <c:v>11177.10552</c:v>
                </c:pt>
                <c:pt idx="27949">
                  <c:v>28979.1517072058</c:v>
                </c:pt>
                <c:pt idx="27950">
                  <c:v>36520.5407952036</c:v>
                </c:pt>
                <c:pt idx="27951">
                  <c:v>82365.43631120557</c:v>
                </c:pt>
                <c:pt idx="27952">
                  <c:v>65981.29155277908</c:v>
                </c:pt>
                <c:pt idx="27953">
                  <c:v>12281.4207988518</c:v>
                </c:pt>
                <c:pt idx="27954">
                  <c:v>104508.387285598</c:v>
                </c:pt>
                <c:pt idx="27955">
                  <c:v>52109.4190700111</c:v>
                </c:pt>
                <c:pt idx="27956">
                  <c:v>12903.587175994</c:v>
                </c:pt>
                <c:pt idx="27957">
                  <c:v>72324.675651141</c:v>
                </c:pt>
                <c:pt idx="27958">
                  <c:v>40069.605583899</c:v>
                </c:pt>
                <c:pt idx="27959">
                  <c:v>12415.1475812123</c:v>
                </c:pt>
                <c:pt idx="27960">
                  <c:v>7844.227895718518</c:v>
                </c:pt>
                <c:pt idx="27961">
                  <c:v>121075.838104917</c:v>
                </c:pt>
                <c:pt idx="27962">
                  <c:v>21899.9034449813</c:v>
                </c:pt>
                <c:pt idx="27963">
                  <c:v>49106.3353781361</c:v>
                </c:pt>
                <c:pt idx="27964">
                  <c:v>90566.8245532159</c:v>
                </c:pt>
                <c:pt idx="27965">
                  <c:v>43805.3267113918</c:v>
                </c:pt>
                <c:pt idx="27966">
                  <c:v>39546.8222564455</c:v>
                </c:pt>
                <c:pt idx="27967">
                  <c:v>10228.1473875537</c:v>
                </c:pt>
                <c:pt idx="27968">
                  <c:v>13836.2536774617</c:v>
                </c:pt>
                <c:pt idx="27969">
                  <c:v>44367.0744849941</c:v>
                </c:pt>
                <c:pt idx="27970">
                  <c:v>13162.1325446706</c:v>
                </c:pt>
                <c:pt idx="27971">
                  <c:v>144311.23796017</c:v>
                </c:pt>
                <c:pt idx="27972">
                  <c:v>20824.7601766396</c:v>
                </c:pt>
                <c:pt idx="27973">
                  <c:v>44123.3407738333</c:v>
                </c:pt>
                <c:pt idx="27974">
                  <c:v>56419.187779485</c:v>
                </c:pt>
                <c:pt idx="27975">
                  <c:v>136852.741762659</c:v>
                </c:pt>
                <c:pt idx="27976">
                  <c:v>145780.333458983</c:v>
                </c:pt>
                <c:pt idx="27977">
                  <c:v>93212.8629080719</c:v>
                </c:pt>
                <c:pt idx="27978">
                  <c:v>120149.250843553</c:v>
                </c:pt>
                <c:pt idx="27979">
                  <c:v>89230.4793780306</c:v>
                </c:pt>
                <c:pt idx="27980">
                  <c:v>146810.56343998</c:v>
                </c:pt>
                <c:pt idx="27981">
                  <c:v>115243.719147137</c:v>
                </c:pt>
                <c:pt idx="27982">
                  <c:v>41038.4539203546</c:v>
                </c:pt>
                <c:pt idx="27983">
                  <c:v>22032.2182224216</c:v>
                </c:pt>
                <c:pt idx="27984">
                  <c:v>88297.6938484345</c:v>
                </c:pt>
                <c:pt idx="27985">
                  <c:v>161682.546959869</c:v>
                </c:pt>
                <c:pt idx="27986">
                  <c:v>209044.559802995</c:v>
                </c:pt>
                <c:pt idx="27987">
                  <c:v>39441.669314864</c:v>
                </c:pt>
                <c:pt idx="27988">
                  <c:v>712843.9793492635</c:v>
                </c:pt>
                <c:pt idx="27989">
                  <c:v>822524.480352148</c:v>
                </c:pt>
                <c:pt idx="27990">
                  <c:v>808038.213021457</c:v>
                </c:pt>
                <c:pt idx="27991">
                  <c:v>457367.5579579828</c:v>
                </c:pt>
                <c:pt idx="27992">
                  <c:v>38871.7824220739</c:v>
                </c:pt>
                <c:pt idx="27993">
                  <c:v>10485.6836329715</c:v>
                </c:pt>
                <c:pt idx="27994">
                  <c:v>35780.4171623179</c:v>
                </c:pt>
                <c:pt idx="27995">
                  <c:v>78672.18397412376</c:v>
                </c:pt>
                <c:pt idx="27996">
                  <c:v>43253.8755504768</c:v>
                </c:pt>
                <c:pt idx="27997">
                  <c:v>41496.6773633476</c:v>
                </c:pt>
                <c:pt idx="27998">
                  <c:v>13186.8957253924</c:v>
                </c:pt>
                <c:pt idx="27999">
                  <c:v>37786.1007535795</c:v>
                </c:pt>
                <c:pt idx="28000">
                  <c:v>11951.2507401513</c:v>
                </c:pt>
                <c:pt idx="28001">
                  <c:v>125546.663948208</c:v>
                </c:pt>
                <c:pt idx="28002">
                  <c:v>31005.8773397444</c:v>
                </c:pt>
                <c:pt idx="28003">
                  <c:v>18542.40913737849</c:v>
                </c:pt>
                <c:pt idx="28004">
                  <c:v>71270.79303580975</c:v>
                </c:pt>
                <c:pt idx="28005">
                  <c:v>56745.43008068308</c:v>
                </c:pt>
                <c:pt idx="28006">
                  <c:v>42374.7209135685</c:v>
                </c:pt>
                <c:pt idx="28007">
                  <c:v>69948.89857961077</c:v>
                </c:pt>
                <c:pt idx="28008">
                  <c:v>38478.3542143543</c:v>
                </c:pt>
                <c:pt idx="28009">
                  <c:v>9165.5657060424</c:v>
                </c:pt>
                <c:pt idx="28010">
                  <c:v>36367.1041173879</c:v>
                </c:pt>
                <c:pt idx="28011">
                  <c:v>113678.455905291</c:v>
                </c:pt>
                <c:pt idx="28012">
                  <c:v>40593.10270001167</c:v>
                </c:pt>
                <c:pt idx="28013">
                  <c:v>15316.0536087136</c:v>
                </c:pt>
                <c:pt idx="28014">
                  <c:v>79044.8693400599</c:v>
                </c:pt>
                <c:pt idx="28015">
                  <c:v>67050.1586249917</c:v>
                </c:pt>
                <c:pt idx="28016">
                  <c:v>40586.1691184849</c:v>
                </c:pt>
                <c:pt idx="28017">
                  <c:v>9365.016576069051</c:v>
                </c:pt>
                <c:pt idx="28018">
                  <c:v>8601.87004717647</c:v>
                </c:pt>
                <c:pt idx="28019">
                  <c:v>8452.63260549125</c:v>
                </c:pt>
                <c:pt idx="28020">
                  <c:v>110711.239828358</c:v>
                </c:pt>
                <c:pt idx="28021">
                  <c:v>193889.308410927</c:v>
                </c:pt>
                <c:pt idx="28022">
                  <c:v>546625.352312163</c:v>
                </c:pt>
                <c:pt idx="28023">
                  <c:v>513274.222071182</c:v>
                </c:pt>
                <c:pt idx="28024">
                  <c:v>507624.029779084</c:v>
                </c:pt>
                <c:pt idx="28025">
                  <c:v>517258.1672926808</c:v>
                </c:pt>
                <c:pt idx="28026">
                  <c:v>535035.2083086637</c:v>
                </c:pt>
                <c:pt idx="28027">
                  <c:v>507440.568987156</c:v>
                </c:pt>
                <c:pt idx="28028">
                  <c:v>511104.670121275</c:v>
                </c:pt>
                <c:pt idx="28029">
                  <c:v>39180.4724485991</c:v>
                </c:pt>
                <c:pt idx="28030">
                  <c:v>124969.822144236</c:v>
                </c:pt>
                <c:pt idx="28031">
                  <c:v>97309.4097568522</c:v>
                </c:pt>
                <c:pt idx="28032">
                  <c:v>101959.258413326</c:v>
                </c:pt>
                <c:pt idx="28033">
                  <c:v>87800.1285005157</c:v>
                </c:pt>
                <c:pt idx="28034">
                  <c:v>113927.271009934</c:v>
                </c:pt>
                <c:pt idx="28035">
                  <c:v>110235.260674217</c:v>
                </c:pt>
                <c:pt idx="28036">
                  <c:v>95837.60428435646</c:v>
                </c:pt>
                <c:pt idx="28037">
                  <c:v>92742.6030528719</c:v>
                </c:pt>
                <c:pt idx="28038">
                  <c:v>96615.5423125362</c:v>
                </c:pt>
                <c:pt idx="28039">
                  <c:v>67875.1759403405</c:v>
                </c:pt>
                <c:pt idx="28040">
                  <c:v>112706.639184571</c:v>
                </c:pt>
                <c:pt idx="28041">
                  <c:v>176310.137707646</c:v>
                </c:pt>
                <c:pt idx="28042">
                  <c:v>58167.6680877948</c:v>
                </c:pt>
                <c:pt idx="28043">
                  <c:v>83218.6846385571</c:v>
                </c:pt>
                <c:pt idx="28044">
                  <c:v>115616.522533472</c:v>
                </c:pt>
                <c:pt idx="28045">
                  <c:v>110586.82388049</c:v>
                </c:pt>
                <c:pt idx="28046">
                  <c:v>90416.64497503777</c:v>
                </c:pt>
                <c:pt idx="28047">
                  <c:v>88971.39892772947</c:v>
                </c:pt>
                <c:pt idx="28048">
                  <c:v>60225.2119486369</c:v>
                </c:pt>
                <c:pt idx="28049">
                  <c:v>61689.873039774</c:v>
                </c:pt>
                <c:pt idx="28050">
                  <c:v>163994.618507362</c:v>
                </c:pt>
                <c:pt idx="28051">
                  <c:v>92393.1511318504</c:v>
                </c:pt>
                <c:pt idx="28052">
                  <c:v>62393.1392684432</c:v>
                </c:pt>
                <c:pt idx="28053">
                  <c:v>146609.868358301</c:v>
                </c:pt>
                <c:pt idx="28054">
                  <c:v>72434.90220443656</c:v>
                </c:pt>
                <c:pt idx="28055">
                  <c:v>84648.59027052044</c:v>
                </c:pt>
                <c:pt idx="28056">
                  <c:v>97888.3829826623</c:v>
                </c:pt>
                <c:pt idx="28057">
                  <c:v>63979.4562115357</c:v>
                </c:pt>
                <c:pt idx="28058">
                  <c:v>136252.051489591</c:v>
                </c:pt>
                <c:pt idx="28059">
                  <c:v>64861.70218464918</c:v>
                </c:pt>
                <c:pt idx="28060">
                  <c:v>130312.599950354</c:v>
                </c:pt>
                <c:pt idx="28061">
                  <c:v>58548.2514561851</c:v>
                </c:pt>
                <c:pt idx="28062">
                  <c:v>145935.123104413</c:v>
                </c:pt>
                <c:pt idx="28063">
                  <c:v>94959.5159760378</c:v>
                </c:pt>
                <c:pt idx="28064">
                  <c:v>87292.9258082852</c:v>
                </c:pt>
                <c:pt idx="28065">
                  <c:v>57341.5740121325</c:v>
                </c:pt>
                <c:pt idx="28066">
                  <c:v>58256.1428215579</c:v>
                </c:pt>
                <c:pt idx="28067">
                  <c:v>116343.797457589</c:v>
                </c:pt>
                <c:pt idx="28068">
                  <c:v>88674.4643573385</c:v>
                </c:pt>
                <c:pt idx="28069">
                  <c:v>59441.4665912141</c:v>
                </c:pt>
                <c:pt idx="28070">
                  <c:v>137514.581724269</c:v>
                </c:pt>
                <c:pt idx="28071">
                  <c:v>174348.873531156</c:v>
                </c:pt>
                <c:pt idx="28072">
                  <c:v>185688.823081978</c:v>
                </c:pt>
                <c:pt idx="28073">
                  <c:v>239518.055948923</c:v>
                </c:pt>
                <c:pt idx="28074">
                  <c:v>94005.3145964583</c:v>
                </c:pt>
                <c:pt idx="28075">
                  <c:v>119281.967352698</c:v>
                </c:pt>
                <c:pt idx="28076">
                  <c:v>109954.255278441</c:v>
                </c:pt>
                <c:pt idx="28077">
                  <c:v>62492.5159635754</c:v>
                </c:pt>
                <c:pt idx="28078">
                  <c:v>59579.7598140752</c:v>
                </c:pt>
                <c:pt idx="28079">
                  <c:v>70785.851498649</c:v>
                </c:pt>
                <c:pt idx="28080">
                  <c:v>76076.042126582</c:v>
                </c:pt>
                <c:pt idx="28081">
                  <c:v>98420.897987344</c:v>
                </c:pt>
                <c:pt idx="28082">
                  <c:v>131906.661687391</c:v>
                </c:pt>
                <c:pt idx="28083">
                  <c:v>88770.1262709016</c:v>
                </c:pt>
                <c:pt idx="28084">
                  <c:v>81341.41647104528</c:v>
                </c:pt>
                <c:pt idx="28085">
                  <c:v>65028.93199586268</c:v>
                </c:pt>
                <c:pt idx="28086">
                  <c:v>73866.5860962669</c:v>
                </c:pt>
                <c:pt idx="28087">
                  <c:v>91322.05227686166</c:v>
                </c:pt>
                <c:pt idx="28088">
                  <c:v>60511.59284074368</c:v>
                </c:pt>
                <c:pt idx="28089">
                  <c:v>72303.2823822853</c:v>
                </c:pt>
                <c:pt idx="28090">
                  <c:v>118695.20215153</c:v>
                </c:pt>
                <c:pt idx="28091">
                  <c:v>64978.245656556</c:v>
                </c:pt>
                <c:pt idx="28092">
                  <c:v>68399.01234650231</c:v>
                </c:pt>
                <c:pt idx="28093">
                  <c:v>158156.576863402</c:v>
                </c:pt>
                <c:pt idx="28094">
                  <c:v>99282.64762357227</c:v>
                </c:pt>
                <c:pt idx="28095">
                  <c:v>63638.4518853677</c:v>
                </c:pt>
                <c:pt idx="28096">
                  <c:v>91286.5015963945</c:v>
                </c:pt>
                <c:pt idx="28097">
                  <c:v>65663.52284832727</c:v>
                </c:pt>
                <c:pt idx="28098">
                  <c:v>65593.6716213326</c:v>
                </c:pt>
                <c:pt idx="28099">
                  <c:v>93861.4110485821</c:v>
                </c:pt>
                <c:pt idx="28100">
                  <c:v>110979.001119718</c:v>
                </c:pt>
                <c:pt idx="28101">
                  <c:v>277249.641632587</c:v>
                </c:pt>
                <c:pt idx="28102">
                  <c:v>265368.787645261</c:v>
                </c:pt>
                <c:pt idx="28103">
                  <c:v>319911.425591816</c:v>
                </c:pt>
                <c:pt idx="28104">
                  <c:v>244963.260499431</c:v>
                </c:pt>
                <c:pt idx="28105">
                  <c:v>300019.161292651</c:v>
                </c:pt>
                <c:pt idx="28106">
                  <c:v>291134.982002282</c:v>
                </c:pt>
                <c:pt idx="28107">
                  <c:v>257573.556169301</c:v>
                </c:pt>
                <c:pt idx="28108">
                  <c:v>244993.502074623</c:v>
                </c:pt>
                <c:pt idx="28109">
                  <c:v>281323.616218508</c:v>
                </c:pt>
                <c:pt idx="28110">
                  <c:v>273293.314862071</c:v>
                </c:pt>
                <c:pt idx="28111">
                  <c:v>253296.116347282</c:v>
                </c:pt>
                <c:pt idx="28112">
                  <c:v>263282.777468983</c:v>
                </c:pt>
                <c:pt idx="28113">
                  <c:v>248412.840344457</c:v>
                </c:pt>
                <c:pt idx="28114">
                  <c:v>323868.255984033</c:v>
                </c:pt>
                <c:pt idx="28115">
                  <c:v>266957.319575184</c:v>
                </c:pt>
                <c:pt idx="28116">
                  <c:v>287294.453188191</c:v>
                </c:pt>
                <c:pt idx="28117">
                  <c:v>288466.459200023</c:v>
                </c:pt>
                <c:pt idx="28118">
                  <c:v>259246.889902361</c:v>
                </c:pt>
                <c:pt idx="28119">
                  <c:v>324592.403481985</c:v>
                </c:pt>
                <c:pt idx="28120">
                  <c:v>333150.984095618</c:v>
                </c:pt>
                <c:pt idx="28121">
                  <c:v>130573.539959734</c:v>
                </c:pt>
                <c:pt idx="28122">
                  <c:v>89508.557589838</c:v>
                </c:pt>
                <c:pt idx="28123">
                  <c:v>91578.4344493509</c:v>
                </c:pt>
                <c:pt idx="28124">
                  <c:v>174263.161899033</c:v>
                </c:pt>
                <c:pt idx="28125">
                  <c:v>124375.897128699</c:v>
                </c:pt>
                <c:pt idx="28126">
                  <c:v>87159.75188942917</c:v>
                </c:pt>
                <c:pt idx="28127">
                  <c:v>104277.803484285</c:v>
                </c:pt>
                <c:pt idx="28128">
                  <c:v>126304.653572505</c:v>
                </c:pt>
                <c:pt idx="28129">
                  <c:v>84265.13051526841</c:v>
                </c:pt>
                <c:pt idx="28130">
                  <c:v>88013.24676477681</c:v>
                </c:pt>
                <c:pt idx="28131">
                  <c:v>102840.278033195</c:v>
                </c:pt>
                <c:pt idx="28132">
                  <c:v>108922.901743111</c:v>
                </c:pt>
                <c:pt idx="28133">
                  <c:v>117299.434655723</c:v>
                </c:pt>
                <c:pt idx="28134">
                  <c:v>156546.502091768</c:v>
                </c:pt>
                <c:pt idx="28135">
                  <c:v>123591.305086213</c:v>
                </c:pt>
                <c:pt idx="28136">
                  <c:v>97498.04751970907</c:v>
                </c:pt>
                <c:pt idx="28137">
                  <c:v>538059.401582367</c:v>
                </c:pt>
                <c:pt idx="28138">
                  <c:v>1.12591308026131E6</c:v>
                </c:pt>
                <c:pt idx="28139">
                  <c:v>1.04629069736394E6</c:v>
                </c:pt>
                <c:pt idx="28140">
                  <c:v>968989.843984919</c:v>
                </c:pt>
                <c:pt idx="28141">
                  <c:v>102242.891895436</c:v>
                </c:pt>
                <c:pt idx="28142">
                  <c:v>110902.202957459</c:v>
                </c:pt>
                <c:pt idx="28143">
                  <c:v>81283.1360703363</c:v>
                </c:pt>
                <c:pt idx="28144">
                  <c:v>177837.915772</c:v>
                </c:pt>
                <c:pt idx="28145">
                  <c:v>155885.644045459</c:v>
                </c:pt>
                <c:pt idx="28146">
                  <c:v>142120.439694268</c:v>
                </c:pt>
                <c:pt idx="28147">
                  <c:v>107684.589138375</c:v>
                </c:pt>
                <c:pt idx="28148">
                  <c:v>113320.587396045</c:v>
                </c:pt>
                <c:pt idx="28149">
                  <c:v>136786.452939693</c:v>
                </c:pt>
                <c:pt idx="28150">
                  <c:v>153487.920222036</c:v>
                </c:pt>
                <c:pt idx="28151">
                  <c:v>116635.692069955</c:v>
                </c:pt>
                <c:pt idx="28152">
                  <c:v>116742.044664187</c:v>
                </c:pt>
                <c:pt idx="28153">
                  <c:v>187893.773242198</c:v>
                </c:pt>
                <c:pt idx="28154">
                  <c:v>147244.343133306</c:v>
                </c:pt>
                <c:pt idx="28155">
                  <c:v>146019.567461935</c:v>
                </c:pt>
                <c:pt idx="28156">
                  <c:v>148284.53295905</c:v>
                </c:pt>
                <c:pt idx="28157">
                  <c:v>155231.887613501</c:v>
                </c:pt>
                <c:pt idx="28158">
                  <c:v>100029.348467117</c:v>
                </c:pt>
                <c:pt idx="28159">
                  <c:v>76113.807860288</c:v>
                </c:pt>
                <c:pt idx="28160">
                  <c:v>119542.891284116</c:v>
                </c:pt>
                <c:pt idx="28161">
                  <c:v>117651.04579505</c:v>
                </c:pt>
                <c:pt idx="28162">
                  <c:v>93101.69223827226</c:v>
                </c:pt>
                <c:pt idx="28163">
                  <c:v>177646.819994158</c:v>
                </c:pt>
                <c:pt idx="28164">
                  <c:v>89019.54083002085</c:v>
                </c:pt>
                <c:pt idx="28165">
                  <c:v>123871.001803849</c:v>
                </c:pt>
                <c:pt idx="28166">
                  <c:v>120651.050111371</c:v>
                </c:pt>
                <c:pt idx="28167">
                  <c:v>105878.677099628</c:v>
                </c:pt>
                <c:pt idx="28168">
                  <c:v>85930.43276574677</c:v>
                </c:pt>
                <c:pt idx="28169">
                  <c:v>83892.5188690832</c:v>
                </c:pt>
                <c:pt idx="28170">
                  <c:v>105935.520268877</c:v>
                </c:pt>
                <c:pt idx="28171">
                  <c:v>142681.02438947</c:v>
                </c:pt>
                <c:pt idx="28172">
                  <c:v>92660.8193440581</c:v>
                </c:pt>
                <c:pt idx="28173">
                  <c:v>114434.144112875</c:v>
                </c:pt>
                <c:pt idx="28174">
                  <c:v>59726.0062999705</c:v>
                </c:pt>
                <c:pt idx="28175">
                  <c:v>141345.651899484</c:v>
                </c:pt>
                <c:pt idx="28176">
                  <c:v>101593.675115649</c:v>
                </c:pt>
                <c:pt idx="28177">
                  <c:v>56356.427252796</c:v>
                </c:pt>
                <c:pt idx="28178">
                  <c:v>114561.682842879</c:v>
                </c:pt>
                <c:pt idx="28179">
                  <c:v>103198.999802868</c:v>
                </c:pt>
                <c:pt idx="28180">
                  <c:v>147432.074818579</c:v>
                </c:pt>
                <c:pt idx="28181">
                  <c:v>157735.301608865</c:v>
                </c:pt>
                <c:pt idx="28182">
                  <c:v>245532.132137322</c:v>
                </c:pt>
                <c:pt idx="28183">
                  <c:v>247073.509729638</c:v>
                </c:pt>
                <c:pt idx="28184">
                  <c:v>254663.328899636</c:v>
                </c:pt>
                <c:pt idx="28185">
                  <c:v>218315.265034727</c:v>
                </c:pt>
                <c:pt idx="28186">
                  <c:v>254893.23902936</c:v>
                </c:pt>
                <c:pt idx="28187">
                  <c:v>273106.337014107</c:v>
                </c:pt>
                <c:pt idx="28188">
                  <c:v>260454.714674557</c:v>
                </c:pt>
                <c:pt idx="28189">
                  <c:v>217386.238283513</c:v>
                </c:pt>
                <c:pt idx="28190">
                  <c:v>347448.7448500898</c:v>
                </c:pt>
                <c:pt idx="28191">
                  <c:v>463380.78639952</c:v>
                </c:pt>
                <c:pt idx="28192">
                  <c:v>475766.976105405</c:v>
                </c:pt>
                <c:pt idx="28193">
                  <c:v>485732.527031061</c:v>
                </c:pt>
                <c:pt idx="28194">
                  <c:v>442748.853038629</c:v>
                </c:pt>
                <c:pt idx="28195">
                  <c:v>505770.26553706</c:v>
                </c:pt>
                <c:pt idx="28196">
                  <c:v>446203.5183741918</c:v>
                </c:pt>
                <c:pt idx="28197">
                  <c:v>304802.29044352</c:v>
                </c:pt>
                <c:pt idx="28198">
                  <c:v>293949.828703064</c:v>
                </c:pt>
                <c:pt idx="28199">
                  <c:v>242652.532372111</c:v>
                </c:pt>
                <c:pt idx="28200">
                  <c:v>218821.00058359</c:v>
                </c:pt>
                <c:pt idx="28201">
                  <c:v>311885.651646913</c:v>
                </c:pt>
                <c:pt idx="28202">
                  <c:v>219695.097945751</c:v>
                </c:pt>
                <c:pt idx="28203">
                  <c:v>247204.716622625</c:v>
                </c:pt>
                <c:pt idx="28204">
                  <c:v>217387.261161377</c:v>
                </c:pt>
                <c:pt idx="28205">
                  <c:v>246359.949581794</c:v>
                </c:pt>
                <c:pt idx="28206">
                  <c:v>232991.180381476</c:v>
                </c:pt>
                <c:pt idx="28207">
                  <c:v>289569.488631345</c:v>
                </c:pt>
                <c:pt idx="28208">
                  <c:v>213036.200781359</c:v>
                </c:pt>
                <c:pt idx="28209">
                  <c:v>289881.905151031</c:v>
                </c:pt>
                <c:pt idx="28210">
                  <c:v>245024.355426445</c:v>
                </c:pt>
                <c:pt idx="28211">
                  <c:v>263792.859200445</c:v>
                </c:pt>
                <c:pt idx="28212">
                  <c:v>80235.0204863683</c:v>
                </c:pt>
                <c:pt idx="28213">
                  <c:v>112140.444598579</c:v>
                </c:pt>
                <c:pt idx="28214">
                  <c:v>195827.198429707</c:v>
                </c:pt>
                <c:pt idx="28215">
                  <c:v>74442.95384178757</c:v>
                </c:pt>
                <c:pt idx="28216">
                  <c:v>96952.70650542095</c:v>
                </c:pt>
                <c:pt idx="28217">
                  <c:v>124594.536374882</c:v>
                </c:pt>
                <c:pt idx="28218">
                  <c:v>93252.5304558172</c:v>
                </c:pt>
                <c:pt idx="28219">
                  <c:v>94685.91915127255</c:v>
                </c:pt>
                <c:pt idx="28220">
                  <c:v>61802.4844973979</c:v>
                </c:pt>
                <c:pt idx="28221">
                  <c:v>87321.5278709649</c:v>
                </c:pt>
                <c:pt idx="28222">
                  <c:v>42695.4547411923</c:v>
                </c:pt>
                <c:pt idx="28223">
                  <c:v>90965.44562186307</c:v>
                </c:pt>
                <c:pt idx="28224">
                  <c:v>36395.01988063518</c:v>
                </c:pt>
                <c:pt idx="28225">
                  <c:v>69622.0845892182</c:v>
                </c:pt>
                <c:pt idx="28226">
                  <c:v>93933.8839638191</c:v>
                </c:pt>
                <c:pt idx="28227">
                  <c:v>44533.0894293051</c:v>
                </c:pt>
                <c:pt idx="28228">
                  <c:v>28712.62736785609</c:v>
                </c:pt>
                <c:pt idx="28229">
                  <c:v>76433.026857985</c:v>
                </c:pt>
                <c:pt idx="28230">
                  <c:v>46158.014316659</c:v>
                </c:pt>
                <c:pt idx="28231">
                  <c:v>17291.9350631193</c:v>
                </c:pt>
                <c:pt idx="28232">
                  <c:v>40141.8896084647</c:v>
                </c:pt>
                <c:pt idx="28233">
                  <c:v>116466.588989134</c:v>
                </c:pt>
                <c:pt idx="28234">
                  <c:v>16772.9814153557</c:v>
                </c:pt>
                <c:pt idx="28235">
                  <c:v>92321.2770479203</c:v>
                </c:pt>
                <c:pt idx="28236">
                  <c:v>71150.8661973836</c:v>
                </c:pt>
                <c:pt idx="28237">
                  <c:v>17266.0051295589</c:v>
                </c:pt>
                <c:pt idx="28238">
                  <c:v>45691.859094647</c:v>
                </c:pt>
                <c:pt idx="28239">
                  <c:v>15459.2139617148</c:v>
                </c:pt>
                <c:pt idx="28240">
                  <c:v>38081.9099293586</c:v>
                </c:pt>
                <c:pt idx="28241">
                  <c:v>20042.4042718275</c:v>
                </c:pt>
                <c:pt idx="28242">
                  <c:v>60660.50630165</c:v>
                </c:pt>
                <c:pt idx="28243">
                  <c:v>114628.483318711</c:v>
                </c:pt>
                <c:pt idx="28244">
                  <c:v>12284.0867709858</c:v>
                </c:pt>
                <c:pt idx="28245">
                  <c:v>105407.853761985</c:v>
                </c:pt>
                <c:pt idx="28246">
                  <c:v>48293.6516333972</c:v>
                </c:pt>
                <c:pt idx="28247">
                  <c:v>14152.3572503498</c:v>
                </c:pt>
                <c:pt idx="28248">
                  <c:v>71883.5869337972</c:v>
                </c:pt>
                <c:pt idx="28249">
                  <c:v>41944.71294273758</c:v>
                </c:pt>
                <c:pt idx="28250">
                  <c:v>12358.9879167864</c:v>
                </c:pt>
                <c:pt idx="28251">
                  <c:v>11663.0085054474</c:v>
                </c:pt>
                <c:pt idx="28252">
                  <c:v>18916.2062320255</c:v>
                </c:pt>
                <c:pt idx="28253">
                  <c:v>112518.330295275</c:v>
                </c:pt>
                <c:pt idx="28254">
                  <c:v>45119.9254753466</c:v>
                </c:pt>
                <c:pt idx="28255">
                  <c:v>66540.6112122395</c:v>
                </c:pt>
                <c:pt idx="28256">
                  <c:v>91875.41909224939</c:v>
                </c:pt>
                <c:pt idx="28257">
                  <c:v>42808.92929051238</c:v>
                </c:pt>
                <c:pt idx="28258">
                  <c:v>39886.6359111168</c:v>
                </c:pt>
                <c:pt idx="28259">
                  <c:v>9727.70541032923</c:v>
                </c:pt>
                <c:pt idx="28260">
                  <c:v>9727.70541032923</c:v>
                </c:pt>
                <c:pt idx="28261">
                  <c:v>40497.4390421319</c:v>
                </c:pt>
                <c:pt idx="28262">
                  <c:v>91257.1865669267</c:v>
                </c:pt>
                <c:pt idx="28263">
                  <c:v>45257.8774598824</c:v>
                </c:pt>
                <c:pt idx="28264">
                  <c:v>74566.92401565239</c:v>
                </c:pt>
                <c:pt idx="28265">
                  <c:v>15783.2325155251</c:v>
                </c:pt>
                <c:pt idx="28266">
                  <c:v>139474.808147534</c:v>
                </c:pt>
                <c:pt idx="28267">
                  <c:v>69991.4093318459</c:v>
                </c:pt>
                <c:pt idx="28268">
                  <c:v>125763.095243143</c:v>
                </c:pt>
                <c:pt idx="28269">
                  <c:v>70832.1530429302</c:v>
                </c:pt>
                <c:pt idx="28270">
                  <c:v>99856.6858697647</c:v>
                </c:pt>
                <c:pt idx="28271">
                  <c:v>70462.1483617554</c:v>
                </c:pt>
                <c:pt idx="28272">
                  <c:v>172996.522500026</c:v>
                </c:pt>
                <c:pt idx="28273">
                  <c:v>70662.755758991</c:v>
                </c:pt>
                <c:pt idx="28274">
                  <c:v>99678.3290725436</c:v>
                </c:pt>
                <c:pt idx="28275">
                  <c:v>79178.51657185466</c:v>
                </c:pt>
                <c:pt idx="28276">
                  <c:v>151322.099598408</c:v>
                </c:pt>
                <c:pt idx="28277">
                  <c:v>98614.3615467898</c:v>
                </c:pt>
                <c:pt idx="28278">
                  <c:v>71110.7717277033</c:v>
                </c:pt>
                <c:pt idx="28279">
                  <c:v>93877.894715745</c:v>
                </c:pt>
                <c:pt idx="28280">
                  <c:v>131714.288120187</c:v>
                </c:pt>
                <c:pt idx="28281">
                  <c:v>68499.28429625907</c:v>
                </c:pt>
                <c:pt idx="28282">
                  <c:v>106053.16181925</c:v>
                </c:pt>
                <c:pt idx="28283">
                  <c:v>188243.992626824</c:v>
                </c:pt>
                <c:pt idx="28284">
                  <c:v>83490.5996957746</c:v>
                </c:pt>
                <c:pt idx="28285">
                  <c:v>104482.583341415</c:v>
                </c:pt>
                <c:pt idx="28286">
                  <c:v>231819.97372987</c:v>
                </c:pt>
                <c:pt idx="28287">
                  <c:v>824309.513692041</c:v>
                </c:pt>
                <c:pt idx="28288">
                  <c:v>847924.441552661</c:v>
                </c:pt>
                <c:pt idx="28289">
                  <c:v>784380.227882356</c:v>
                </c:pt>
                <c:pt idx="28290">
                  <c:v>432446.208942631</c:v>
                </c:pt>
                <c:pt idx="28291">
                  <c:v>48095.3003367792</c:v>
                </c:pt>
                <c:pt idx="28292">
                  <c:v>57683.9496650744</c:v>
                </c:pt>
                <c:pt idx="28293">
                  <c:v>114636.098678719</c:v>
                </c:pt>
                <c:pt idx="28294">
                  <c:v>21863.4548468222</c:v>
                </c:pt>
                <c:pt idx="28295">
                  <c:v>77393.6641059254</c:v>
                </c:pt>
                <c:pt idx="28296">
                  <c:v>55298.3081116053</c:v>
                </c:pt>
                <c:pt idx="28297">
                  <c:v>56202.8856445487</c:v>
                </c:pt>
                <c:pt idx="28298">
                  <c:v>19373.1334971122</c:v>
                </c:pt>
                <c:pt idx="28299">
                  <c:v>78270.7399703359</c:v>
                </c:pt>
                <c:pt idx="28300">
                  <c:v>47811.4804349545</c:v>
                </c:pt>
                <c:pt idx="28301">
                  <c:v>36045.1507657455</c:v>
                </c:pt>
                <c:pt idx="28302">
                  <c:v>94901.0745905776</c:v>
                </c:pt>
                <c:pt idx="28303">
                  <c:v>47626.99960850028</c:v>
                </c:pt>
                <c:pt idx="28304">
                  <c:v>19244.6509142302</c:v>
                </c:pt>
                <c:pt idx="28305">
                  <c:v>103190.723596926</c:v>
                </c:pt>
                <c:pt idx="28306">
                  <c:v>69307.7512320688</c:v>
                </c:pt>
                <c:pt idx="28307">
                  <c:v>16917.0571671894</c:v>
                </c:pt>
                <c:pt idx="28308">
                  <c:v>47597.4434741582</c:v>
                </c:pt>
                <c:pt idx="28309">
                  <c:v>16832.73243630569</c:v>
                </c:pt>
                <c:pt idx="28310">
                  <c:v>42785.3775831543</c:v>
                </c:pt>
                <c:pt idx="28311">
                  <c:v>10748.6052244671</c:v>
                </c:pt>
                <c:pt idx="28312">
                  <c:v>81005.5853207308</c:v>
                </c:pt>
                <c:pt idx="28313">
                  <c:v>70683.24003202446</c:v>
                </c:pt>
                <c:pt idx="28314">
                  <c:v>32086.4446620402</c:v>
                </c:pt>
                <c:pt idx="28315">
                  <c:v>114044.933533601</c:v>
                </c:pt>
                <c:pt idx="28316">
                  <c:v>65917.91039362315</c:v>
                </c:pt>
                <c:pt idx="28317">
                  <c:v>16778.7046622724</c:v>
                </c:pt>
                <c:pt idx="28318">
                  <c:v>75411.3614895024</c:v>
                </c:pt>
                <c:pt idx="28319">
                  <c:v>171186.456634443</c:v>
                </c:pt>
                <c:pt idx="28320">
                  <c:v>379118.935929689</c:v>
                </c:pt>
                <c:pt idx="28321">
                  <c:v>409476.741407546</c:v>
                </c:pt>
                <c:pt idx="28322">
                  <c:v>486689.718383638</c:v>
                </c:pt>
                <c:pt idx="28323">
                  <c:v>196918.851948383</c:v>
                </c:pt>
                <c:pt idx="28324">
                  <c:v>79900.3402009369</c:v>
                </c:pt>
                <c:pt idx="28325">
                  <c:v>86967.6501613991</c:v>
                </c:pt>
                <c:pt idx="28326">
                  <c:v>56282.29145694619</c:v>
                </c:pt>
                <c:pt idx="28327">
                  <c:v>38033.8840818868</c:v>
                </c:pt>
                <c:pt idx="28328">
                  <c:v>10310.0182505524</c:v>
                </c:pt>
                <c:pt idx="28329">
                  <c:v>10048.404622611</c:v>
                </c:pt>
                <c:pt idx="28330">
                  <c:v>40753.9567154865</c:v>
                </c:pt>
                <c:pt idx="28331">
                  <c:v>44201.5248477615</c:v>
                </c:pt>
                <c:pt idx="28332">
                  <c:v>114331.196165034</c:v>
                </c:pt>
                <c:pt idx="28333">
                  <c:v>10672.7023237159</c:v>
                </c:pt>
                <c:pt idx="28334">
                  <c:v>40300.7780589672</c:v>
                </c:pt>
                <c:pt idx="28335">
                  <c:v>83131.133568355</c:v>
                </c:pt>
                <c:pt idx="28336">
                  <c:v>32123.5586736869</c:v>
                </c:pt>
                <c:pt idx="28337">
                  <c:v>66108.0450247895</c:v>
                </c:pt>
                <c:pt idx="28338">
                  <c:v>9491.6446713976</c:v>
                </c:pt>
                <c:pt idx="28339">
                  <c:v>110343.322124355</c:v>
                </c:pt>
                <c:pt idx="28340">
                  <c:v>9576.1081413667</c:v>
                </c:pt>
                <c:pt idx="28341">
                  <c:v>83927.944620083</c:v>
                </c:pt>
                <c:pt idx="28342">
                  <c:v>36967.8324175018</c:v>
                </c:pt>
                <c:pt idx="28343">
                  <c:v>38628.65842388359</c:v>
                </c:pt>
                <c:pt idx="28344">
                  <c:v>14580.7746412497</c:v>
                </c:pt>
                <c:pt idx="28345">
                  <c:v>140404.829108593</c:v>
                </c:pt>
                <c:pt idx="28346">
                  <c:v>17460.9208942042</c:v>
                </c:pt>
                <c:pt idx="28347">
                  <c:v>39743.6891908509</c:v>
                </c:pt>
                <c:pt idx="28348">
                  <c:v>26946.5447606832</c:v>
                </c:pt>
                <c:pt idx="28349">
                  <c:v>72129.0472118801</c:v>
                </c:pt>
                <c:pt idx="28350">
                  <c:v>70038.29065434</c:v>
                </c:pt>
                <c:pt idx="28351">
                  <c:v>9917.34846958871</c:v>
                </c:pt>
                <c:pt idx="28352">
                  <c:v>110869.522421521</c:v>
                </c:pt>
                <c:pt idx="28353">
                  <c:v>44552.3290498194</c:v>
                </c:pt>
                <c:pt idx="28354">
                  <c:v>97146.7633368852</c:v>
                </c:pt>
                <c:pt idx="28355">
                  <c:v>14270.0808141856</c:v>
                </c:pt>
                <c:pt idx="28356">
                  <c:v>100096.08367238</c:v>
                </c:pt>
                <c:pt idx="28357">
                  <c:v>111933.916496919</c:v>
                </c:pt>
                <c:pt idx="28358">
                  <c:v>85688.4459195641</c:v>
                </c:pt>
                <c:pt idx="28359">
                  <c:v>111486.471475137</c:v>
                </c:pt>
                <c:pt idx="28360">
                  <c:v>125414.87527405</c:v>
                </c:pt>
                <c:pt idx="28361">
                  <c:v>130343.740004251</c:v>
                </c:pt>
                <c:pt idx="28362">
                  <c:v>173922.938671109</c:v>
                </c:pt>
                <c:pt idx="28363">
                  <c:v>109615.628109912</c:v>
                </c:pt>
                <c:pt idx="28364">
                  <c:v>134302.949592402</c:v>
                </c:pt>
                <c:pt idx="28365">
                  <c:v>87110.95228931154</c:v>
                </c:pt>
                <c:pt idx="28366">
                  <c:v>144454.341970098</c:v>
                </c:pt>
                <c:pt idx="28367">
                  <c:v>85944.5489467367</c:v>
                </c:pt>
                <c:pt idx="28368">
                  <c:v>132581.470451632</c:v>
                </c:pt>
                <c:pt idx="28369">
                  <c:v>77082.3934523616</c:v>
                </c:pt>
                <c:pt idx="28370">
                  <c:v>134435.306952118</c:v>
                </c:pt>
                <c:pt idx="28371">
                  <c:v>158831.443655775</c:v>
                </c:pt>
                <c:pt idx="28372">
                  <c:v>115992.273991416</c:v>
                </c:pt>
                <c:pt idx="28373">
                  <c:v>147683.979682273</c:v>
                </c:pt>
                <c:pt idx="28374">
                  <c:v>148916.781050379</c:v>
                </c:pt>
                <c:pt idx="28375">
                  <c:v>106481.1360653</c:v>
                </c:pt>
                <c:pt idx="28376">
                  <c:v>75591.6112553368</c:v>
                </c:pt>
                <c:pt idx="28377">
                  <c:v>72813.1936849157</c:v>
                </c:pt>
                <c:pt idx="28378">
                  <c:v>101735.224780188</c:v>
                </c:pt>
                <c:pt idx="28379">
                  <c:v>100470.679104535</c:v>
                </c:pt>
                <c:pt idx="28380">
                  <c:v>75748.7440947337</c:v>
                </c:pt>
                <c:pt idx="28381">
                  <c:v>99314.1150706335</c:v>
                </c:pt>
                <c:pt idx="28382">
                  <c:v>144652.53336294</c:v>
                </c:pt>
                <c:pt idx="28383">
                  <c:v>163138.778961522</c:v>
                </c:pt>
                <c:pt idx="28384">
                  <c:v>106187.156652282</c:v>
                </c:pt>
                <c:pt idx="28385">
                  <c:v>72333.1811907141</c:v>
                </c:pt>
                <c:pt idx="28386">
                  <c:v>110817.915761002</c:v>
                </c:pt>
                <c:pt idx="28387">
                  <c:v>87527.6087422149</c:v>
                </c:pt>
                <c:pt idx="28388">
                  <c:v>113342.926621251</c:v>
                </c:pt>
                <c:pt idx="28389">
                  <c:v>9524.63096977658</c:v>
                </c:pt>
                <c:pt idx="28390">
                  <c:v>9435.53258809485</c:v>
                </c:pt>
                <c:pt idx="28391">
                  <c:v>11318.7709108109</c:v>
                </c:pt>
                <c:pt idx="28392">
                  <c:v>104138.861696238</c:v>
                </c:pt>
                <c:pt idx="28393">
                  <c:v>51592.1028994691</c:v>
                </c:pt>
                <c:pt idx="28394">
                  <c:v>78527.8261000611</c:v>
                </c:pt>
                <c:pt idx="28395">
                  <c:v>45985.3986136383</c:v>
                </c:pt>
                <c:pt idx="28396">
                  <c:v>41130.835604719</c:v>
                </c:pt>
                <c:pt idx="28397">
                  <c:v>14935.7514445498</c:v>
                </c:pt>
                <c:pt idx="28398">
                  <c:v>12924.857798644</c:v>
                </c:pt>
                <c:pt idx="28399">
                  <c:v>42131.16034416499</c:v>
                </c:pt>
                <c:pt idx="28400">
                  <c:v>44744.1562350075</c:v>
                </c:pt>
                <c:pt idx="28401">
                  <c:v>76198.0903582384</c:v>
                </c:pt>
                <c:pt idx="28402">
                  <c:v>52785.1091123519</c:v>
                </c:pt>
                <c:pt idx="28403">
                  <c:v>68294.4972065458</c:v>
                </c:pt>
                <c:pt idx="28404">
                  <c:v>51659.18556368358</c:v>
                </c:pt>
                <c:pt idx="28405">
                  <c:v>31516.5907143404</c:v>
                </c:pt>
                <c:pt idx="28406">
                  <c:v>81905.73323948975</c:v>
                </c:pt>
                <c:pt idx="28407">
                  <c:v>48534.2298468935</c:v>
                </c:pt>
                <c:pt idx="28408">
                  <c:v>11645.4773943725</c:v>
                </c:pt>
                <c:pt idx="28409">
                  <c:v>12101.1401449084</c:v>
                </c:pt>
                <c:pt idx="28410">
                  <c:v>11626.8085668278</c:v>
                </c:pt>
                <c:pt idx="28411">
                  <c:v>112899.578343698</c:v>
                </c:pt>
                <c:pt idx="28412">
                  <c:v>9450.217593613655</c:v>
                </c:pt>
                <c:pt idx="28413">
                  <c:v>84073.226700909</c:v>
                </c:pt>
                <c:pt idx="28414">
                  <c:v>57744.23982281928</c:v>
                </c:pt>
                <c:pt idx="28415">
                  <c:v>40127.9347497283</c:v>
                </c:pt>
                <c:pt idx="28416">
                  <c:v>9852.411080638971</c:v>
                </c:pt>
                <c:pt idx="28417">
                  <c:v>10513.537449353</c:v>
                </c:pt>
                <c:pt idx="28418">
                  <c:v>67988.22833300297</c:v>
                </c:pt>
                <c:pt idx="28419">
                  <c:v>43789.9701813282</c:v>
                </c:pt>
                <c:pt idx="28420">
                  <c:v>51016.6426696862</c:v>
                </c:pt>
                <c:pt idx="28421">
                  <c:v>21998.5034332748</c:v>
                </c:pt>
                <c:pt idx="28422">
                  <c:v>53632.27999291788</c:v>
                </c:pt>
                <c:pt idx="28423">
                  <c:v>91528.45305095256</c:v>
                </c:pt>
                <c:pt idx="28424">
                  <c:v>85017.8292993698</c:v>
                </c:pt>
                <c:pt idx="28425">
                  <c:v>39641.1447837477</c:v>
                </c:pt>
                <c:pt idx="28426">
                  <c:v>43401.6028330364</c:v>
                </c:pt>
                <c:pt idx="28427">
                  <c:v>12142.0547244295</c:v>
                </c:pt>
                <c:pt idx="28428">
                  <c:v>37975.9538584051</c:v>
                </c:pt>
                <c:pt idx="28429">
                  <c:v>41385.5365512592</c:v>
                </c:pt>
                <c:pt idx="28430">
                  <c:v>42951.9172166898</c:v>
                </c:pt>
                <c:pt idx="28431">
                  <c:v>12457.1982624885</c:v>
                </c:pt>
                <c:pt idx="28432">
                  <c:v>68871.7527255502</c:v>
                </c:pt>
                <c:pt idx="28433">
                  <c:v>72856.9716155381</c:v>
                </c:pt>
                <c:pt idx="28434">
                  <c:v>64191.8002208572</c:v>
                </c:pt>
                <c:pt idx="28435">
                  <c:v>67789.99020412427</c:v>
                </c:pt>
                <c:pt idx="28436">
                  <c:v>574034.2717014051</c:v>
                </c:pt>
                <c:pt idx="28437">
                  <c:v>866389.421238474</c:v>
                </c:pt>
                <c:pt idx="28438">
                  <c:v>966323.5546073</c:v>
                </c:pt>
                <c:pt idx="28439">
                  <c:v>713605.076849418</c:v>
                </c:pt>
                <c:pt idx="28440">
                  <c:v>253232.293140067</c:v>
                </c:pt>
                <c:pt idx="28441">
                  <c:v>188805.978571385</c:v>
                </c:pt>
                <c:pt idx="28442">
                  <c:v>124919.41016182</c:v>
                </c:pt>
                <c:pt idx="28443">
                  <c:v>60480.148260754</c:v>
                </c:pt>
                <c:pt idx="28444">
                  <c:v>163678.425504646</c:v>
                </c:pt>
                <c:pt idx="28445">
                  <c:v>161407.789246403</c:v>
                </c:pt>
                <c:pt idx="28446">
                  <c:v>192795.016820732</c:v>
                </c:pt>
                <c:pt idx="28447">
                  <c:v>161476.236044357</c:v>
                </c:pt>
                <c:pt idx="28448">
                  <c:v>190677.160073822</c:v>
                </c:pt>
                <c:pt idx="28449">
                  <c:v>163285.864782056</c:v>
                </c:pt>
                <c:pt idx="28450">
                  <c:v>218265.122677523</c:v>
                </c:pt>
                <c:pt idx="28451">
                  <c:v>161795.423111935</c:v>
                </c:pt>
                <c:pt idx="28452">
                  <c:v>233305.409702448</c:v>
                </c:pt>
                <c:pt idx="28453">
                  <c:v>234382.478134283</c:v>
                </c:pt>
                <c:pt idx="28454">
                  <c:v>213568.211725171</c:v>
                </c:pt>
                <c:pt idx="28455">
                  <c:v>162330.048864123</c:v>
                </c:pt>
                <c:pt idx="28456">
                  <c:v>201067.609192321</c:v>
                </c:pt>
                <c:pt idx="28457">
                  <c:v>211265.741816602</c:v>
                </c:pt>
                <c:pt idx="28458">
                  <c:v>204303.545449639</c:v>
                </c:pt>
                <c:pt idx="28459">
                  <c:v>162714.692825716</c:v>
                </c:pt>
                <c:pt idx="28460">
                  <c:v>162126.392047489</c:v>
                </c:pt>
                <c:pt idx="28461">
                  <c:v>197378.697324968</c:v>
                </c:pt>
                <c:pt idx="28462">
                  <c:v>275041.487234514</c:v>
                </c:pt>
                <c:pt idx="28463">
                  <c:v>257150.950715237</c:v>
                </c:pt>
                <c:pt idx="28464">
                  <c:v>216565.163057486</c:v>
                </c:pt>
                <c:pt idx="28465">
                  <c:v>215992.162797499</c:v>
                </c:pt>
                <c:pt idx="28466">
                  <c:v>189503.940800721</c:v>
                </c:pt>
                <c:pt idx="28467">
                  <c:v>192570.361808689</c:v>
                </c:pt>
                <c:pt idx="28468">
                  <c:v>194968.80583193</c:v>
                </c:pt>
                <c:pt idx="28469">
                  <c:v>168872.227340726</c:v>
                </c:pt>
                <c:pt idx="28470">
                  <c:v>46414.9794874714</c:v>
                </c:pt>
                <c:pt idx="28471">
                  <c:v>117772.785169487</c:v>
                </c:pt>
                <c:pt idx="28472">
                  <c:v>71101.71901045956</c:v>
                </c:pt>
                <c:pt idx="28473">
                  <c:v>128515.406561658</c:v>
                </c:pt>
                <c:pt idx="28474">
                  <c:v>170480.150781066</c:v>
                </c:pt>
                <c:pt idx="28475">
                  <c:v>173522.597673927</c:v>
                </c:pt>
                <c:pt idx="28476">
                  <c:v>131767.474216821</c:v>
                </c:pt>
                <c:pt idx="28477">
                  <c:v>163019.576587431</c:v>
                </c:pt>
                <c:pt idx="28478">
                  <c:v>94493.329660771</c:v>
                </c:pt>
                <c:pt idx="28479">
                  <c:v>130944.188292114</c:v>
                </c:pt>
                <c:pt idx="28480">
                  <c:v>147484.183446658</c:v>
                </c:pt>
                <c:pt idx="28481">
                  <c:v>196012.418665286</c:v>
                </c:pt>
                <c:pt idx="28482">
                  <c:v>132778.587786586</c:v>
                </c:pt>
                <c:pt idx="28483">
                  <c:v>141897.652392566</c:v>
                </c:pt>
                <c:pt idx="28484">
                  <c:v>200393.636588492</c:v>
                </c:pt>
                <c:pt idx="28485">
                  <c:v>104953.556748252</c:v>
                </c:pt>
                <c:pt idx="28486">
                  <c:v>78761.9001917155</c:v>
                </c:pt>
                <c:pt idx="28487">
                  <c:v>44287.45586083559</c:v>
                </c:pt>
                <c:pt idx="28488">
                  <c:v>59070.9718683686</c:v>
                </c:pt>
                <c:pt idx="28489">
                  <c:v>107851.288188546</c:v>
                </c:pt>
                <c:pt idx="28490">
                  <c:v>129137.838134698</c:v>
                </c:pt>
                <c:pt idx="28491">
                  <c:v>257594.990782997</c:v>
                </c:pt>
                <c:pt idx="28492">
                  <c:v>145272.219643784</c:v>
                </c:pt>
                <c:pt idx="28493">
                  <c:v>130841.496923523</c:v>
                </c:pt>
                <c:pt idx="28494">
                  <c:v>70776.61498716839</c:v>
                </c:pt>
                <c:pt idx="28495">
                  <c:v>147918.999831931</c:v>
                </c:pt>
                <c:pt idx="28496">
                  <c:v>74011.31615336287</c:v>
                </c:pt>
                <c:pt idx="28497">
                  <c:v>64934.0738064525</c:v>
                </c:pt>
                <c:pt idx="28498">
                  <c:v>32639.6615676738</c:v>
                </c:pt>
                <c:pt idx="28499">
                  <c:v>66920.6830397307</c:v>
                </c:pt>
                <c:pt idx="28500">
                  <c:v>20299.0274494696</c:v>
                </c:pt>
                <c:pt idx="28501">
                  <c:v>77000.96234971276</c:v>
                </c:pt>
                <c:pt idx="28502">
                  <c:v>20030.7083234091</c:v>
                </c:pt>
                <c:pt idx="28503">
                  <c:v>36126.8961603105</c:v>
                </c:pt>
                <c:pt idx="28504">
                  <c:v>30552.6915315997</c:v>
                </c:pt>
                <c:pt idx="28505">
                  <c:v>227624.270256888</c:v>
                </c:pt>
                <c:pt idx="28506">
                  <c:v>103378.549430692</c:v>
                </c:pt>
                <c:pt idx="28507">
                  <c:v>54218.5313271561</c:v>
                </c:pt>
                <c:pt idx="28508">
                  <c:v>55938.59188556278</c:v>
                </c:pt>
                <c:pt idx="28509">
                  <c:v>36450.05940528159</c:v>
                </c:pt>
                <c:pt idx="28510">
                  <c:v>42078.0878329554</c:v>
                </c:pt>
                <c:pt idx="28511">
                  <c:v>38071.736367871</c:v>
                </c:pt>
                <c:pt idx="28512">
                  <c:v>115399.008832137</c:v>
                </c:pt>
                <c:pt idx="28513">
                  <c:v>36120.2592257781</c:v>
                </c:pt>
                <c:pt idx="28514">
                  <c:v>35200.9763432024</c:v>
                </c:pt>
                <c:pt idx="28515">
                  <c:v>91711.837026054</c:v>
                </c:pt>
                <c:pt idx="28516">
                  <c:v>21090.8125852535</c:v>
                </c:pt>
                <c:pt idx="28517">
                  <c:v>62597.47574467558</c:v>
                </c:pt>
                <c:pt idx="28518">
                  <c:v>18809.8050181722</c:v>
                </c:pt>
                <c:pt idx="28519">
                  <c:v>14654.2971934593</c:v>
                </c:pt>
                <c:pt idx="28520">
                  <c:v>17479.3543745683</c:v>
                </c:pt>
                <c:pt idx="28521">
                  <c:v>32933.0093060103</c:v>
                </c:pt>
                <c:pt idx="28522">
                  <c:v>109283.433814752</c:v>
                </c:pt>
                <c:pt idx="28523">
                  <c:v>74924.71649508236</c:v>
                </c:pt>
                <c:pt idx="28524">
                  <c:v>19898.9138821651</c:v>
                </c:pt>
                <c:pt idx="28525">
                  <c:v>77411.3729580407</c:v>
                </c:pt>
                <c:pt idx="28526">
                  <c:v>53795.1076017231</c:v>
                </c:pt>
                <c:pt idx="28527">
                  <c:v>55467.8753384161</c:v>
                </c:pt>
                <c:pt idx="28528">
                  <c:v>25955.1797429921</c:v>
                </c:pt>
                <c:pt idx="28529">
                  <c:v>85225.7600532643</c:v>
                </c:pt>
                <c:pt idx="28530">
                  <c:v>52690.5498039657</c:v>
                </c:pt>
                <c:pt idx="28531">
                  <c:v>86092.59837003</c:v>
                </c:pt>
                <c:pt idx="28532">
                  <c:v>31561.6684585695</c:v>
                </c:pt>
                <c:pt idx="28533">
                  <c:v>53795.9846085903</c:v>
                </c:pt>
                <c:pt idx="28534">
                  <c:v>26028.9010487002</c:v>
                </c:pt>
                <c:pt idx="28535">
                  <c:v>59894.192711936</c:v>
                </c:pt>
                <c:pt idx="28536">
                  <c:v>112993.073032145</c:v>
                </c:pt>
                <c:pt idx="28537">
                  <c:v>62222.2066663924</c:v>
                </c:pt>
                <c:pt idx="28538">
                  <c:v>34033.4539811028</c:v>
                </c:pt>
                <c:pt idx="28539">
                  <c:v>57916.29238053326</c:v>
                </c:pt>
                <c:pt idx="28540">
                  <c:v>40684.0926094047</c:v>
                </c:pt>
                <c:pt idx="28541">
                  <c:v>145411.990346287</c:v>
                </c:pt>
                <c:pt idx="28542">
                  <c:v>41806.5830059529</c:v>
                </c:pt>
                <c:pt idx="28543">
                  <c:v>96385.2074100444</c:v>
                </c:pt>
                <c:pt idx="28544">
                  <c:v>81654.2518076954</c:v>
                </c:pt>
                <c:pt idx="28545">
                  <c:v>97579.2284740677</c:v>
                </c:pt>
                <c:pt idx="28546">
                  <c:v>125432.316089186</c:v>
                </c:pt>
                <c:pt idx="28547">
                  <c:v>114511.969970715</c:v>
                </c:pt>
                <c:pt idx="28548">
                  <c:v>117701.796241268</c:v>
                </c:pt>
                <c:pt idx="28549">
                  <c:v>81417.1347492903</c:v>
                </c:pt>
                <c:pt idx="28550">
                  <c:v>95379.91609944936</c:v>
                </c:pt>
                <c:pt idx="28551">
                  <c:v>44849.3065288365</c:v>
                </c:pt>
                <c:pt idx="28552">
                  <c:v>142467.33955969</c:v>
                </c:pt>
                <c:pt idx="28553">
                  <c:v>38071.1720530223</c:v>
                </c:pt>
                <c:pt idx="28554">
                  <c:v>68446.1596215831</c:v>
                </c:pt>
                <c:pt idx="28555">
                  <c:v>37812.250424554</c:v>
                </c:pt>
                <c:pt idx="28556">
                  <c:v>113829.678594164</c:v>
                </c:pt>
                <c:pt idx="28557">
                  <c:v>86855.41771464239</c:v>
                </c:pt>
                <c:pt idx="28558">
                  <c:v>39364.5849402845</c:v>
                </c:pt>
                <c:pt idx="28559">
                  <c:v>68542.91473476221</c:v>
                </c:pt>
                <c:pt idx="28560">
                  <c:v>49716.3292268442</c:v>
                </c:pt>
                <c:pt idx="28561">
                  <c:v>85320.5553676468</c:v>
                </c:pt>
                <c:pt idx="28562">
                  <c:v>64974.9841611976</c:v>
                </c:pt>
                <c:pt idx="28563">
                  <c:v>135148.778859814</c:v>
                </c:pt>
                <c:pt idx="28564">
                  <c:v>56542.6082077593</c:v>
                </c:pt>
                <c:pt idx="28565">
                  <c:v>24652.0970990512</c:v>
                </c:pt>
                <c:pt idx="28566">
                  <c:v>113447.359773757</c:v>
                </c:pt>
                <c:pt idx="28567">
                  <c:v>22265.820294497</c:v>
                </c:pt>
                <c:pt idx="28568">
                  <c:v>55667.982617591</c:v>
                </c:pt>
                <c:pt idx="28569">
                  <c:v>60255.8066552318</c:v>
                </c:pt>
                <c:pt idx="28570">
                  <c:v>26829.9664825464</c:v>
                </c:pt>
                <c:pt idx="28571">
                  <c:v>49763.4204145664</c:v>
                </c:pt>
                <c:pt idx="28572">
                  <c:v>22228.7525102413</c:v>
                </c:pt>
                <c:pt idx="28573">
                  <c:v>132073.68225439</c:v>
                </c:pt>
                <c:pt idx="28574">
                  <c:v>39288.0169044285</c:v>
                </c:pt>
                <c:pt idx="28575">
                  <c:v>44578.8891549756</c:v>
                </c:pt>
                <c:pt idx="28576">
                  <c:v>85811.83858277756</c:v>
                </c:pt>
                <c:pt idx="28577">
                  <c:v>22223.6188416952</c:v>
                </c:pt>
                <c:pt idx="28578">
                  <c:v>50670.9036071048</c:v>
                </c:pt>
                <c:pt idx="28579">
                  <c:v>82132.479925998</c:v>
                </c:pt>
                <c:pt idx="28580">
                  <c:v>54428.7955168744</c:v>
                </c:pt>
                <c:pt idx="28581">
                  <c:v>23653.5581267669</c:v>
                </c:pt>
                <c:pt idx="28582">
                  <c:v>49419.3151333184</c:v>
                </c:pt>
                <c:pt idx="28583">
                  <c:v>124107.966125377</c:v>
                </c:pt>
                <c:pt idx="28584">
                  <c:v>23576.3950678287</c:v>
                </c:pt>
                <c:pt idx="28585">
                  <c:v>337921.327480388</c:v>
                </c:pt>
                <c:pt idx="28586">
                  <c:v>754944.1854716939</c:v>
                </c:pt>
                <c:pt idx="28587">
                  <c:v>724547.585367225</c:v>
                </c:pt>
                <c:pt idx="28588">
                  <c:v>633306.268421386</c:v>
                </c:pt>
                <c:pt idx="28589">
                  <c:v>25054.3151796516</c:v>
                </c:pt>
                <c:pt idx="28590">
                  <c:v>27021.1342205931</c:v>
                </c:pt>
                <c:pt idx="28591">
                  <c:v>53440.2964412244</c:v>
                </c:pt>
                <c:pt idx="28592">
                  <c:v>96117.1836070897</c:v>
                </c:pt>
                <c:pt idx="28593">
                  <c:v>80290.4813340183</c:v>
                </c:pt>
                <c:pt idx="28594">
                  <c:v>22900.2827441292</c:v>
                </c:pt>
                <c:pt idx="28595">
                  <c:v>101395.359094739</c:v>
                </c:pt>
                <c:pt idx="28596">
                  <c:v>99498.6439605719</c:v>
                </c:pt>
                <c:pt idx="28597">
                  <c:v>75021.79711556617</c:v>
                </c:pt>
                <c:pt idx="28598">
                  <c:v>154175.763554896</c:v>
                </c:pt>
                <c:pt idx="28599">
                  <c:v>101358.217455903</c:v>
                </c:pt>
                <c:pt idx="28600">
                  <c:v>136438.666994192</c:v>
                </c:pt>
                <c:pt idx="28601">
                  <c:v>154777.637248853</c:v>
                </c:pt>
                <c:pt idx="28602">
                  <c:v>196588.910740136</c:v>
                </c:pt>
                <c:pt idx="28603">
                  <c:v>87388.1830936628</c:v>
                </c:pt>
                <c:pt idx="28604">
                  <c:v>109918.488546928</c:v>
                </c:pt>
                <c:pt idx="28605">
                  <c:v>172747.857493266</c:v>
                </c:pt>
                <c:pt idx="28606">
                  <c:v>113460.16228235</c:v>
                </c:pt>
                <c:pt idx="28607">
                  <c:v>154548.427806212</c:v>
                </c:pt>
                <c:pt idx="28608">
                  <c:v>89243.986906986</c:v>
                </c:pt>
                <c:pt idx="28609">
                  <c:v>83625.56234937954</c:v>
                </c:pt>
                <c:pt idx="28610">
                  <c:v>116075.325051052</c:v>
                </c:pt>
                <c:pt idx="28611">
                  <c:v>87064.51095232368</c:v>
                </c:pt>
                <c:pt idx="28612">
                  <c:v>210793.788417957</c:v>
                </c:pt>
                <c:pt idx="28613">
                  <c:v>116067.428450144</c:v>
                </c:pt>
                <c:pt idx="28614">
                  <c:v>116427.041935429</c:v>
                </c:pt>
                <c:pt idx="28615">
                  <c:v>127686.262678405</c:v>
                </c:pt>
                <c:pt idx="28616">
                  <c:v>124562.560218245</c:v>
                </c:pt>
                <c:pt idx="28617">
                  <c:v>355752.426755757</c:v>
                </c:pt>
                <c:pt idx="28618">
                  <c:v>1.11980336276851E6</c:v>
                </c:pt>
                <c:pt idx="28619">
                  <c:v>1.08617374119827E6</c:v>
                </c:pt>
                <c:pt idx="28620">
                  <c:v>856624.6822131578</c:v>
                </c:pt>
                <c:pt idx="28621">
                  <c:v>31280.5313814775</c:v>
                </c:pt>
                <c:pt idx="28622">
                  <c:v>117481.084562074</c:v>
                </c:pt>
                <c:pt idx="28623">
                  <c:v>40321.8356922688</c:v>
                </c:pt>
                <c:pt idx="28624">
                  <c:v>10704.9101894929</c:v>
                </c:pt>
                <c:pt idx="28625">
                  <c:v>91770.6517982426</c:v>
                </c:pt>
                <c:pt idx="28626">
                  <c:v>68350.91738359236</c:v>
                </c:pt>
                <c:pt idx="28627">
                  <c:v>16275.419351358</c:v>
                </c:pt>
                <c:pt idx="28628">
                  <c:v>47040.1098980624</c:v>
                </c:pt>
                <c:pt idx="28629">
                  <c:v>19645.9690852525</c:v>
                </c:pt>
                <c:pt idx="28630">
                  <c:v>76908.71291016717</c:v>
                </c:pt>
                <c:pt idx="28631">
                  <c:v>42153.784507214</c:v>
                </c:pt>
                <c:pt idx="28632">
                  <c:v>111364.512303049</c:v>
                </c:pt>
                <c:pt idx="28633">
                  <c:v>39635.3726170166</c:v>
                </c:pt>
                <c:pt idx="28634">
                  <c:v>8609.01189872459</c:v>
                </c:pt>
                <c:pt idx="28635">
                  <c:v>102367.332945051</c:v>
                </c:pt>
                <c:pt idx="28636">
                  <c:v>8907.78201234243</c:v>
                </c:pt>
                <c:pt idx="28637">
                  <c:v>37660.6907191924</c:v>
                </c:pt>
                <c:pt idx="28638">
                  <c:v>39620.39578666427</c:v>
                </c:pt>
                <c:pt idx="28639">
                  <c:v>10069.787820081</c:v>
                </c:pt>
                <c:pt idx="28640">
                  <c:v>35793.3676062608</c:v>
                </c:pt>
                <c:pt idx="28641">
                  <c:v>10049.3313368153</c:v>
                </c:pt>
                <c:pt idx="28642">
                  <c:v>114228.098689681</c:v>
                </c:pt>
                <c:pt idx="28643">
                  <c:v>37833.8540124163</c:v>
                </c:pt>
                <c:pt idx="28644">
                  <c:v>31734.9495701849</c:v>
                </c:pt>
                <c:pt idx="28645">
                  <c:v>81497.7632695318</c:v>
                </c:pt>
                <c:pt idx="28646">
                  <c:v>9458.514603258051</c:v>
                </c:pt>
                <c:pt idx="28647">
                  <c:v>47022.944091611</c:v>
                </c:pt>
                <c:pt idx="28648">
                  <c:v>67024.59688618987</c:v>
                </c:pt>
                <c:pt idx="28649">
                  <c:v>40238.7729398833</c:v>
                </c:pt>
                <c:pt idx="28650">
                  <c:v>9670.20898680561</c:v>
                </c:pt>
                <c:pt idx="28651">
                  <c:v>37325.3751711997</c:v>
                </c:pt>
                <c:pt idx="28652">
                  <c:v>113732.391921344</c:v>
                </c:pt>
                <c:pt idx="28653">
                  <c:v>12291.312174048</c:v>
                </c:pt>
                <c:pt idx="28654">
                  <c:v>58090.4069326065</c:v>
                </c:pt>
                <c:pt idx="28655">
                  <c:v>58654.5989182447</c:v>
                </c:pt>
                <c:pt idx="28656">
                  <c:v>39449.9384326296</c:v>
                </c:pt>
                <c:pt idx="28657">
                  <c:v>45297.0409559469</c:v>
                </c:pt>
                <c:pt idx="28658">
                  <c:v>8996.085803624595</c:v>
                </c:pt>
                <c:pt idx="28659">
                  <c:v>8430.77628626962</c:v>
                </c:pt>
                <c:pt idx="28660">
                  <c:v>38729.8778052015</c:v>
                </c:pt>
                <c:pt idx="28661">
                  <c:v>9544.359915849825</c:v>
                </c:pt>
                <c:pt idx="28662">
                  <c:v>136513.660724976</c:v>
                </c:pt>
                <c:pt idx="28663">
                  <c:v>10127.6715163577</c:v>
                </c:pt>
                <c:pt idx="28664">
                  <c:v>84594.5333689759</c:v>
                </c:pt>
                <c:pt idx="28665">
                  <c:v>93573.0310441426</c:v>
                </c:pt>
                <c:pt idx="28666">
                  <c:v>30032.335211619</c:v>
                </c:pt>
                <c:pt idx="28667">
                  <c:v>77369.99825883957</c:v>
                </c:pt>
                <c:pt idx="28668">
                  <c:v>14801.8087256472</c:v>
                </c:pt>
                <c:pt idx="28669">
                  <c:v>36068.1961250001</c:v>
                </c:pt>
                <c:pt idx="28670">
                  <c:v>15374.1148940027</c:v>
                </c:pt>
                <c:pt idx="28671">
                  <c:v>118365.37601895</c:v>
                </c:pt>
                <c:pt idx="28672">
                  <c:v>12171.1429961361</c:v>
                </c:pt>
                <c:pt idx="28673">
                  <c:v>37975.0581522946</c:v>
                </c:pt>
                <c:pt idx="28674">
                  <c:v>107978.545482274</c:v>
                </c:pt>
                <c:pt idx="28675">
                  <c:v>44659.79114269667</c:v>
                </c:pt>
                <c:pt idx="28676">
                  <c:v>46618.6296998766</c:v>
                </c:pt>
                <c:pt idx="28677">
                  <c:v>14178.1264116564</c:v>
                </c:pt>
                <c:pt idx="28678">
                  <c:v>15563.8873344565</c:v>
                </c:pt>
                <c:pt idx="28679">
                  <c:v>51130.5581790686</c:v>
                </c:pt>
                <c:pt idx="28680">
                  <c:v>20557.9173787982</c:v>
                </c:pt>
                <c:pt idx="28681">
                  <c:v>117740.579044481</c:v>
                </c:pt>
                <c:pt idx="28682">
                  <c:v>47356.1740924038</c:v>
                </c:pt>
                <c:pt idx="28683">
                  <c:v>52412.69971261377</c:v>
                </c:pt>
                <c:pt idx="28684">
                  <c:v>63284.0162631268</c:v>
                </c:pt>
                <c:pt idx="28685">
                  <c:v>88808.799259971</c:v>
                </c:pt>
                <c:pt idx="28686">
                  <c:v>46799.7584394743</c:v>
                </c:pt>
                <c:pt idx="28687">
                  <c:v>64862.73502132768</c:v>
                </c:pt>
                <c:pt idx="28688">
                  <c:v>54061.8586099248</c:v>
                </c:pt>
                <c:pt idx="28689">
                  <c:v>45411.5469686847</c:v>
                </c:pt>
                <c:pt idx="28690">
                  <c:v>25063.2832712723</c:v>
                </c:pt>
                <c:pt idx="28691">
                  <c:v>96202.625691715</c:v>
                </c:pt>
                <c:pt idx="28692">
                  <c:v>45397.6763913889</c:v>
                </c:pt>
                <c:pt idx="28693">
                  <c:v>7994.3522032066</c:v>
                </c:pt>
                <c:pt idx="28694">
                  <c:v>55386.4616342521</c:v>
                </c:pt>
                <c:pt idx="28695">
                  <c:v>81502.5559494964</c:v>
                </c:pt>
                <c:pt idx="28696">
                  <c:v>45242.3207561434</c:v>
                </c:pt>
                <c:pt idx="28697">
                  <c:v>21166.708865147</c:v>
                </c:pt>
                <c:pt idx="28698">
                  <c:v>85145.73773529936</c:v>
                </c:pt>
                <c:pt idx="28699">
                  <c:v>40409.9742374396</c:v>
                </c:pt>
                <c:pt idx="28700">
                  <c:v>51829.2573647449</c:v>
                </c:pt>
                <c:pt idx="28701">
                  <c:v>113910.141075716</c:v>
                </c:pt>
                <c:pt idx="28702">
                  <c:v>11015.7900879866</c:v>
                </c:pt>
                <c:pt idx="28703">
                  <c:v>76284.1786795037</c:v>
                </c:pt>
                <c:pt idx="28704">
                  <c:v>33203.4752589229</c:v>
                </c:pt>
                <c:pt idx="28705">
                  <c:v>35659.7126432386</c:v>
                </c:pt>
                <c:pt idx="28706">
                  <c:v>38004.6306594215</c:v>
                </c:pt>
                <c:pt idx="28707">
                  <c:v>11934.8500758026</c:v>
                </c:pt>
                <c:pt idx="28708">
                  <c:v>8913.27469833148</c:v>
                </c:pt>
                <c:pt idx="28709">
                  <c:v>57138.13721456128</c:v>
                </c:pt>
                <c:pt idx="28710">
                  <c:v>6439.81349887738</c:v>
                </c:pt>
                <c:pt idx="28711">
                  <c:v>109603.775943546</c:v>
                </c:pt>
                <c:pt idx="28712">
                  <c:v>7951.7385898177</c:v>
                </c:pt>
                <c:pt idx="28713">
                  <c:v>100608.549542544</c:v>
                </c:pt>
                <c:pt idx="28714">
                  <c:v>12034.6705970473</c:v>
                </c:pt>
                <c:pt idx="28715">
                  <c:v>43161.0639482587</c:v>
                </c:pt>
                <c:pt idx="28716">
                  <c:v>60379.2698016275</c:v>
                </c:pt>
                <c:pt idx="28717">
                  <c:v>56018.9386669997</c:v>
                </c:pt>
                <c:pt idx="28718">
                  <c:v>20003.0592179146</c:v>
                </c:pt>
                <c:pt idx="28719">
                  <c:v>73178.79469211657</c:v>
                </c:pt>
                <c:pt idx="28720">
                  <c:v>24925.7423646139</c:v>
                </c:pt>
                <c:pt idx="28721">
                  <c:v>81175.49145371361</c:v>
                </c:pt>
                <c:pt idx="28722">
                  <c:v>128141.121742339</c:v>
                </c:pt>
                <c:pt idx="28723">
                  <c:v>13121.8818958015</c:v>
                </c:pt>
                <c:pt idx="28724">
                  <c:v>66178.4207239589</c:v>
                </c:pt>
                <c:pt idx="28725">
                  <c:v>62533.2295132549</c:v>
                </c:pt>
                <c:pt idx="28726">
                  <c:v>60153.3094389683</c:v>
                </c:pt>
                <c:pt idx="28727">
                  <c:v>24751.2545526884</c:v>
                </c:pt>
                <c:pt idx="28728">
                  <c:v>135812.767675632</c:v>
                </c:pt>
                <c:pt idx="28729">
                  <c:v>11387.842040709</c:v>
                </c:pt>
                <c:pt idx="28730">
                  <c:v>158023.357473977</c:v>
                </c:pt>
                <c:pt idx="28731">
                  <c:v>88858.3357648763</c:v>
                </c:pt>
                <c:pt idx="28732">
                  <c:v>116249.92107633</c:v>
                </c:pt>
                <c:pt idx="28733">
                  <c:v>23105.6158711813</c:v>
                </c:pt>
                <c:pt idx="28734">
                  <c:v>64179.8482806651</c:v>
                </c:pt>
                <c:pt idx="28735">
                  <c:v>850993.7835041648</c:v>
                </c:pt>
                <c:pt idx="28736">
                  <c:v>837906.232951287</c:v>
                </c:pt>
                <c:pt idx="28737">
                  <c:v>791980.075938436</c:v>
                </c:pt>
                <c:pt idx="28738">
                  <c:v>232117.481489894</c:v>
                </c:pt>
                <c:pt idx="28739">
                  <c:v>25320.4555090256</c:v>
                </c:pt>
                <c:pt idx="28740">
                  <c:v>125405.94434561</c:v>
                </c:pt>
                <c:pt idx="28741">
                  <c:v>25016.4227868007</c:v>
                </c:pt>
                <c:pt idx="28742">
                  <c:v>51303.9802268549</c:v>
                </c:pt>
                <c:pt idx="28743">
                  <c:v>114416.34077557</c:v>
                </c:pt>
                <c:pt idx="28744">
                  <c:v>69577.6030631622</c:v>
                </c:pt>
                <c:pt idx="28745">
                  <c:v>27103.4691885021</c:v>
                </c:pt>
                <c:pt idx="28746">
                  <c:v>59691.8407504927</c:v>
                </c:pt>
                <c:pt idx="28747">
                  <c:v>30182.0990729253</c:v>
                </c:pt>
                <c:pt idx="28748">
                  <c:v>61433.26541853327</c:v>
                </c:pt>
                <c:pt idx="28749">
                  <c:v>30664.80925924528</c:v>
                </c:pt>
                <c:pt idx="28750">
                  <c:v>139952.348914898</c:v>
                </c:pt>
                <c:pt idx="28751">
                  <c:v>50452.969259144</c:v>
                </c:pt>
                <c:pt idx="28752">
                  <c:v>70014.3963954916</c:v>
                </c:pt>
                <c:pt idx="28753">
                  <c:v>63934.5608714258</c:v>
                </c:pt>
                <c:pt idx="28754">
                  <c:v>85008.6906555327</c:v>
                </c:pt>
                <c:pt idx="28755">
                  <c:v>34781.0187136428</c:v>
                </c:pt>
                <c:pt idx="28756">
                  <c:v>69804.6469619469</c:v>
                </c:pt>
                <c:pt idx="28757">
                  <c:v>54458.2753021901</c:v>
                </c:pt>
                <c:pt idx="28758">
                  <c:v>38815.2070671798</c:v>
                </c:pt>
                <c:pt idx="28759">
                  <c:v>28439.09491980509</c:v>
                </c:pt>
                <c:pt idx="28760">
                  <c:v>126165.94359969</c:v>
                </c:pt>
                <c:pt idx="28761">
                  <c:v>162672.902096805</c:v>
                </c:pt>
                <c:pt idx="28762">
                  <c:v>25495.1281019136</c:v>
                </c:pt>
                <c:pt idx="28763">
                  <c:v>78646.4186165843</c:v>
                </c:pt>
                <c:pt idx="28764">
                  <c:v>93985.879249325</c:v>
                </c:pt>
                <c:pt idx="28765">
                  <c:v>53716.0345494233</c:v>
                </c:pt>
                <c:pt idx="28766">
                  <c:v>24639.5604881296</c:v>
                </c:pt>
                <c:pt idx="28767">
                  <c:v>87516.6244464322</c:v>
                </c:pt>
                <c:pt idx="28768">
                  <c:v>35177.02534953628</c:v>
                </c:pt>
                <c:pt idx="28769">
                  <c:v>72749.1718815916</c:v>
                </c:pt>
                <c:pt idx="28770">
                  <c:v>124637.730656916</c:v>
                </c:pt>
                <c:pt idx="28771">
                  <c:v>24047.7780568275</c:v>
                </c:pt>
                <c:pt idx="28772">
                  <c:v>80070.5258879937</c:v>
                </c:pt>
                <c:pt idx="28773">
                  <c:v>64153.0700803596</c:v>
                </c:pt>
                <c:pt idx="28774">
                  <c:v>55489.2528138113</c:v>
                </c:pt>
                <c:pt idx="28775">
                  <c:v>53147.9111351348</c:v>
                </c:pt>
                <c:pt idx="28776">
                  <c:v>24337.8571256217</c:v>
                </c:pt>
                <c:pt idx="28777">
                  <c:v>23976.9645064188</c:v>
                </c:pt>
                <c:pt idx="28778">
                  <c:v>79228.29367707093</c:v>
                </c:pt>
                <c:pt idx="28779">
                  <c:v>21642.5166240634</c:v>
                </c:pt>
                <c:pt idx="28780">
                  <c:v>136542.325377749</c:v>
                </c:pt>
                <c:pt idx="28781">
                  <c:v>41911.1179731989</c:v>
                </c:pt>
                <c:pt idx="28782">
                  <c:v>99917.3830282653</c:v>
                </c:pt>
                <c:pt idx="28783">
                  <c:v>42437.2764660508</c:v>
                </c:pt>
                <c:pt idx="28784">
                  <c:v>56334.9036946987</c:v>
                </c:pt>
                <c:pt idx="28785">
                  <c:v>59772.12971296337</c:v>
                </c:pt>
                <c:pt idx="28786">
                  <c:v>53041.0866860515</c:v>
                </c:pt>
                <c:pt idx="28787">
                  <c:v>49389.4198315489</c:v>
                </c:pt>
                <c:pt idx="28788">
                  <c:v>78774.46437662847</c:v>
                </c:pt>
                <c:pt idx="28789">
                  <c:v>21858.7867944803</c:v>
                </c:pt>
                <c:pt idx="28790">
                  <c:v>103104.674349544</c:v>
                </c:pt>
                <c:pt idx="28791">
                  <c:v>113370.177344978</c:v>
                </c:pt>
                <c:pt idx="28792">
                  <c:v>56082.59515972138</c:v>
                </c:pt>
                <c:pt idx="28793">
                  <c:v>21679.647722156</c:v>
                </c:pt>
                <c:pt idx="28794">
                  <c:v>52399.54346580978</c:v>
                </c:pt>
                <c:pt idx="28795">
                  <c:v>24510.6453512347</c:v>
                </c:pt>
                <c:pt idx="28796">
                  <c:v>53810.77066205718</c:v>
                </c:pt>
                <c:pt idx="28797">
                  <c:v>27551.8862358783</c:v>
                </c:pt>
                <c:pt idx="28798">
                  <c:v>139441.45798497</c:v>
                </c:pt>
                <c:pt idx="28799">
                  <c:v>25572.259431328</c:v>
                </c:pt>
                <c:pt idx="28800">
                  <c:v>121598.631513791</c:v>
                </c:pt>
                <c:pt idx="28801">
                  <c:v>61015.120510485</c:v>
                </c:pt>
                <c:pt idx="28802">
                  <c:v>77535.0444594891</c:v>
                </c:pt>
                <c:pt idx="28803">
                  <c:v>56107.3285518246</c:v>
                </c:pt>
                <c:pt idx="28804">
                  <c:v>66201.79654521304</c:v>
                </c:pt>
                <c:pt idx="28805">
                  <c:v>28017.3321289244</c:v>
                </c:pt>
                <c:pt idx="28806">
                  <c:v>88827.0883007936</c:v>
                </c:pt>
                <c:pt idx="28807">
                  <c:v>57584.8504878949</c:v>
                </c:pt>
                <c:pt idx="28808">
                  <c:v>26881.8878553247</c:v>
                </c:pt>
                <c:pt idx="28809">
                  <c:v>26904.0587661078</c:v>
                </c:pt>
                <c:pt idx="28810">
                  <c:v>100245.333406649</c:v>
                </c:pt>
                <c:pt idx="28811">
                  <c:v>54531.7561714036</c:v>
                </c:pt>
                <c:pt idx="28812">
                  <c:v>114146.37719841</c:v>
                </c:pt>
                <c:pt idx="28813">
                  <c:v>60923.5381872565</c:v>
                </c:pt>
                <c:pt idx="28814">
                  <c:v>53236.8502918391</c:v>
                </c:pt>
                <c:pt idx="28815">
                  <c:v>23979.7042064758</c:v>
                </c:pt>
                <c:pt idx="28816">
                  <c:v>23820.5276946302</c:v>
                </c:pt>
                <c:pt idx="28817">
                  <c:v>52583.0699631587</c:v>
                </c:pt>
                <c:pt idx="28818">
                  <c:v>55506.4787429471</c:v>
                </c:pt>
                <c:pt idx="28819">
                  <c:v>46765.7428138052</c:v>
                </c:pt>
                <c:pt idx="28820">
                  <c:v>103677.269830065</c:v>
                </c:pt>
                <c:pt idx="28821">
                  <c:v>111004.976985445</c:v>
                </c:pt>
                <c:pt idx="28822">
                  <c:v>63874.4766107346</c:v>
                </c:pt>
                <c:pt idx="28823">
                  <c:v>24661.356356529</c:v>
                </c:pt>
                <c:pt idx="28824">
                  <c:v>65899.8683583062</c:v>
                </c:pt>
                <c:pt idx="28825">
                  <c:v>111395.740038241</c:v>
                </c:pt>
                <c:pt idx="28826">
                  <c:v>23685.7953111257</c:v>
                </c:pt>
                <c:pt idx="28827">
                  <c:v>20065.9145485668</c:v>
                </c:pt>
                <c:pt idx="28828">
                  <c:v>16926.8383674043</c:v>
                </c:pt>
                <c:pt idx="28829">
                  <c:v>38558.7715493944</c:v>
                </c:pt>
                <c:pt idx="28830">
                  <c:v>98176.01789807985</c:v>
                </c:pt>
                <c:pt idx="28831">
                  <c:v>46701.1353359452</c:v>
                </c:pt>
                <c:pt idx="28832">
                  <c:v>80470.82264187861</c:v>
                </c:pt>
                <c:pt idx="28833">
                  <c:v>57428.709516217</c:v>
                </c:pt>
                <c:pt idx="28834">
                  <c:v>46196.19189986918</c:v>
                </c:pt>
                <c:pt idx="28835">
                  <c:v>25835.13931254769</c:v>
                </c:pt>
                <c:pt idx="28836">
                  <c:v>52736.6440390143</c:v>
                </c:pt>
                <c:pt idx="28837">
                  <c:v>46687.206148267</c:v>
                </c:pt>
                <c:pt idx="28838">
                  <c:v>77976.0643157741</c:v>
                </c:pt>
                <c:pt idx="28839">
                  <c:v>22094.485291537</c:v>
                </c:pt>
                <c:pt idx="28840">
                  <c:v>59425.7173897201</c:v>
                </c:pt>
                <c:pt idx="28841">
                  <c:v>112131.533411621</c:v>
                </c:pt>
                <c:pt idx="28842">
                  <c:v>89316.27464227047</c:v>
                </c:pt>
                <c:pt idx="28843">
                  <c:v>90099.9794221035</c:v>
                </c:pt>
                <c:pt idx="28844">
                  <c:v>75848.1473624035</c:v>
                </c:pt>
                <c:pt idx="28845">
                  <c:v>54471.8895128793</c:v>
                </c:pt>
                <c:pt idx="28846">
                  <c:v>17010.9671215406</c:v>
                </c:pt>
                <c:pt idx="28847">
                  <c:v>23970.6646143257</c:v>
                </c:pt>
                <c:pt idx="28848">
                  <c:v>67518.5932444872</c:v>
                </c:pt>
                <c:pt idx="28849">
                  <c:v>49068.3006446525</c:v>
                </c:pt>
                <c:pt idx="28850">
                  <c:v>18893.3519134925</c:v>
                </c:pt>
                <c:pt idx="28851">
                  <c:v>91860.9234650093</c:v>
                </c:pt>
                <c:pt idx="28852">
                  <c:v>112752.353326316</c:v>
                </c:pt>
                <c:pt idx="28853">
                  <c:v>49992.9535862273</c:v>
                </c:pt>
                <c:pt idx="28854">
                  <c:v>50734.10504266187</c:v>
                </c:pt>
                <c:pt idx="28855">
                  <c:v>33432.0269127776</c:v>
                </c:pt>
                <c:pt idx="28856">
                  <c:v>40451.8355644552</c:v>
                </c:pt>
                <c:pt idx="28857">
                  <c:v>79538.65289229641</c:v>
                </c:pt>
                <c:pt idx="28858">
                  <c:v>17832.9889923151</c:v>
                </c:pt>
                <c:pt idx="28859">
                  <c:v>75661.5699617312</c:v>
                </c:pt>
                <c:pt idx="28860">
                  <c:v>49089.0686485161</c:v>
                </c:pt>
                <c:pt idx="28861">
                  <c:v>84610.5019263128</c:v>
                </c:pt>
                <c:pt idx="28862">
                  <c:v>85548.3147972141</c:v>
                </c:pt>
                <c:pt idx="28863">
                  <c:v>48090.1255776019</c:v>
                </c:pt>
                <c:pt idx="28864">
                  <c:v>48462.6148731977</c:v>
                </c:pt>
                <c:pt idx="28865">
                  <c:v>20888.8172842218</c:v>
                </c:pt>
                <c:pt idx="28866">
                  <c:v>20072.4148847253</c:v>
                </c:pt>
                <c:pt idx="28867">
                  <c:v>50658.4762901871</c:v>
                </c:pt>
                <c:pt idx="28868">
                  <c:v>80729.5257989235</c:v>
                </c:pt>
                <c:pt idx="28869">
                  <c:v>32504.3674320156</c:v>
                </c:pt>
                <c:pt idx="28870">
                  <c:v>45406.0517070094</c:v>
                </c:pt>
                <c:pt idx="28871">
                  <c:v>91005.0490268248</c:v>
                </c:pt>
                <c:pt idx="28872">
                  <c:v>90568.6709828546</c:v>
                </c:pt>
                <c:pt idx="28873">
                  <c:v>70671.8658598901</c:v>
                </c:pt>
                <c:pt idx="28874">
                  <c:v>16068.954836846</c:v>
                </c:pt>
                <c:pt idx="28875">
                  <c:v>54080.034095995</c:v>
                </c:pt>
                <c:pt idx="28876">
                  <c:v>17928.661171183</c:v>
                </c:pt>
                <c:pt idx="28877">
                  <c:v>102102.234471666</c:v>
                </c:pt>
                <c:pt idx="28878">
                  <c:v>17115.1335466624</c:v>
                </c:pt>
                <c:pt idx="28879">
                  <c:v>15772.2127386526</c:v>
                </c:pt>
                <c:pt idx="28880">
                  <c:v>18258.0645181403</c:v>
                </c:pt>
                <c:pt idx="28881">
                  <c:v>89247.42360339387</c:v>
                </c:pt>
                <c:pt idx="28882">
                  <c:v>61556.547659259</c:v>
                </c:pt>
                <c:pt idx="28883">
                  <c:v>105820.061397537</c:v>
                </c:pt>
                <c:pt idx="28884">
                  <c:v>617173.955741276</c:v>
                </c:pt>
                <c:pt idx="28885">
                  <c:v>948705.934297659</c:v>
                </c:pt>
                <c:pt idx="28886">
                  <c:v>924817.920821482</c:v>
                </c:pt>
                <c:pt idx="28887">
                  <c:v>680117.142802235</c:v>
                </c:pt>
                <c:pt idx="28888">
                  <c:v>56783.0431992081</c:v>
                </c:pt>
                <c:pt idx="28889">
                  <c:v>55402.19349623038</c:v>
                </c:pt>
                <c:pt idx="28890">
                  <c:v>29979.6842343464</c:v>
                </c:pt>
                <c:pt idx="28891">
                  <c:v>111601.093825159</c:v>
                </c:pt>
                <c:pt idx="28892">
                  <c:v>103567.4042743</c:v>
                </c:pt>
                <c:pt idx="28893">
                  <c:v>68985.7522387073</c:v>
                </c:pt>
                <c:pt idx="28894">
                  <c:v>28704.5095658119</c:v>
                </c:pt>
                <c:pt idx="28895">
                  <c:v>114247.71559421</c:v>
                </c:pt>
                <c:pt idx="28896">
                  <c:v>65608.39027646677</c:v>
                </c:pt>
                <c:pt idx="28897">
                  <c:v>31148.9359261403</c:v>
                </c:pt>
                <c:pt idx="28898">
                  <c:v>28273.5959971685</c:v>
                </c:pt>
                <c:pt idx="28899">
                  <c:v>18717.0615255616</c:v>
                </c:pt>
                <c:pt idx="28900">
                  <c:v>121344.651540452</c:v>
                </c:pt>
                <c:pt idx="28901">
                  <c:v>18893.7023824427</c:v>
                </c:pt>
                <c:pt idx="28902">
                  <c:v>469813.11942319</c:v>
                </c:pt>
                <c:pt idx="28903">
                  <c:v>1.64938357423201E6</c:v>
                </c:pt>
                <c:pt idx="28904">
                  <c:v>1.62588230853657E6</c:v>
                </c:pt>
                <c:pt idx="28905">
                  <c:v>1.59461062930878E6</c:v>
                </c:pt>
                <c:pt idx="28906">
                  <c:v>1.59980315755807E6</c:v>
                </c:pt>
                <c:pt idx="28907">
                  <c:v>1.65886646113158E6</c:v>
                </c:pt>
                <c:pt idx="28908">
                  <c:v>1.62556599745122E6</c:v>
                </c:pt>
                <c:pt idx="28909">
                  <c:v>1.63184651294257E6</c:v>
                </c:pt>
                <c:pt idx="28910">
                  <c:v>711523.1874656569</c:v>
                </c:pt>
                <c:pt idx="28911">
                  <c:v>47490.5862711299</c:v>
                </c:pt>
                <c:pt idx="28912">
                  <c:v>96787.5080764457</c:v>
                </c:pt>
                <c:pt idx="28913">
                  <c:v>108310.691607654</c:v>
                </c:pt>
                <c:pt idx="28914">
                  <c:v>46024.78166015859</c:v>
                </c:pt>
                <c:pt idx="28915">
                  <c:v>47823.3606625469</c:v>
                </c:pt>
                <c:pt idx="28916">
                  <c:v>20839.0027880666</c:v>
                </c:pt>
                <c:pt idx="28917">
                  <c:v>39734.71044264719</c:v>
                </c:pt>
                <c:pt idx="28918">
                  <c:v>61166.2348463048</c:v>
                </c:pt>
                <c:pt idx="28919">
                  <c:v>47185.7368510901</c:v>
                </c:pt>
                <c:pt idx="28920">
                  <c:v>16229.4235877473</c:v>
                </c:pt>
                <c:pt idx="28921">
                  <c:v>67324.6690519588</c:v>
                </c:pt>
                <c:pt idx="28922">
                  <c:v>69924.98728987007</c:v>
                </c:pt>
                <c:pt idx="28923">
                  <c:v>75837.7486886339</c:v>
                </c:pt>
                <c:pt idx="28924">
                  <c:v>59132.5377021989</c:v>
                </c:pt>
                <c:pt idx="28925">
                  <c:v>38754.1635999229</c:v>
                </c:pt>
                <c:pt idx="28926">
                  <c:v>95489.3150763568</c:v>
                </c:pt>
                <c:pt idx="28927">
                  <c:v>134798.44207754</c:v>
                </c:pt>
                <c:pt idx="28928">
                  <c:v>164846.067780708</c:v>
                </c:pt>
                <c:pt idx="28929">
                  <c:v>217632.503954026</c:v>
                </c:pt>
                <c:pt idx="28930">
                  <c:v>136576.753425981</c:v>
                </c:pt>
                <c:pt idx="28931">
                  <c:v>207723.451440854</c:v>
                </c:pt>
                <c:pt idx="28932">
                  <c:v>181477.223653476</c:v>
                </c:pt>
                <c:pt idx="28933">
                  <c:v>123456.204931955</c:v>
                </c:pt>
                <c:pt idx="28934">
                  <c:v>53162.9526958952</c:v>
                </c:pt>
                <c:pt idx="28935">
                  <c:v>23112.0478283522</c:v>
                </c:pt>
                <c:pt idx="28936">
                  <c:v>23092.393573967</c:v>
                </c:pt>
                <c:pt idx="28937">
                  <c:v>51755.0664463697</c:v>
                </c:pt>
                <c:pt idx="28938">
                  <c:v>53329.03324083459</c:v>
                </c:pt>
                <c:pt idx="28939">
                  <c:v>19392.4966869663</c:v>
                </c:pt>
                <c:pt idx="28940">
                  <c:v>42256.4213824971</c:v>
                </c:pt>
                <c:pt idx="28941">
                  <c:v>88387.0683442029</c:v>
                </c:pt>
                <c:pt idx="28942">
                  <c:v>98390.04783287845</c:v>
                </c:pt>
                <c:pt idx="28943">
                  <c:v>61445.17578608498</c:v>
                </c:pt>
                <c:pt idx="28944">
                  <c:v>56576.72929468188</c:v>
                </c:pt>
                <c:pt idx="28945">
                  <c:v>18476.1456469021</c:v>
                </c:pt>
                <c:pt idx="28946">
                  <c:v>101080.748725998</c:v>
                </c:pt>
                <c:pt idx="28947">
                  <c:v>33531.9812188985</c:v>
                </c:pt>
                <c:pt idx="28948">
                  <c:v>18812.2653162603</c:v>
                </c:pt>
                <c:pt idx="28949">
                  <c:v>19128.7760583064</c:v>
                </c:pt>
                <c:pt idx="28950">
                  <c:v>29172.4350606209</c:v>
                </c:pt>
                <c:pt idx="28951">
                  <c:v>247215.644378296</c:v>
                </c:pt>
                <c:pt idx="28952">
                  <c:v>91385.0696604385</c:v>
                </c:pt>
                <c:pt idx="28953">
                  <c:v>69625.3219228566</c:v>
                </c:pt>
                <c:pt idx="28954">
                  <c:v>69247.52945782</c:v>
                </c:pt>
                <c:pt idx="28955">
                  <c:v>49207.4302297043</c:v>
                </c:pt>
                <c:pt idx="28956">
                  <c:v>52013.5525138805</c:v>
                </c:pt>
                <c:pt idx="28957">
                  <c:v>20648.6970911973</c:v>
                </c:pt>
                <c:pt idx="28958">
                  <c:v>20611.4720435324</c:v>
                </c:pt>
                <c:pt idx="28959">
                  <c:v>48211.72616451467</c:v>
                </c:pt>
                <c:pt idx="28960">
                  <c:v>111977.083810279</c:v>
                </c:pt>
                <c:pt idx="28961">
                  <c:v>34375.6781152129</c:v>
                </c:pt>
                <c:pt idx="28962">
                  <c:v>81223.1903297636</c:v>
                </c:pt>
                <c:pt idx="28963">
                  <c:v>22827.0331411213</c:v>
                </c:pt>
                <c:pt idx="28964">
                  <c:v>117548.468244078</c:v>
                </c:pt>
                <c:pt idx="28965">
                  <c:v>81247.6385111553</c:v>
                </c:pt>
                <c:pt idx="28966">
                  <c:v>27476.2120184045</c:v>
                </c:pt>
                <c:pt idx="28967">
                  <c:v>57569.8394225688</c:v>
                </c:pt>
                <c:pt idx="28968">
                  <c:v>25785.9624827492</c:v>
                </c:pt>
                <c:pt idx="28969">
                  <c:v>22898.9354208814</c:v>
                </c:pt>
                <c:pt idx="28970">
                  <c:v>132973.8295145938</c:v>
                </c:pt>
                <c:pt idx="28971">
                  <c:v>56479.0421782441</c:v>
                </c:pt>
                <c:pt idx="28972">
                  <c:v>18510.0010528248</c:v>
                </c:pt>
                <c:pt idx="28973">
                  <c:v>98341.6988469278</c:v>
                </c:pt>
                <c:pt idx="28974">
                  <c:v>32368.8897248376</c:v>
                </c:pt>
                <c:pt idx="28975">
                  <c:v>56163.0055343617</c:v>
                </c:pt>
                <c:pt idx="28976">
                  <c:v>57461.6584581646</c:v>
                </c:pt>
                <c:pt idx="28977">
                  <c:v>82773.0151565232</c:v>
                </c:pt>
                <c:pt idx="28978">
                  <c:v>80838.20492701766</c:v>
                </c:pt>
                <c:pt idx="28979">
                  <c:v>82213.6851208933</c:v>
                </c:pt>
                <c:pt idx="28980">
                  <c:v>119375.054858384</c:v>
                </c:pt>
                <c:pt idx="28981">
                  <c:v>48732.4178909146</c:v>
                </c:pt>
                <c:pt idx="28982">
                  <c:v>36362.3251778643</c:v>
                </c:pt>
                <c:pt idx="28983">
                  <c:v>94370.8643340336</c:v>
                </c:pt>
                <c:pt idx="28984">
                  <c:v>34328.72188583938</c:v>
                </c:pt>
                <c:pt idx="28985">
                  <c:v>67141.93577541217</c:v>
                </c:pt>
                <c:pt idx="28986">
                  <c:v>31143.8708292591</c:v>
                </c:pt>
                <c:pt idx="28987">
                  <c:v>21632.1670920019</c:v>
                </c:pt>
                <c:pt idx="28988">
                  <c:v>48421.6800265948</c:v>
                </c:pt>
                <c:pt idx="28989">
                  <c:v>31995.817435499</c:v>
                </c:pt>
                <c:pt idx="28990">
                  <c:v>143682.067064365</c:v>
                </c:pt>
                <c:pt idx="28991">
                  <c:v>28342.0955772472</c:v>
                </c:pt>
                <c:pt idx="28992">
                  <c:v>69761.1971629117</c:v>
                </c:pt>
                <c:pt idx="28993">
                  <c:v>85800.478194769</c:v>
                </c:pt>
                <c:pt idx="28994">
                  <c:v>57554.580195337</c:v>
                </c:pt>
                <c:pt idx="28995">
                  <c:v>33090.9788933406</c:v>
                </c:pt>
                <c:pt idx="28996">
                  <c:v>88455.73398442697</c:v>
                </c:pt>
                <c:pt idx="28997">
                  <c:v>69530.78081500551</c:v>
                </c:pt>
                <c:pt idx="28998">
                  <c:v>29728.8887772519</c:v>
                </c:pt>
                <c:pt idx="28999">
                  <c:v>110674.341299382</c:v>
                </c:pt>
                <c:pt idx="29000">
                  <c:v>76127.3322634317</c:v>
                </c:pt>
                <c:pt idx="29001">
                  <c:v>58917.6268954743</c:v>
                </c:pt>
                <c:pt idx="29002">
                  <c:v>113028.066537224</c:v>
                </c:pt>
                <c:pt idx="29003">
                  <c:v>72615.96797677664</c:v>
                </c:pt>
                <c:pt idx="29004">
                  <c:v>58637.418646732</c:v>
                </c:pt>
                <c:pt idx="29005">
                  <c:v>30623.6687589611</c:v>
                </c:pt>
                <c:pt idx="29006">
                  <c:v>33296.3899844853</c:v>
                </c:pt>
                <c:pt idx="29007">
                  <c:v>65058.3896994413</c:v>
                </c:pt>
                <c:pt idx="29008">
                  <c:v>35463.7409153924</c:v>
                </c:pt>
                <c:pt idx="29009">
                  <c:v>136007.047244995</c:v>
                </c:pt>
                <c:pt idx="29010">
                  <c:v>25158.3204999072</c:v>
                </c:pt>
                <c:pt idx="29011">
                  <c:v>51037.361618359</c:v>
                </c:pt>
                <c:pt idx="29012">
                  <c:v>115162.986774189</c:v>
                </c:pt>
                <c:pt idx="29013">
                  <c:v>67395.5891261132</c:v>
                </c:pt>
                <c:pt idx="29014">
                  <c:v>26252.2430665538</c:v>
                </c:pt>
                <c:pt idx="29015">
                  <c:v>85999.3870027157</c:v>
                </c:pt>
                <c:pt idx="29016">
                  <c:v>73087.0887726987</c:v>
                </c:pt>
                <c:pt idx="29017">
                  <c:v>41665.7328389974</c:v>
                </c:pt>
                <c:pt idx="29018">
                  <c:v>48545.8228286474</c:v>
                </c:pt>
                <c:pt idx="29019">
                  <c:v>163744.931955918</c:v>
                </c:pt>
                <c:pt idx="29020">
                  <c:v>61996.5448506019</c:v>
                </c:pt>
                <c:pt idx="29021">
                  <c:v>152054.886783534</c:v>
                </c:pt>
                <c:pt idx="29022">
                  <c:v>94610.27207794946</c:v>
                </c:pt>
                <c:pt idx="29023">
                  <c:v>61801.0204174649</c:v>
                </c:pt>
                <c:pt idx="29024">
                  <c:v>132976.629809575</c:v>
                </c:pt>
                <c:pt idx="29025">
                  <c:v>57740.802218621</c:v>
                </c:pt>
                <c:pt idx="29026">
                  <c:v>95912.10394702067</c:v>
                </c:pt>
                <c:pt idx="29027">
                  <c:v>41957.53538196068</c:v>
                </c:pt>
                <c:pt idx="29028">
                  <c:v>50732.8034339794</c:v>
                </c:pt>
                <c:pt idx="29029">
                  <c:v>132732.775724197</c:v>
                </c:pt>
                <c:pt idx="29030">
                  <c:v>68077.6657256146</c:v>
                </c:pt>
                <c:pt idx="29031">
                  <c:v>114117.153166074</c:v>
                </c:pt>
                <c:pt idx="29032">
                  <c:v>74497.8096226032</c:v>
                </c:pt>
                <c:pt idx="29033">
                  <c:v>300130.437730805</c:v>
                </c:pt>
                <c:pt idx="29034">
                  <c:v>960783.618761152</c:v>
                </c:pt>
                <c:pt idx="29035">
                  <c:v>955264.492900226</c:v>
                </c:pt>
                <c:pt idx="29036">
                  <c:v>926047.027624425</c:v>
                </c:pt>
                <c:pt idx="29037">
                  <c:v>195061.980597477</c:v>
                </c:pt>
                <c:pt idx="29038">
                  <c:v>118668.006988578</c:v>
                </c:pt>
                <c:pt idx="29039">
                  <c:v>52291.3610903757</c:v>
                </c:pt>
                <c:pt idx="29040">
                  <c:v>84929.96957884986</c:v>
                </c:pt>
                <c:pt idx="29041">
                  <c:v>91815.2857537853</c:v>
                </c:pt>
                <c:pt idx="29042">
                  <c:v>61329.23312067828</c:v>
                </c:pt>
                <c:pt idx="29043">
                  <c:v>68311.26880025541</c:v>
                </c:pt>
                <c:pt idx="29044">
                  <c:v>21602.6183112204</c:v>
                </c:pt>
                <c:pt idx="29045">
                  <c:v>26980.3801972601</c:v>
                </c:pt>
                <c:pt idx="29046">
                  <c:v>48352.5777552884</c:v>
                </c:pt>
                <c:pt idx="29047">
                  <c:v>61534.19871126528</c:v>
                </c:pt>
                <c:pt idx="29048">
                  <c:v>123564.405694684</c:v>
                </c:pt>
                <c:pt idx="29049">
                  <c:v>57532.62376353807</c:v>
                </c:pt>
                <c:pt idx="29050">
                  <c:v>19043.3816005823</c:v>
                </c:pt>
                <c:pt idx="29051">
                  <c:v>61796.8454092812</c:v>
                </c:pt>
                <c:pt idx="29052">
                  <c:v>99457.66658131036</c:v>
                </c:pt>
                <c:pt idx="29053">
                  <c:v>85087.90667280401</c:v>
                </c:pt>
                <c:pt idx="29054">
                  <c:v>91275.838066192</c:v>
                </c:pt>
                <c:pt idx="29055">
                  <c:v>101959.254431328</c:v>
                </c:pt>
                <c:pt idx="29056">
                  <c:v>81139.6500055631</c:v>
                </c:pt>
                <c:pt idx="29057">
                  <c:v>102029.159154221</c:v>
                </c:pt>
                <c:pt idx="29058">
                  <c:v>184670.095149499</c:v>
                </c:pt>
                <c:pt idx="29059">
                  <c:v>110674.208684979</c:v>
                </c:pt>
                <c:pt idx="29060">
                  <c:v>109776.885754916</c:v>
                </c:pt>
                <c:pt idx="29061">
                  <c:v>120184.459810819</c:v>
                </c:pt>
                <c:pt idx="29062">
                  <c:v>137268.988205656</c:v>
                </c:pt>
                <c:pt idx="29063">
                  <c:v>100727.63677516</c:v>
                </c:pt>
                <c:pt idx="29064">
                  <c:v>122970.178741909</c:v>
                </c:pt>
                <c:pt idx="29065">
                  <c:v>119804.68483625</c:v>
                </c:pt>
                <c:pt idx="29066">
                  <c:v>80712.59459514447</c:v>
                </c:pt>
                <c:pt idx="29067">
                  <c:v>158183.622006561</c:v>
                </c:pt>
                <c:pt idx="29068">
                  <c:v>225553.755282249</c:v>
                </c:pt>
                <c:pt idx="29069">
                  <c:v>103918.911266294</c:v>
                </c:pt>
                <c:pt idx="29070">
                  <c:v>130941.49522277</c:v>
                </c:pt>
                <c:pt idx="29071">
                  <c:v>169929.591434902</c:v>
                </c:pt>
                <c:pt idx="29072">
                  <c:v>130317.010676901</c:v>
                </c:pt>
                <c:pt idx="29073">
                  <c:v>134313.011545376</c:v>
                </c:pt>
                <c:pt idx="29074">
                  <c:v>121891.704490703</c:v>
                </c:pt>
                <c:pt idx="29075">
                  <c:v>42751.66086986419</c:v>
                </c:pt>
                <c:pt idx="29076">
                  <c:v>44175.0310243749</c:v>
                </c:pt>
                <c:pt idx="29077">
                  <c:v>124422.855370282</c:v>
                </c:pt>
                <c:pt idx="29078">
                  <c:v>67363.7032598119</c:v>
                </c:pt>
                <c:pt idx="29079">
                  <c:v>19057.5657510091</c:v>
                </c:pt>
                <c:pt idx="29080">
                  <c:v>90736.9681421018</c:v>
                </c:pt>
                <c:pt idx="29081">
                  <c:v>64632.7832397884</c:v>
                </c:pt>
                <c:pt idx="29082">
                  <c:v>73385.79488804266</c:v>
                </c:pt>
                <c:pt idx="29083">
                  <c:v>19841.9941334069</c:v>
                </c:pt>
                <c:pt idx="29084">
                  <c:v>79418.035244939</c:v>
                </c:pt>
                <c:pt idx="29085">
                  <c:v>47829.3507675737</c:v>
                </c:pt>
                <c:pt idx="29086">
                  <c:v>36554.69606711659</c:v>
                </c:pt>
                <c:pt idx="29087">
                  <c:v>104732.872533632</c:v>
                </c:pt>
                <c:pt idx="29088">
                  <c:v>91789.9702266098</c:v>
                </c:pt>
                <c:pt idx="29089">
                  <c:v>32421.1122093696</c:v>
                </c:pt>
                <c:pt idx="29090">
                  <c:v>126071.764821925</c:v>
                </c:pt>
                <c:pt idx="29091">
                  <c:v>65131.138390053</c:v>
                </c:pt>
                <c:pt idx="29092">
                  <c:v>32566.5492621603</c:v>
                </c:pt>
                <c:pt idx="29093">
                  <c:v>31773.4325827014</c:v>
                </c:pt>
                <c:pt idx="29094">
                  <c:v>65758.81627036406</c:v>
                </c:pt>
                <c:pt idx="29095">
                  <c:v>45598.11740001127</c:v>
                </c:pt>
                <c:pt idx="29096">
                  <c:v>16886.1815876543</c:v>
                </c:pt>
                <c:pt idx="29097">
                  <c:v>87906.8228508512</c:v>
                </c:pt>
                <c:pt idx="29098">
                  <c:v>61179.4659430406</c:v>
                </c:pt>
                <c:pt idx="29099">
                  <c:v>35629.79764357018</c:v>
                </c:pt>
                <c:pt idx="29100">
                  <c:v>128181.372824719</c:v>
                </c:pt>
                <c:pt idx="29101">
                  <c:v>18272.0648845025</c:v>
                </c:pt>
                <c:pt idx="29102">
                  <c:v>74813.32686542466</c:v>
                </c:pt>
                <c:pt idx="29103">
                  <c:v>46953.8508399267</c:v>
                </c:pt>
                <c:pt idx="29104">
                  <c:v>16640.0377259176</c:v>
                </c:pt>
                <c:pt idx="29105">
                  <c:v>52269.4234952343</c:v>
                </c:pt>
                <c:pt idx="29106">
                  <c:v>26968.6084496078</c:v>
                </c:pt>
                <c:pt idx="29107">
                  <c:v>138340.4526426</c:v>
                </c:pt>
                <c:pt idx="29108">
                  <c:v>52666.7477738986</c:v>
                </c:pt>
                <c:pt idx="29109">
                  <c:v>56028.938661752</c:v>
                </c:pt>
                <c:pt idx="29110">
                  <c:v>70054.7514407179</c:v>
                </c:pt>
                <c:pt idx="29111">
                  <c:v>44788.16902116618</c:v>
                </c:pt>
                <c:pt idx="29112">
                  <c:v>55066.1450562828</c:v>
                </c:pt>
                <c:pt idx="29113">
                  <c:v>22293.2382870151</c:v>
                </c:pt>
                <c:pt idx="29114">
                  <c:v>20298.5114089091</c:v>
                </c:pt>
                <c:pt idx="29115">
                  <c:v>27946.5530278415</c:v>
                </c:pt>
                <c:pt idx="29116">
                  <c:v>132794.630008168</c:v>
                </c:pt>
                <c:pt idx="29117">
                  <c:v>78050.8639235732</c:v>
                </c:pt>
                <c:pt idx="29118">
                  <c:v>35900.8565849851</c:v>
                </c:pt>
                <c:pt idx="29119">
                  <c:v>79538.0541342994</c:v>
                </c:pt>
                <c:pt idx="29120">
                  <c:v>24949.9518363339</c:v>
                </c:pt>
                <c:pt idx="29121">
                  <c:v>107992.518649973</c:v>
                </c:pt>
                <c:pt idx="29122">
                  <c:v>19308.5283357231</c:v>
                </c:pt>
                <c:pt idx="29123">
                  <c:v>48355.0258875475</c:v>
                </c:pt>
                <c:pt idx="29124">
                  <c:v>50757.8770362411</c:v>
                </c:pt>
                <c:pt idx="29125">
                  <c:v>20047.640803458</c:v>
                </c:pt>
                <c:pt idx="29126">
                  <c:v>92448.4737342031</c:v>
                </c:pt>
                <c:pt idx="29127">
                  <c:v>76430.6622309892</c:v>
                </c:pt>
                <c:pt idx="29128">
                  <c:v>67135.6900837982</c:v>
                </c:pt>
                <c:pt idx="29129">
                  <c:v>33057.0186086733</c:v>
                </c:pt>
                <c:pt idx="29130">
                  <c:v>105992.285151207</c:v>
                </c:pt>
                <c:pt idx="29131">
                  <c:v>17179.5270854865</c:v>
                </c:pt>
                <c:pt idx="29132">
                  <c:v>55250.63662676058</c:v>
                </c:pt>
                <c:pt idx="29133">
                  <c:v>77034.6957427972</c:v>
                </c:pt>
                <c:pt idx="29134">
                  <c:v>18580.7834606373</c:v>
                </c:pt>
                <c:pt idx="29135">
                  <c:v>51349.0856334835</c:v>
                </c:pt>
                <c:pt idx="29136">
                  <c:v>126425.592811429</c:v>
                </c:pt>
                <c:pt idx="29137">
                  <c:v>53888.068344836</c:v>
                </c:pt>
                <c:pt idx="29138">
                  <c:v>62917.78748516598</c:v>
                </c:pt>
                <c:pt idx="29139">
                  <c:v>57503.9752077959</c:v>
                </c:pt>
                <c:pt idx="29140">
                  <c:v>81918.6142580966</c:v>
                </c:pt>
                <c:pt idx="29141">
                  <c:v>38821.4982717797</c:v>
                </c:pt>
                <c:pt idx="29142">
                  <c:v>59809.1342407984</c:v>
                </c:pt>
                <c:pt idx="29143">
                  <c:v>18561.2340145223</c:v>
                </c:pt>
                <c:pt idx="29144">
                  <c:v>15953.2289355485</c:v>
                </c:pt>
                <c:pt idx="29145">
                  <c:v>24860.8019159369</c:v>
                </c:pt>
                <c:pt idx="29146">
                  <c:v>138544.13690382</c:v>
                </c:pt>
                <c:pt idx="29147">
                  <c:v>16031.4531589735</c:v>
                </c:pt>
                <c:pt idx="29148">
                  <c:v>70372.6561861829</c:v>
                </c:pt>
                <c:pt idx="29149">
                  <c:v>70414.20803560541</c:v>
                </c:pt>
                <c:pt idx="29150">
                  <c:v>16576.1860774741</c:v>
                </c:pt>
                <c:pt idx="29151">
                  <c:v>80466.7767015582</c:v>
                </c:pt>
                <c:pt idx="29152">
                  <c:v>17352.69964077</c:v>
                </c:pt>
                <c:pt idx="29153">
                  <c:v>77756.5477325652</c:v>
                </c:pt>
                <c:pt idx="29154">
                  <c:v>53535.5329292318</c:v>
                </c:pt>
                <c:pt idx="29155">
                  <c:v>72869.54060197787</c:v>
                </c:pt>
                <c:pt idx="29156">
                  <c:v>37920.2324913958</c:v>
                </c:pt>
                <c:pt idx="29157">
                  <c:v>75711.27723747317</c:v>
                </c:pt>
                <c:pt idx="29158">
                  <c:v>68796.4130530859</c:v>
                </c:pt>
                <c:pt idx="29159">
                  <c:v>84412.8693953114</c:v>
                </c:pt>
                <c:pt idx="29160">
                  <c:v>18304.453815733</c:v>
                </c:pt>
                <c:pt idx="29161">
                  <c:v>18881.2083818291</c:v>
                </c:pt>
                <c:pt idx="29162">
                  <c:v>43499.2428768289</c:v>
                </c:pt>
                <c:pt idx="29163">
                  <c:v>73332.5263584127</c:v>
                </c:pt>
                <c:pt idx="29164">
                  <c:v>27707.6757662027</c:v>
                </c:pt>
                <c:pt idx="29165">
                  <c:v>87107.27987301176</c:v>
                </c:pt>
                <c:pt idx="29166">
                  <c:v>73283.23907249956</c:v>
                </c:pt>
                <c:pt idx="29167">
                  <c:v>85357.63617782955</c:v>
                </c:pt>
                <c:pt idx="29168">
                  <c:v>66582.8353160834</c:v>
                </c:pt>
                <c:pt idx="29169">
                  <c:v>30316.0726420209</c:v>
                </c:pt>
                <c:pt idx="29170">
                  <c:v>75964.3585422825</c:v>
                </c:pt>
                <c:pt idx="29171">
                  <c:v>25500.755132977</c:v>
                </c:pt>
                <c:pt idx="29172">
                  <c:v>39109.17258505359</c:v>
                </c:pt>
                <c:pt idx="29173">
                  <c:v>48975.3395222702</c:v>
                </c:pt>
                <c:pt idx="29174">
                  <c:v>20313.5018983462</c:v>
                </c:pt>
                <c:pt idx="29175">
                  <c:v>128603.475213563</c:v>
                </c:pt>
                <c:pt idx="29176">
                  <c:v>16391.8861577956</c:v>
                </c:pt>
                <c:pt idx="29177">
                  <c:v>96952.5252678685</c:v>
                </c:pt>
                <c:pt idx="29178">
                  <c:v>57167.9471527066</c:v>
                </c:pt>
                <c:pt idx="29179">
                  <c:v>30507.7656976198</c:v>
                </c:pt>
                <c:pt idx="29180">
                  <c:v>47026.3557930165</c:v>
                </c:pt>
                <c:pt idx="29181">
                  <c:v>21411.1717701695</c:v>
                </c:pt>
                <c:pt idx="29182">
                  <c:v>51076.6527662453</c:v>
                </c:pt>
                <c:pt idx="29183">
                  <c:v>649008.023116676</c:v>
                </c:pt>
                <c:pt idx="29184">
                  <c:v>776573.370238606</c:v>
                </c:pt>
                <c:pt idx="29185">
                  <c:v>886543.747968622</c:v>
                </c:pt>
                <c:pt idx="29186">
                  <c:v>331560.1120573358</c:v>
                </c:pt>
                <c:pt idx="29187">
                  <c:v>50834.5440507487</c:v>
                </c:pt>
                <c:pt idx="29188">
                  <c:v>80549.764841581</c:v>
                </c:pt>
                <c:pt idx="29189">
                  <c:v>91619.0904238367</c:v>
                </c:pt>
                <c:pt idx="29190">
                  <c:v>23474.6333649744</c:v>
                </c:pt>
                <c:pt idx="29191">
                  <c:v>52053.8523137031</c:v>
                </c:pt>
                <c:pt idx="29192">
                  <c:v>24024.1237131608</c:v>
                </c:pt>
                <c:pt idx="29193">
                  <c:v>23117.0620213161</c:v>
                </c:pt>
                <c:pt idx="29194">
                  <c:v>103737.784618788</c:v>
                </c:pt>
                <c:pt idx="29195">
                  <c:v>40121.9366662601</c:v>
                </c:pt>
                <c:pt idx="29196">
                  <c:v>77133.35597142907</c:v>
                </c:pt>
                <c:pt idx="29197">
                  <c:v>18603.1690056231</c:v>
                </c:pt>
                <c:pt idx="29198">
                  <c:v>96643.2716706676</c:v>
                </c:pt>
                <c:pt idx="29199">
                  <c:v>46766.69368936859</c:v>
                </c:pt>
                <c:pt idx="29200">
                  <c:v>61200.83540490999</c:v>
                </c:pt>
                <c:pt idx="29201">
                  <c:v>64004.9124818946</c:v>
                </c:pt>
                <c:pt idx="29202">
                  <c:v>70258.04687678297</c:v>
                </c:pt>
                <c:pt idx="29203">
                  <c:v>50532.3747637469</c:v>
                </c:pt>
                <c:pt idx="29204">
                  <c:v>121469.96609108</c:v>
                </c:pt>
                <c:pt idx="29205">
                  <c:v>51076.4334411208</c:v>
                </c:pt>
                <c:pt idx="29206">
                  <c:v>18673.9940276024</c:v>
                </c:pt>
                <c:pt idx="29207">
                  <c:v>53061.6067897027</c:v>
                </c:pt>
                <c:pt idx="29208">
                  <c:v>91944.2404678966</c:v>
                </c:pt>
                <c:pt idx="29209">
                  <c:v>42352.52227065128</c:v>
                </c:pt>
                <c:pt idx="29210">
                  <c:v>56483.8165441524</c:v>
                </c:pt>
                <c:pt idx="29211">
                  <c:v>40406.0623834937</c:v>
                </c:pt>
                <c:pt idx="29212">
                  <c:v>18418.46141466</c:v>
                </c:pt>
                <c:pt idx="29213">
                  <c:v>22340.0128562525</c:v>
                </c:pt>
                <c:pt idx="29214">
                  <c:v>122341.990228968</c:v>
                </c:pt>
                <c:pt idx="29215">
                  <c:v>53476.6285508504</c:v>
                </c:pt>
                <c:pt idx="29216">
                  <c:v>37727.8508881344</c:v>
                </c:pt>
                <c:pt idx="29217">
                  <c:v>94527.8311312386</c:v>
                </c:pt>
                <c:pt idx="29218">
                  <c:v>21351.7085915002</c:v>
                </c:pt>
                <c:pt idx="29219">
                  <c:v>68461.5758083087</c:v>
                </c:pt>
                <c:pt idx="29220">
                  <c:v>50057.8826620189</c:v>
                </c:pt>
                <c:pt idx="29221">
                  <c:v>79006.49076411357</c:v>
                </c:pt>
                <c:pt idx="29222">
                  <c:v>51181.8504722645</c:v>
                </c:pt>
                <c:pt idx="29223">
                  <c:v>20462.9435960766</c:v>
                </c:pt>
                <c:pt idx="29224">
                  <c:v>95365.14627308625</c:v>
                </c:pt>
                <c:pt idx="29225">
                  <c:v>43769.154663139</c:v>
                </c:pt>
                <c:pt idx="29226">
                  <c:v>95991.6451556857</c:v>
                </c:pt>
                <c:pt idx="29227">
                  <c:v>47398.0482949563</c:v>
                </c:pt>
                <c:pt idx="29228">
                  <c:v>49705.1838472072</c:v>
                </c:pt>
                <c:pt idx="29229">
                  <c:v>20989.9274671848</c:v>
                </c:pt>
                <c:pt idx="29230">
                  <c:v>60952.0506156209</c:v>
                </c:pt>
                <c:pt idx="29231">
                  <c:v>49895.4718683983</c:v>
                </c:pt>
                <c:pt idx="29232">
                  <c:v>51036.3799773671</c:v>
                </c:pt>
                <c:pt idx="29233">
                  <c:v>71071.21340027548</c:v>
                </c:pt>
                <c:pt idx="29234">
                  <c:v>68407.387855581</c:v>
                </c:pt>
                <c:pt idx="29235">
                  <c:v>84741.021500457</c:v>
                </c:pt>
                <c:pt idx="29236">
                  <c:v>57196.323466355</c:v>
                </c:pt>
                <c:pt idx="29237">
                  <c:v>47055.2133936203</c:v>
                </c:pt>
                <c:pt idx="29238">
                  <c:v>78116.8772324132</c:v>
                </c:pt>
                <c:pt idx="29239">
                  <c:v>18222.9501604423</c:v>
                </c:pt>
                <c:pt idx="29240">
                  <c:v>61690.0671290286</c:v>
                </c:pt>
                <c:pt idx="29241">
                  <c:v>204824.3984934409</c:v>
                </c:pt>
                <c:pt idx="29242">
                  <c:v>319882.966926729</c:v>
                </c:pt>
                <c:pt idx="29243">
                  <c:v>395895.1489583427</c:v>
                </c:pt>
                <c:pt idx="29244">
                  <c:v>294029.316455961</c:v>
                </c:pt>
                <c:pt idx="29245">
                  <c:v>239364.571169383</c:v>
                </c:pt>
                <c:pt idx="29246">
                  <c:v>119947.373882261</c:v>
                </c:pt>
                <c:pt idx="29247">
                  <c:v>475463.075101124</c:v>
                </c:pt>
                <c:pt idx="29248">
                  <c:v>506038.634946744</c:v>
                </c:pt>
                <c:pt idx="29249">
                  <c:v>475422.941977686</c:v>
                </c:pt>
                <c:pt idx="29250">
                  <c:v>520441.092267021</c:v>
                </c:pt>
                <c:pt idx="29251">
                  <c:v>479276.669139369</c:v>
                </c:pt>
                <c:pt idx="29252">
                  <c:v>507290.1375565878</c:v>
                </c:pt>
                <c:pt idx="29253">
                  <c:v>586308.848146743</c:v>
                </c:pt>
                <c:pt idx="29254">
                  <c:v>127182.504410085</c:v>
                </c:pt>
                <c:pt idx="29255">
                  <c:v>56311.9817882759</c:v>
                </c:pt>
                <c:pt idx="29256">
                  <c:v>60257.82918206188</c:v>
                </c:pt>
                <c:pt idx="29257">
                  <c:v>85758.6546463577</c:v>
                </c:pt>
                <c:pt idx="29258">
                  <c:v>54313.5525021585</c:v>
                </c:pt>
                <c:pt idx="29259">
                  <c:v>53365.239934996</c:v>
                </c:pt>
                <c:pt idx="29260">
                  <c:v>34132.5989328435</c:v>
                </c:pt>
                <c:pt idx="29261">
                  <c:v>18519.1198962023</c:v>
                </c:pt>
                <c:pt idx="29262">
                  <c:v>26771.8137594652</c:v>
                </c:pt>
                <c:pt idx="29263">
                  <c:v>111092.692914718</c:v>
                </c:pt>
                <c:pt idx="29264">
                  <c:v>76086.3652588884</c:v>
                </c:pt>
                <c:pt idx="29265">
                  <c:v>19623.2335560029</c:v>
                </c:pt>
                <c:pt idx="29266">
                  <c:v>83451.3114355993</c:v>
                </c:pt>
                <c:pt idx="29267">
                  <c:v>53655.6060812882</c:v>
                </c:pt>
                <c:pt idx="29268">
                  <c:v>174132.273091119</c:v>
                </c:pt>
                <c:pt idx="29269">
                  <c:v>289537.779773133</c:v>
                </c:pt>
                <c:pt idx="29270">
                  <c:v>317586.948841399</c:v>
                </c:pt>
                <c:pt idx="29271">
                  <c:v>76455.71393273748</c:v>
                </c:pt>
                <c:pt idx="29272">
                  <c:v>143330.60446092</c:v>
                </c:pt>
                <c:pt idx="29273">
                  <c:v>86586.6798524331</c:v>
                </c:pt>
                <c:pt idx="29274">
                  <c:v>33372.9924430324</c:v>
                </c:pt>
                <c:pt idx="29275">
                  <c:v>59034.6958592011</c:v>
                </c:pt>
                <c:pt idx="29276">
                  <c:v>117950.9751634</c:v>
                </c:pt>
                <c:pt idx="29277">
                  <c:v>38440.6842526219</c:v>
                </c:pt>
                <c:pt idx="29278">
                  <c:v>60384.8612006509</c:v>
                </c:pt>
                <c:pt idx="29279">
                  <c:v>64007.9090103896</c:v>
                </c:pt>
                <c:pt idx="29280">
                  <c:v>47306.4889892106</c:v>
                </c:pt>
                <c:pt idx="29281">
                  <c:v>32719.1099522884</c:v>
                </c:pt>
                <c:pt idx="29282">
                  <c:v>133177.517127316</c:v>
                </c:pt>
                <c:pt idx="29283">
                  <c:v>63691.8746155397</c:v>
                </c:pt>
                <c:pt idx="29284">
                  <c:v>33246.8522429021</c:v>
                </c:pt>
                <c:pt idx="29285">
                  <c:v>125131.172030068</c:v>
                </c:pt>
                <c:pt idx="29286">
                  <c:v>31497.6069075072</c:v>
                </c:pt>
                <c:pt idx="29287">
                  <c:v>56951.5020009525</c:v>
                </c:pt>
                <c:pt idx="29288">
                  <c:v>68707.44283657971</c:v>
                </c:pt>
                <c:pt idx="29289">
                  <c:v>72329.86297310975</c:v>
                </c:pt>
                <c:pt idx="29290">
                  <c:v>77134.43081131126</c:v>
                </c:pt>
                <c:pt idx="29291">
                  <c:v>43358.2182443986</c:v>
                </c:pt>
                <c:pt idx="29292">
                  <c:v>100469.992262143</c:v>
                </c:pt>
                <c:pt idx="29293">
                  <c:v>101410.881200441</c:v>
                </c:pt>
                <c:pt idx="29294">
                  <c:v>154358.066939651</c:v>
                </c:pt>
                <c:pt idx="29295">
                  <c:v>60419.36108586578</c:v>
                </c:pt>
                <c:pt idx="29296">
                  <c:v>29380.3764166275</c:v>
                </c:pt>
                <c:pt idx="29297">
                  <c:v>28486.2261938485</c:v>
                </c:pt>
                <c:pt idx="29298">
                  <c:v>87914.1413224772</c:v>
                </c:pt>
                <c:pt idx="29299">
                  <c:v>63209.3317175994</c:v>
                </c:pt>
                <c:pt idx="29300">
                  <c:v>28662.0281516879</c:v>
                </c:pt>
                <c:pt idx="29301">
                  <c:v>42700.03580283299</c:v>
                </c:pt>
                <c:pt idx="29302">
                  <c:v>106080.853224893</c:v>
                </c:pt>
                <c:pt idx="29303">
                  <c:v>120860.357175776</c:v>
                </c:pt>
                <c:pt idx="29304">
                  <c:v>87027.7505220673</c:v>
                </c:pt>
                <c:pt idx="29305">
                  <c:v>90281.98761794266</c:v>
                </c:pt>
                <c:pt idx="29306">
                  <c:v>63598.9074668926</c:v>
                </c:pt>
                <c:pt idx="29307">
                  <c:v>42377.2984723101</c:v>
                </c:pt>
                <c:pt idx="29308">
                  <c:v>61870.9248921431</c:v>
                </c:pt>
                <c:pt idx="29309">
                  <c:v>87184.51266152567</c:v>
                </c:pt>
                <c:pt idx="29310">
                  <c:v>62493.337069172</c:v>
                </c:pt>
                <c:pt idx="29311">
                  <c:v>95344.0350484028</c:v>
                </c:pt>
                <c:pt idx="29312">
                  <c:v>77355.8511205998</c:v>
                </c:pt>
                <c:pt idx="29313">
                  <c:v>94911.00605412608</c:v>
                </c:pt>
                <c:pt idx="29314">
                  <c:v>57630.3673200574</c:v>
                </c:pt>
                <c:pt idx="29315">
                  <c:v>65172.0982899912</c:v>
                </c:pt>
                <c:pt idx="29316">
                  <c:v>31025.5677796256</c:v>
                </c:pt>
                <c:pt idx="29317">
                  <c:v>37017.8920180544</c:v>
                </c:pt>
                <c:pt idx="29318">
                  <c:v>68145.1896208991</c:v>
                </c:pt>
                <c:pt idx="29319">
                  <c:v>67507.81497585156</c:v>
                </c:pt>
                <c:pt idx="29320">
                  <c:v>72533.26629817615</c:v>
                </c:pt>
                <c:pt idx="29321">
                  <c:v>136697.778283431</c:v>
                </c:pt>
                <c:pt idx="29322">
                  <c:v>97338.5099973018</c:v>
                </c:pt>
                <c:pt idx="29323">
                  <c:v>109105.850553446</c:v>
                </c:pt>
                <c:pt idx="29324">
                  <c:v>75224.9510986166</c:v>
                </c:pt>
                <c:pt idx="29325">
                  <c:v>36977.3904201891</c:v>
                </c:pt>
                <c:pt idx="29326">
                  <c:v>97890.3565237674</c:v>
                </c:pt>
                <c:pt idx="29327">
                  <c:v>65720.1603143326</c:v>
                </c:pt>
                <c:pt idx="29328">
                  <c:v>34987.1156043246</c:v>
                </c:pt>
                <c:pt idx="29329">
                  <c:v>34987.5412657341</c:v>
                </c:pt>
                <c:pt idx="29330">
                  <c:v>61127.3573662363</c:v>
                </c:pt>
                <c:pt idx="29331">
                  <c:v>152067.616972998</c:v>
                </c:pt>
                <c:pt idx="29332">
                  <c:v>464999.961169742</c:v>
                </c:pt>
                <c:pt idx="29333">
                  <c:v>976750.264434323</c:v>
                </c:pt>
                <c:pt idx="29334">
                  <c:v>915879.630442026</c:v>
                </c:pt>
                <c:pt idx="29335">
                  <c:v>798244.99192709</c:v>
                </c:pt>
                <c:pt idx="29336">
                  <c:v>66997.77385962439</c:v>
                </c:pt>
                <c:pt idx="29337">
                  <c:v>41313.8678526348</c:v>
                </c:pt>
                <c:pt idx="29338">
                  <c:v>73425.81793572336</c:v>
                </c:pt>
                <c:pt idx="29339">
                  <c:v>40818.66018568648</c:v>
                </c:pt>
                <c:pt idx="29340">
                  <c:v>78472.71605280611</c:v>
                </c:pt>
                <c:pt idx="29341">
                  <c:v>178139.06011562</c:v>
                </c:pt>
                <c:pt idx="29342">
                  <c:v>101598.983475929</c:v>
                </c:pt>
                <c:pt idx="29343">
                  <c:v>37890.8768255561</c:v>
                </c:pt>
                <c:pt idx="29344">
                  <c:v>67468.1727978288</c:v>
                </c:pt>
                <c:pt idx="29345">
                  <c:v>115707.089145099</c:v>
                </c:pt>
                <c:pt idx="29346">
                  <c:v>85503.56861602901</c:v>
                </c:pt>
                <c:pt idx="29347">
                  <c:v>38570.54599263128</c:v>
                </c:pt>
                <c:pt idx="29348">
                  <c:v>69220.43457379343</c:v>
                </c:pt>
                <c:pt idx="29349">
                  <c:v>37582.3944185695</c:v>
                </c:pt>
                <c:pt idx="29350">
                  <c:v>114602.896744867</c:v>
                </c:pt>
                <c:pt idx="29351">
                  <c:v>70034.84053346065</c:v>
                </c:pt>
                <c:pt idx="29352">
                  <c:v>63693.1841042922</c:v>
                </c:pt>
                <c:pt idx="29353">
                  <c:v>30843.8867467858</c:v>
                </c:pt>
                <c:pt idx="29354">
                  <c:v>62154.1398484934</c:v>
                </c:pt>
                <c:pt idx="29355">
                  <c:v>118886.257926778</c:v>
                </c:pt>
                <c:pt idx="29356">
                  <c:v>60384.0072810029</c:v>
                </c:pt>
                <c:pt idx="29357">
                  <c:v>30954.5270469665</c:v>
                </c:pt>
                <c:pt idx="29358">
                  <c:v>91207.9574608983</c:v>
                </c:pt>
                <c:pt idx="29359">
                  <c:v>39248.76796995318</c:v>
                </c:pt>
                <c:pt idx="29360">
                  <c:v>61394.8038340618</c:v>
                </c:pt>
                <c:pt idx="29361">
                  <c:v>134142.441752656</c:v>
                </c:pt>
                <c:pt idx="29362">
                  <c:v>79497.8758511062</c:v>
                </c:pt>
                <c:pt idx="29363">
                  <c:v>44676.62393458068</c:v>
                </c:pt>
                <c:pt idx="29364">
                  <c:v>116395.793908746</c:v>
                </c:pt>
                <c:pt idx="29365">
                  <c:v>33076.7273499755</c:v>
                </c:pt>
                <c:pt idx="29366">
                  <c:v>67468.04084384599</c:v>
                </c:pt>
                <c:pt idx="29367">
                  <c:v>83935.64044542777</c:v>
                </c:pt>
                <c:pt idx="29368">
                  <c:v>31593.4762892901</c:v>
                </c:pt>
                <c:pt idx="29369">
                  <c:v>31212.9395282546</c:v>
                </c:pt>
                <c:pt idx="29370">
                  <c:v>31773.8206486968</c:v>
                </c:pt>
                <c:pt idx="29371">
                  <c:v>156947.234010928</c:v>
                </c:pt>
                <c:pt idx="29372">
                  <c:v>55125.0252792624</c:v>
                </c:pt>
                <c:pt idx="29373">
                  <c:v>67871.29939127847</c:v>
                </c:pt>
                <c:pt idx="29374">
                  <c:v>95354.8480234912</c:v>
                </c:pt>
                <c:pt idx="29375">
                  <c:v>53839.049917651</c:v>
                </c:pt>
                <c:pt idx="29376">
                  <c:v>57097.09168248018</c:v>
                </c:pt>
                <c:pt idx="29377">
                  <c:v>96129.5088069172</c:v>
                </c:pt>
                <c:pt idx="29378">
                  <c:v>69151.3056529237</c:v>
                </c:pt>
                <c:pt idx="29379">
                  <c:v>59847.0005639378</c:v>
                </c:pt>
                <c:pt idx="29380">
                  <c:v>124613.026484821</c:v>
                </c:pt>
                <c:pt idx="29381">
                  <c:v>152909.374444416</c:v>
                </c:pt>
                <c:pt idx="29382">
                  <c:v>102842.029717173</c:v>
                </c:pt>
                <c:pt idx="29383">
                  <c:v>127420.977710654</c:v>
                </c:pt>
                <c:pt idx="29384">
                  <c:v>139292.275652233</c:v>
                </c:pt>
                <c:pt idx="29385">
                  <c:v>169583.237557551</c:v>
                </c:pt>
                <c:pt idx="29386">
                  <c:v>152201.122649744</c:v>
                </c:pt>
                <c:pt idx="29387">
                  <c:v>76760.9954600747</c:v>
                </c:pt>
                <c:pt idx="29388">
                  <c:v>86875.70453805607</c:v>
                </c:pt>
                <c:pt idx="29389">
                  <c:v>84658.96401666648</c:v>
                </c:pt>
                <c:pt idx="29390">
                  <c:v>140446.509222316</c:v>
                </c:pt>
                <c:pt idx="29391">
                  <c:v>101710.289511832</c:v>
                </c:pt>
                <c:pt idx="29392">
                  <c:v>74718.0729456077</c:v>
                </c:pt>
                <c:pt idx="29393">
                  <c:v>132837.412174314</c:v>
                </c:pt>
                <c:pt idx="29394">
                  <c:v>85851.3479507909</c:v>
                </c:pt>
                <c:pt idx="29395">
                  <c:v>36730.5276791213</c:v>
                </c:pt>
                <c:pt idx="29396">
                  <c:v>94465.5303681322</c:v>
                </c:pt>
                <c:pt idx="29397">
                  <c:v>64496.65016866318</c:v>
                </c:pt>
                <c:pt idx="29398">
                  <c:v>43663.2034852767</c:v>
                </c:pt>
                <c:pt idx="29399">
                  <c:v>211530.963470533</c:v>
                </c:pt>
                <c:pt idx="29400">
                  <c:v>493277.119134553</c:v>
                </c:pt>
                <c:pt idx="29401">
                  <c:v>411406.523045987</c:v>
                </c:pt>
                <c:pt idx="29402">
                  <c:v>460759.569302206</c:v>
                </c:pt>
                <c:pt idx="29403">
                  <c:v>422975.768122643</c:v>
                </c:pt>
                <c:pt idx="29404">
                  <c:v>72188.2164521899</c:v>
                </c:pt>
                <c:pt idx="29405">
                  <c:v>60700.0499860145</c:v>
                </c:pt>
                <c:pt idx="29406">
                  <c:v>30885.7003013945</c:v>
                </c:pt>
                <c:pt idx="29407">
                  <c:v>30172.5485659721</c:v>
                </c:pt>
                <c:pt idx="29408">
                  <c:v>60239.8122143013</c:v>
                </c:pt>
                <c:pt idx="29409">
                  <c:v>47250.3549376738</c:v>
                </c:pt>
                <c:pt idx="29410">
                  <c:v>164257.622363588</c:v>
                </c:pt>
                <c:pt idx="29411">
                  <c:v>41405.9992069164</c:v>
                </c:pt>
                <c:pt idx="29412">
                  <c:v>75338.9520212802</c:v>
                </c:pt>
                <c:pt idx="29413">
                  <c:v>76118.21203953307</c:v>
                </c:pt>
                <c:pt idx="29414">
                  <c:v>80482.5924147289</c:v>
                </c:pt>
                <c:pt idx="29415">
                  <c:v>83705.51623883599</c:v>
                </c:pt>
                <c:pt idx="29416">
                  <c:v>55579.2198569716</c:v>
                </c:pt>
                <c:pt idx="29417">
                  <c:v>75140.2607725342</c:v>
                </c:pt>
                <c:pt idx="29418">
                  <c:v>49789.9889351651</c:v>
                </c:pt>
                <c:pt idx="29419">
                  <c:v>88116.881035991</c:v>
                </c:pt>
                <c:pt idx="29420">
                  <c:v>85755.8994068376</c:v>
                </c:pt>
                <c:pt idx="29421">
                  <c:v>87565.56684875058</c:v>
                </c:pt>
                <c:pt idx="29422">
                  <c:v>49866.13352507</c:v>
                </c:pt>
                <c:pt idx="29423">
                  <c:v>111323.859890182</c:v>
                </c:pt>
                <c:pt idx="29424">
                  <c:v>88579.1008588205</c:v>
                </c:pt>
                <c:pt idx="29425">
                  <c:v>33572.26532808358</c:v>
                </c:pt>
                <c:pt idx="29426">
                  <c:v>62713.37675250359</c:v>
                </c:pt>
                <c:pt idx="29427">
                  <c:v>49108.840639918</c:v>
                </c:pt>
                <c:pt idx="29428">
                  <c:v>74111.911990657</c:v>
                </c:pt>
                <c:pt idx="29429">
                  <c:v>57971.7580134469</c:v>
                </c:pt>
                <c:pt idx="29430">
                  <c:v>130475.157776188</c:v>
                </c:pt>
                <c:pt idx="29431">
                  <c:v>59746.7421318776</c:v>
                </c:pt>
                <c:pt idx="29432">
                  <c:v>39895.71045256768</c:v>
                </c:pt>
                <c:pt idx="29433">
                  <c:v>132594.580582793</c:v>
                </c:pt>
                <c:pt idx="29434">
                  <c:v>29051.2771524186</c:v>
                </c:pt>
                <c:pt idx="29435">
                  <c:v>62362.9695598764</c:v>
                </c:pt>
                <c:pt idx="29436">
                  <c:v>65467.5425812285</c:v>
                </c:pt>
                <c:pt idx="29437">
                  <c:v>29186.6541367927</c:v>
                </c:pt>
                <c:pt idx="29438">
                  <c:v>55420.3487598106</c:v>
                </c:pt>
                <c:pt idx="29439">
                  <c:v>29147.9411733056</c:v>
                </c:pt>
                <c:pt idx="29440">
                  <c:v>158410.667820948</c:v>
                </c:pt>
                <c:pt idx="29441">
                  <c:v>44422.369517893</c:v>
                </c:pt>
                <c:pt idx="29442">
                  <c:v>59814.14578483078</c:v>
                </c:pt>
                <c:pt idx="29443">
                  <c:v>109080.052173139</c:v>
                </c:pt>
                <c:pt idx="29444">
                  <c:v>37372.0582319287</c:v>
                </c:pt>
                <c:pt idx="29445">
                  <c:v>59701.7954344211</c:v>
                </c:pt>
                <c:pt idx="29446">
                  <c:v>91263.3490136933</c:v>
                </c:pt>
                <c:pt idx="29447">
                  <c:v>62857.8387870341</c:v>
                </c:pt>
                <c:pt idx="29448">
                  <c:v>32662.9239362679</c:v>
                </c:pt>
                <c:pt idx="29449">
                  <c:v>58120.29648843718</c:v>
                </c:pt>
                <c:pt idx="29450">
                  <c:v>133889.212177643</c:v>
                </c:pt>
                <c:pt idx="29451">
                  <c:v>34054.09931267158</c:v>
                </c:pt>
                <c:pt idx="29452">
                  <c:v>87137.9349137619</c:v>
                </c:pt>
                <c:pt idx="29453">
                  <c:v>100459.046675652</c:v>
                </c:pt>
                <c:pt idx="29454">
                  <c:v>45156.90315350108</c:v>
                </c:pt>
                <c:pt idx="29455">
                  <c:v>59532.8622488557</c:v>
                </c:pt>
                <c:pt idx="29456">
                  <c:v>30511.1404000049</c:v>
                </c:pt>
                <c:pt idx="29457">
                  <c:v>41789.986070112</c:v>
                </c:pt>
                <c:pt idx="29458">
                  <c:v>54084.6869377789</c:v>
                </c:pt>
                <c:pt idx="29459">
                  <c:v>102261.015218767</c:v>
                </c:pt>
                <c:pt idx="29460">
                  <c:v>91901.0591308695</c:v>
                </c:pt>
                <c:pt idx="29461">
                  <c:v>37887.0105267506</c:v>
                </c:pt>
                <c:pt idx="29462">
                  <c:v>129207.218852175</c:v>
                </c:pt>
                <c:pt idx="29463">
                  <c:v>104745.353033545</c:v>
                </c:pt>
                <c:pt idx="29464">
                  <c:v>50102.1135580305</c:v>
                </c:pt>
                <c:pt idx="29465">
                  <c:v>114864.277956282</c:v>
                </c:pt>
                <c:pt idx="29466">
                  <c:v>69476.3964624172</c:v>
                </c:pt>
                <c:pt idx="29467">
                  <c:v>45104.0144052008</c:v>
                </c:pt>
                <c:pt idx="29468">
                  <c:v>28618.8771236321</c:v>
                </c:pt>
                <c:pt idx="29469">
                  <c:v>130419.828139346</c:v>
                </c:pt>
                <c:pt idx="29470">
                  <c:v>28428.8042348376</c:v>
                </c:pt>
                <c:pt idx="29471">
                  <c:v>60304.6078669343</c:v>
                </c:pt>
                <c:pt idx="29472">
                  <c:v>120023.490196543</c:v>
                </c:pt>
                <c:pt idx="29473">
                  <c:v>78905.7886046</c:v>
                </c:pt>
                <c:pt idx="29474">
                  <c:v>62936.23345361166</c:v>
                </c:pt>
                <c:pt idx="29475">
                  <c:v>33223.5015436755</c:v>
                </c:pt>
                <c:pt idx="29476">
                  <c:v>33718.6851127496</c:v>
                </c:pt>
                <c:pt idx="29477">
                  <c:v>61352.3108442577</c:v>
                </c:pt>
                <c:pt idx="29478">
                  <c:v>30224.298821965</c:v>
                </c:pt>
                <c:pt idx="29479">
                  <c:v>150546.131362168</c:v>
                </c:pt>
                <c:pt idx="29480">
                  <c:v>50365.009419482</c:v>
                </c:pt>
                <c:pt idx="29481">
                  <c:v>161416.198775273</c:v>
                </c:pt>
                <c:pt idx="29482">
                  <c:v>859505.5772874</c:v>
                </c:pt>
                <c:pt idx="29483">
                  <c:v>896269.839180856</c:v>
                </c:pt>
                <c:pt idx="29484">
                  <c:v>848555.6046491867</c:v>
                </c:pt>
                <c:pt idx="29485">
                  <c:v>186040.900184053</c:v>
                </c:pt>
                <c:pt idx="29486">
                  <c:v>60048.8773098233</c:v>
                </c:pt>
                <c:pt idx="29487">
                  <c:v>43663.3099456058</c:v>
                </c:pt>
                <c:pt idx="29488">
                  <c:v>53884.8680400266</c:v>
                </c:pt>
                <c:pt idx="29489">
                  <c:v>110381.737966697</c:v>
                </c:pt>
                <c:pt idx="29490">
                  <c:v>60326.7164379388</c:v>
                </c:pt>
                <c:pt idx="29491">
                  <c:v>33728.7838612988</c:v>
                </c:pt>
                <c:pt idx="29492">
                  <c:v>108851.730743659</c:v>
                </c:pt>
                <c:pt idx="29493">
                  <c:v>95656.5592113759</c:v>
                </c:pt>
                <c:pt idx="29494">
                  <c:v>35505.8835959085</c:v>
                </c:pt>
                <c:pt idx="29495">
                  <c:v>64671.3275183786</c:v>
                </c:pt>
                <c:pt idx="29496">
                  <c:v>61225.0575317765</c:v>
                </c:pt>
                <c:pt idx="29497">
                  <c:v>90751.27107146899</c:v>
                </c:pt>
                <c:pt idx="29498">
                  <c:v>64420.8368890332</c:v>
                </c:pt>
                <c:pt idx="29499">
                  <c:v>135532.579002209</c:v>
                </c:pt>
                <c:pt idx="29500">
                  <c:v>64831.67906718158</c:v>
                </c:pt>
                <c:pt idx="29501">
                  <c:v>34772.8146983644</c:v>
                </c:pt>
                <c:pt idx="29502">
                  <c:v>132928.595444127</c:v>
                </c:pt>
                <c:pt idx="29503">
                  <c:v>42079.8992331532</c:v>
                </c:pt>
                <c:pt idx="29504">
                  <c:v>76280.8853775654</c:v>
                </c:pt>
                <c:pt idx="29505">
                  <c:v>82154.90088892147</c:v>
                </c:pt>
                <c:pt idx="29506">
                  <c:v>51948.2519654119</c:v>
                </c:pt>
                <c:pt idx="29507">
                  <c:v>76653.6851373828</c:v>
                </c:pt>
                <c:pt idx="29508">
                  <c:v>53153.99344560058</c:v>
                </c:pt>
                <c:pt idx="29509">
                  <c:v>157175.300876742</c:v>
                </c:pt>
                <c:pt idx="29510">
                  <c:v>69978.20431301357</c:v>
                </c:pt>
                <c:pt idx="29511">
                  <c:v>61826.2060857885</c:v>
                </c:pt>
                <c:pt idx="29512">
                  <c:v>102544.705722182</c:v>
                </c:pt>
                <c:pt idx="29513">
                  <c:v>39929.5477286264</c:v>
                </c:pt>
                <c:pt idx="29514">
                  <c:v>83176.7999926536</c:v>
                </c:pt>
                <c:pt idx="29515">
                  <c:v>94258.9956745641</c:v>
                </c:pt>
                <c:pt idx="29516">
                  <c:v>65989.2088569283</c:v>
                </c:pt>
                <c:pt idx="29517">
                  <c:v>34094.5721888854</c:v>
                </c:pt>
                <c:pt idx="29518">
                  <c:v>59821.3593921886</c:v>
                </c:pt>
                <c:pt idx="29519">
                  <c:v>134497.718331602</c:v>
                </c:pt>
                <c:pt idx="29520">
                  <c:v>34194.9561399585</c:v>
                </c:pt>
                <c:pt idx="29521">
                  <c:v>76367.0598270014</c:v>
                </c:pt>
                <c:pt idx="29522">
                  <c:v>91390.2384170021</c:v>
                </c:pt>
                <c:pt idx="29523">
                  <c:v>56422.8220070959</c:v>
                </c:pt>
                <c:pt idx="29524">
                  <c:v>77237.84209276066</c:v>
                </c:pt>
                <c:pt idx="29525">
                  <c:v>35069.1783129736</c:v>
                </c:pt>
                <c:pt idx="29526">
                  <c:v>33243.4189262966</c:v>
                </c:pt>
                <c:pt idx="29527">
                  <c:v>63653.088886346</c:v>
                </c:pt>
                <c:pt idx="29528">
                  <c:v>104153.049470071</c:v>
                </c:pt>
                <c:pt idx="29529">
                  <c:v>87685.8258385203</c:v>
                </c:pt>
                <c:pt idx="29530">
                  <c:v>29519.5487171233</c:v>
                </c:pt>
                <c:pt idx="29531">
                  <c:v>91471.91240422636</c:v>
                </c:pt>
                <c:pt idx="29532">
                  <c:v>99004.43359065447</c:v>
                </c:pt>
                <c:pt idx="29533">
                  <c:v>36088.681589629</c:v>
                </c:pt>
                <c:pt idx="29534">
                  <c:v>102763.881332618</c:v>
                </c:pt>
                <c:pt idx="29535">
                  <c:v>41870.4840763647</c:v>
                </c:pt>
                <c:pt idx="29536">
                  <c:v>53234.2845159224</c:v>
                </c:pt>
                <c:pt idx="29537">
                  <c:v>30212.4740610542</c:v>
                </c:pt>
                <c:pt idx="29538">
                  <c:v>134233.934289164</c:v>
                </c:pt>
                <c:pt idx="29539">
                  <c:v>31388.9896472386</c:v>
                </c:pt>
                <c:pt idx="29540">
                  <c:v>57656.7614121571</c:v>
                </c:pt>
                <c:pt idx="29541">
                  <c:v>90643.3517174899</c:v>
                </c:pt>
                <c:pt idx="29542">
                  <c:v>61564.8775644366</c:v>
                </c:pt>
                <c:pt idx="29543">
                  <c:v>57997.0685365506</c:v>
                </c:pt>
                <c:pt idx="29544">
                  <c:v>73314.26627789075</c:v>
                </c:pt>
                <c:pt idx="29545">
                  <c:v>27851.1515325842</c:v>
                </c:pt>
                <c:pt idx="29546">
                  <c:v>28196.6525454602</c:v>
                </c:pt>
                <c:pt idx="29547">
                  <c:v>27931.006571462</c:v>
                </c:pt>
                <c:pt idx="29548">
                  <c:v>144193.467849803</c:v>
                </c:pt>
                <c:pt idx="29549">
                  <c:v>89973.60668587931</c:v>
                </c:pt>
                <c:pt idx="29550">
                  <c:v>29058.8926740992</c:v>
                </c:pt>
                <c:pt idx="29551">
                  <c:v>60004.66517485498</c:v>
                </c:pt>
                <c:pt idx="29552">
                  <c:v>90227.11984245939</c:v>
                </c:pt>
                <c:pt idx="29553">
                  <c:v>68404.54047316466</c:v>
                </c:pt>
                <c:pt idx="29554">
                  <c:v>109899.969768473</c:v>
                </c:pt>
                <c:pt idx="29555">
                  <c:v>30925.7725212319</c:v>
                </c:pt>
                <c:pt idx="29556">
                  <c:v>60600.5368749658</c:v>
                </c:pt>
                <c:pt idx="29557">
                  <c:v>28099.6427523443</c:v>
                </c:pt>
                <c:pt idx="29558">
                  <c:v>128534.32466488</c:v>
                </c:pt>
                <c:pt idx="29559">
                  <c:v>30373.1598226193</c:v>
                </c:pt>
                <c:pt idx="29560">
                  <c:v>61810.4288021962</c:v>
                </c:pt>
                <c:pt idx="29561">
                  <c:v>39090.3989616438</c:v>
                </c:pt>
                <c:pt idx="29562">
                  <c:v>117095.461006804</c:v>
                </c:pt>
                <c:pt idx="29563">
                  <c:v>90684.73209760388</c:v>
                </c:pt>
                <c:pt idx="29564">
                  <c:v>57075.23364159127</c:v>
                </c:pt>
                <c:pt idx="29565">
                  <c:v>71995.0869005248</c:v>
                </c:pt>
                <c:pt idx="29566">
                  <c:v>70842.361706961</c:v>
                </c:pt>
                <c:pt idx="29567">
                  <c:v>71176.75663738688</c:v>
                </c:pt>
                <c:pt idx="29568">
                  <c:v>57168.43666256078</c:v>
                </c:pt>
                <c:pt idx="29569">
                  <c:v>130411.877586913</c:v>
                </c:pt>
                <c:pt idx="29570">
                  <c:v>67958.3880912638</c:v>
                </c:pt>
                <c:pt idx="29571">
                  <c:v>52143.4258469339</c:v>
                </c:pt>
                <c:pt idx="29572">
                  <c:v>118440.497331947</c:v>
                </c:pt>
                <c:pt idx="29573">
                  <c:v>33439.1699332031</c:v>
                </c:pt>
                <c:pt idx="29574">
                  <c:v>85911.0527230914</c:v>
                </c:pt>
                <c:pt idx="29575">
                  <c:v>58378.3285744486</c:v>
                </c:pt>
                <c:pt idx="29576">
                  <c:v>36098.4796612689</c:v>
                </c:pt>
                <c:pt idx="29577">
                  <c:v>59140.32350042</c:v>
                </c:pt>
                <c:pt idx="29578">
                  <c:v>31247.8694497833</c:v>
                </c:pt>
                <c:pt idx="29579">
                  <c:v>157440.146002729</c:v>
                </c:pt>
                <c:pt idx="29580">
                  <c:v>36186.7023610951</c:v>
                </c:pt>
                <c:pt idx="29581">
                  <c:v>62668.25184106068</c:v>
                </c:pt>
                <c:pt idx="29582">
                  <c:v>93301.81627760244</c:v>
                </c:pt>
                <c:pt idx="29583">
                  <c:v>69844.4656211878</c:v>
                </c:pt>
                <c:pt idx="29584">
                  <c:v>86213.9831290373</c:v>
                </c:pt>
                <c:pt idx="29585">
                  <c:v>81660.5673034802</c:v>
                </c:pt>
                <c:pt idx="29586">
                  <c:v>32309.8795546998</c:v>
                </c:pt>
                <c:pt idx="29587">
                  <c:v>31854.1653387342</c:v>
                </c:pt>
                <c:pt idx="29588">
                  <c:v>105367.494288995</c:v>
                </c:pt>
                <c:pt idx="29589">
                  <c:v>115487.829483866</c:v>
                </c:pt>
                <c:pt idx="29590">
                  <c:v>28531.1314330011</c:v>
                </c:pt>
                <c:pt idx="29591">
                  <c:v>27725.9264793202</c:v>
                </c:pt>
                <c:pt idx="29592">
                  <c:v>107483.626119226</c:v>
                </c:pt>
                <c:pt idx="29593">
                  <c:v>73452.71963184291</c:v>
                </c:pt>
                <c:pt idx="29594">
                  <c:v>64208.0770528214</c:v>
                </c:pt>
                <c:pt idx="29595">
                  <c:v>44676.333353564</c:v>
                </c:pt>
                <c:pt idx="29596">
                  <c:v>28127.8296884838</c:v>
                </c:pt>
                <c:pt idx="29597">
                  <c:v>27992.2752762324</c:v>
                </c:pt>
                <c:pt idx="29598">
                  <c:v>129303.385817142</c:v>
                </c:pt>
                <c:pt idx="29599">
                  <c:v>28597.7736199222</c:v>
                </c:pt>
                <c:pt idx="29600">
                  <c:v>61458.4908287486</c:v>
                </c:pt>
                <c:pt idx="29601">
                  <c:v>90665.96859803751</c:v>
                </c:pt>
                <c:pt idx="29602">
                  <c:v>37780.1789951206</c:v>
                </c:pt>
                <c:pt idx="29603">
                  <c:v>72569.5487957099</c:v>
                </c:pt>
                <c:pt idx="29604">
                  <c:v>102148.91627485</c:v>
                </c:pt>
                <c:pt idx="29605">
                  <c:v>104343.860716073</c:v>
                </c:pt>
                <c:pt idx="29606">
                  <c:v>66286.7297726846</c:v>
                </c:pt>
                <c:pt idx="29607">
                  <c:v>30623.7376715336</c:v>
                </c:pt>
                <c:pt idx="29608">
                  <c:v>109711.335549136</c:v>
                </c:pt>
                <c:pt idx="29609">
                  <c:v>45184.24704033728</c:v>
                </c:pt>
                <c:pt idx="29610">
                  <c:v>44935.1426856593</c:v>
                </c:pt>
                <c:pt idx="29611">
                  <c:v>87384.390967237</c:v>
                </c:pt>
                <c:pt idx="29612">
                  <c:v>29261.2288325252</c:v>
                </c:pt>
                <c:pt idx="29613">
                  <c:v>86433.9807203953</c:v>
                </c:pt>
                <c:pt idx="29614">
                  <c:v>92693.33279360947</c:v>
                </c:pt>
                <c:pt idx="29615">
                  <c:v>75804.6158218132</c:v>
                </c:pt>
                <c:pt idx="29616">
                  <c:v>28531.2580259652</c:v>
                </c:pt>
                <c:pt idx="29617">
                  <c:v>32559.0290713849</c:v>
                </c:pt>
                <c:pt idx="29618">
                  <c:v>137620.912553361</c:v>
                </c:pt>
                <c:pt idx="29619">
                  <c:v>86900.4295848119</c:v>
                </c:pt>
                <c:pt idx="29620">
                  <c:v>59012.75947278188</c:v>
                </c:pt>
                <c:pt idx="29621">
                  <c:v>28345.55267844499</c:v>
                </c:pt>
                <c:pt idx="29622">
                  <c:v>81377.9184400385</c:v>
                </c:pt>
                <c:pt idx="29623">
                  <c:v>103733.337502786</c:v>
                </c:pt>
                <c:pt idx="29624">
                  <c:v>75251.0556997659</c:v>
                </c:pt>
                <c:pt idx="29625">
                  <c:v>42738.9696894062</c:v>
                </c:pt>
                <c:pt idx="29626">
                  <c:v>59562.0806739128</c:v>
                </c:pt>
                <c:pt idx="29627">
                  <c:v>44951.0704394762</c:v>
                </c:pt>
                <c:pt idx="29628">
                  <c:v>111813.277411647</c:v>
                </c:pt>
                <c:pt idx="29629">
                  <c:v>28005.6616950896</c:v>
                </c:pt>
                <c:pt idx="29630">
                  <c:v>58798.9522791399</c:v>
                </c:pt>
                <c:pt idx="29631">
                  <c:v>615380.241286967</c:v>
                </c:pt>
                <c:pt idx="29632">
                  <c:v>918132.684693392</c:v>
                </c:pt>
                <c:pt idx="29633">
                  <c:v>828627.623882109</c:v>
                </c:pt>
                <c:pt idx="29634">
                  <c:v>520917.222987679</c:v>
                </c:pt>
                <c:pt idx="29635">
                  <c:v>57032.1316489404</c:v>
                </c:pt>
                <c:pt idx="29636">
                  <c:v>52127.464057307</c:v>
                </c:pt>
                <c:pt idx="29637">
                  <c:v>58537.0296348762</c:v>
                </c:pt>
                <c:pt idx="29638">
                  <c:v>32465.0850100327</c:v>
                </c:pt>
                <c:pt idx="29639">
                  <c:v>33815.284220395</c:v>
                </c:pt>
                <c:pt idx="29640">
                  <c:v>33816.3640082891</c:v>
                </c:pt>
                <c:pt idx="29641">
                  <c:v>33865.6442469953</c:v>
                </c:pt>
                <c:pt idx="29642">
                  <c:v>33966.9429132632</c:v>
                </c:pt>
                <c:pt idx="29643">
                  <c:v>34397.4402188596</c:v>
                </c:pt>
                <c:pt idx="29644">
                  <c:v>36101.06715072308</c:v>
                </c:pt>
                <c:pt idx="29645">
                  <c:v>36851.29120313038</c:v>
                </c:pt>
                <c:pt idx="29646">
                  <c:v>34363.9008678706</c:v>
                </c:pt>
                <c:pt idx="29647">
                  <c:v>31559.4618723345</c:v>
                </c:pt>
                <c:pt idx="29648">
                  <c:v>31930.2954963084</c:v>
                </c:pt>
                <c:pt idx="29649">
                  <c:v>33149.19677563198</c:v>
                </c:pt>
                <c:pt idx="29650">
                  <c:v>31991.6869158078</c:v>
                </c:pt>
                <c:pt idx="29651">
                  <c:v>31467.5867404845</c:v>
                </c:pt>
                <c:pt idx="29652">
                  <c:v>30901.6387018829</c:v>
                </c:pt>
                <c:pt idx="29653">
                  <c:v>31857.5869107644</c:v>
                </c:pt>
                <c:pt idx="29654">
                  <c:v>35359.20130928178</c:v>
                </c:pt>
                <c:pt idx="29655">
                  <c:v>31899.85197237289</c:v>
                </c:pt>
                <c:pt idx="29656">
                  <c:v>32215.326113856</c:v>
                </c:pt>
                <c:pt idx="29657">
                  <c:v>31992.722014867</c:v>
                </c:pt>
                <c:pt idx="29658">
                  <c:v>31924.7148531833</c:v>
                </c:pt>
                <c:pt idx="29659">
                  <c:v>32293.977623978</c:v>
                </c:pt>
                <c:pt idx="29660">
                  <c:v>32912.0016108648</c:v>
                </c:pt>
                <c:pt idx="29661">
                  <c:v>32785.8153739902</c:v>
                </c:pt>
                <c:pt idx="29662">
                  <c:v>32779.8042135791</c:v>
                </c:pt>
                <c:pt idx="29663">
                  <c:v>32762.1054823832</c:v>
                </c:pt>
                <c:pt idx="29664">
                  <c:v>34693.5563318128</c:v>
                </c:pt>
                <c:pt idx="29665">
                  <c:v>34939.4285974318</c:v>
                </c:pt>
                <c:pt idx="29666">
                  <c:v>35568.6087651074</c:v>
                </c:pt>
                <c:pt idx="29667">
                  <c:v>35904.0294340711</c:v>
                </c:pt>
                <c:pt idx="29668">
                  <c:v>35524.9864554258</c:v>
                </c:pt>
                <c:pt idx="29669">
                  <c:v>35399.2786727563</c:v>
                </c:pt>
                <c:pt idx="29670">
                  <c:v>35470.6688286127</c:v>
                </c:pt>
                <c:pt idx="29671">
                  <c:v>35980.383708987</c:v>
                </c:pt>
                <c:pt idx="29672">
                  <c:v>36116.1573669927</c:v>
                </c:pt>
                <c:pt idx="29673">
                  <c:v>36112.612325705</c:v>
                </c:pt>
                <c:pt idx="29674">
                  <c:v>35394.5400345599</c:v>
                </c:pt>
                <c:pt idx="29675">
                  <c:v>35131.3039329288</c:v>
                </c:pt>
                <c:pt idx="29676">
                  <c:v>35621.858868804</c:v>
                </c:pt>
                <c:pt idx="29677">
                  <c:v>35164.7528039811</c:v>
                </c:pt>
                <c:pt idx="29678">
                  <c:v>34395.46996773098</c:v>
                </c:pt>
                <c:pt idx="29679">
                  <c:v>34697.65738157138</c:v>
                </c:pt>
                <c:pt idx="29680">
                  <c:v>33136.2566142977</c:v>
                </c:pt>
                <c:pt idx="29681">
                  <c:v>32014.8165500639</c:v>
                </c:pt>
                <c:pt idx="29682">
                  <c:v>34901.5889866144</c:v>
                </c:pt>
                <c:pt idx="29683">
                  <c:v>36010.6346189902</c:v>
                </c:pt>
                <c:pt idx="29684">
                  <c:v>31506.60527777169</c:v>
                </c:pt>
                <c:pt idx="29685">
                  <c:v>31761.9570183246</c:v>
                </c:pt>
                <c:pt idx="29686">
                  <c:v>31557.2747434076</c:v>
                </c:pt>
                <c:pt idx="29687">
                  <c:v>31584.9002751972</c:v>
                </c:pt>
                <c:pt idx="29688">
                  <c:v>31766.8939281635</c:v>
                </c:pt>
                <c:pt idx="29689">
                  <c:v>32709.4319313893</c:v>
                </c:pt>
                <c:pt idx="29690">
                  <c:v>45252.187271497</c:v>
                </c:pt>
                <c:pt idx="29691">
                  <c:v>31353.19004867869</c:v>
                </c:pt>
                <c:pt idx="29692">
                  <c:v>32245.2670775579</c:v>
                </c:pt>
                <c:pt idx="29693">
                  <c:v>32129.9257123235</c:v>
                </c:pt>
                <c:pt idx="29694">
                  <c:v>31582.2175086699</c:v>
                </c:pt>
                <c:pt idx="29695">
                  <c:v>31194.9679804006</c:v>
                </c:pt>
                <c:pt idx="29696">
                  <c:v>31419.05017887969</c:v>
                </c:pt>
                <c:pt idx="29697">
                  <c:v>33192.3568546409</c:v>
                </c:pt>
                <c:pt idx="29698">
                  <c:v>42544.1103899631</c:v>
                </c:pt>
                <c:pt idx="29699">
                  <c:v>42564.348937636</c:v>
                </c:pt>
                <c:pt idx="29700">
                  <c:v>42711.0260685481</c:v>
                </c:pt>
                <c:pt idx="29701">
                  <c:v>42791.2898131963</c:v>
                </c:pt>
                <c:pt idx="29702">
                  <c:v>42806.5999103467</c:v>
                </c:pt>
                <c:pt idx="29703">
                  <c:v>43964.0265471622</c:v>
                </c:pt>
                <c:pt idx="29704">
                  <c:v>48950.4726198412</c:v>
                </c:pt>
                <c:pt idx="29705">
                  <c:v>48502.1947051305</c:v>
                </c:pt>
                <c:pt idx="29706">
                  <c:v>48539.42137598568</c:v>
                </c:pt>
                <c:pt idx="29707">
                  <c:v>44319.19486198308</c:v>
                </c:pt>
                <c:pt idx="29708">
                  <c:v>44640.8682873015</c:v>
                </c:pt>
                <c:pt idx="29709">
                  <c:v>44068.2535557219</c:v>
                </c:pt>
                <c:pt idx="29710">
                  <c:v>43814.6145747902</c:v>
                </c:pt>
                <c:pt idx="29711">
                  <c:v>46414.0127578752</c:v>
                </c:pt>
                <c:pt idx="29712">
                  <c:v>45441.19586871748</c:v>
                </c:pt>
                <c:pt idx="29713">
                  <c:v>44163.4577192315</c:v>
                </c:pt>
                <c:pt idx="29714">
                  <c:v>43472.4038212654</c:v>
                </c:pt>
                <c:pt idx="29715">
                  <c:v>44306.9584509816</c:v>
                </c:pt>
                <c:pt idx="29716">
                  <c:v>47821.5331792513</c:v>
                </c:pt>
                <c:pt idx="29717">
                  <c:v>65386.6765645294</c:v>
                </c:pt>
                <c:pt idx="29718">
                  <c:v>66341.5113038686</c:v>
                </c:pt>
                <c:pt idx="29719">
                  <c:v>53651.6529259503</c:v>
                </c:pt>
                <c:pt idx="29720">
                  <c:v>54132.3904550124</c:v>
                </c:pt>
                <c:pt idx="29721">
                  <c:v>48790.9713214786</c:v>
                </c:pt>
                <c:pt idx="29722">
                  <c:v>48818.50548451917</c:v>
                </c:pt>
                <c:pt idx="29723">
                  <c:v>48514.8341130452</c:v>
                </c:pt>
                <c:pt idx="29724">
                  <c:v>48513.462875651</c:v>
                </c:pt>
                <c:pt idx="29725">
                  <c:v>48737.7464257541</c:v>
                </c:pt>
                <c:pt idx="29726">
                  <c:v>51237.63579099259</c:v>
                </c:pt>
                <c:pt idx="29727">
                  <c:v>50490.49044706188</c:v>
                </c:pt>
                <c:pt idx="29728">
                  <c:v>49327.3813402535</c:v>
                </c:pt>
                <c:pt idx="29729">
                  <c:v>48270.7993989774</c:v>
                </c:pt>
                <c:pt idx="29730">
                  <c:v>49044.02994250448</c:v>
                </c:pt>
                <c:pt idx="29731">
                  <c:v>50399.06345461778</c:v>
                </c:pt>
                <c:pt idx="29732">
                  <c:v>50417.7931983299</c:v>
                </c:pt>
                <c:pt idx="29733">
                  <c:v>50667.1866828589</c:v>
                </c:pt>
                <c:pt idx="29734">
                  <c:v>61474.19677268238</c:v>
                </c:pt>
                <c:pt idx="29735">
                  <c:v>59482.7335350346</c:v>
                </c:pt>
                <c:pt idx="29736">
                  <c:v>52608.8439914224</c:v>
                </c:pt>
                <c:pt idx="29737">
                  <c:v>66886.0858106245</c:v>
                </c:pt>
                <c:pt idx="29738">
                  <c:v>66696.41136917176</c:v>
                </c:pt>
                <c:pt idx="29739">
                  <c:v>66647.0738154376</c:v>
                </c:pt>
                <c:pt idx="29740">
                  <c:v>66640.34886511847</c:v>
                </c:pt>
                <c:pt idx="29741">
                  <c:v>67758.55637362375</c:v>
                </c:pt>
                <c:pt idx="29742">
                  <c:v>65384.19304223418</c:v>
                </c:pt>
                <c:pt idx="29743">
                  <c:v>96654.603403908</c:v>
                </c:pt>
                <c:pt idx="29744">
                  <c:v>121589.252694927</c:v>
                </c:pt>
                <c:pt idx="29745">
                  <c:v>189241.640511743</c:v>
                </c:pt>
                <c:pt idx="29746">
                  <c:v>98946.68033735639</c:v>
                </c:pt>
                <c:pt idx="29747">
                  <c:v>64840.9719666204</c:v>
                </c:pt>
                <c:pt idx="29748">
                  <c:v>81598.1807599105</c:v>
                </c:pt>
                <c:pt idx="29749">
                  <c:v>110988.833079786</c:v>
                </c:pt>
                <c:pt idx="29750">
                  <c:v>91773.3433739389</c:v>
                </c:pt>
                <c:pt idx="29751">
                  <c:v>162431.943404851</c:v>
                </c:pt>
                <c:pt idx="29752">
                  <c:v>96128.61284235228</c:v>
                </c:pt>
                <c:pt idx="29753">
                  <c:v>89314.7050692777</c:v>
                </c:pt>
                <c:pt idx="29754">
                  <c:v>154477.651713363</c:v>
                </c:pt>
                <c:pt idx="29755">
                  <c:v>66175.31307481691</c:v>
                </c:pt>
                <c:pt idx="29756">
                  <c:v>99341.56508700967</c:v>
                </c:pt>
                <c:pt idx="29757">
                  <c:v>88566.3905038472</c:v>
                </c:pt>
                <c:pt idx="29758">
                  <c:v>61672.9680539829</c:v>
                </c:pt>
                <c:pt idx="29759">
                  <c:v>84439.46215138368</c:v>
                </c:pt>
                <c:pt idx="29760">
                  <c:v>51964.02532151366</c:v>
                </c:pt>
                <c:pt idx="29761">
                  <c:v>169745.643783934</c:v>
                </c:pt>
                <c:pt idx="29762">
                  <c:v>64594.9532440497</c:v>
                </c:pt>
                <c:pt idx="29763">
                  <c:v>86341.53635026077</c:v>
                </c:pt>
                <c:pt idx="29764">
                  <c:v>105943.054081681</c:v>
                </c:pt>
                <c:pt idx="29765">
                  <c:v>58991.8326166289</c:v>
                </c:pt>
                <c:pt idx="29766">
                  <c:v>79531.4223068447</c:v>
                </c:pt>
                <c:pt idx="29767">
                  <c:v>105825.796526717</c:v>
                </c:pt>
                <c:pt idx="29768">
                  <c:v>78468.2379224578</c:v>
                </c:pt>
                <c:pt idx="29769">
                  <c:v>47891.057328649</c:v>
                </c:pt>
                <c:pt idx="29770">
                  <c:v>81558.5333537132</c:v>
                </c:pt>
                <c:pt idx="29771">
                  <c:v>133521.243455887</c:v>
                </c:pt>
                <c:pt idx="29772">
                  <c:v>67028.1057782957</c:v>
                </c:pt>
                <c:pt idx="29773">
                  <c:v>100288.189716197</c:v>
                </c:pt>
                <c:pt idx="29774">
                  <c:v>92363.71605787596</c:v>
                </c:pt>
                <c:pt idx="29775">
                  <c:v>59947.3116819198</c:v>
                </c:pt>
                <c:pt idx="29776">
                  <c:v>47286.1481375099</c:v>
                </c:pt>
                <c:pt idx="29777">
                  <c:v>48949.5321499414</c:v>
                </c:pt>
                <c:pt idx="29778">
                  <c:v>49377.6510219508</c:v>
                </c:pt>
                <c:pt idx="29779">
                  <c:v>48704.84276350059</c:v>
                </c:pt>
                <c:pt idx="29780">
                  <c:v>75989.81821937645</c:v>
                </c:pt>
                <c:pt idx="29781">
                  <c:v>253641.586708757</c:v>
                </c:pt>
                <c:pt idx="29782">
                  <c:v>258454.662474033</c:v>
                </c:pt>
                <c:pt idx="29783">
                  <c:v>265008.944539788</c:v>
                </c:pt>
                <c:pt idx="29784">
                  <c:v>251409.738613899</c:v>
                </c:pt>
                <c:pt idx="29785">
                  <c:v>250074.024720008</c:v>
                </c:pt>
                <c:pt idx="29786">
                  <c:v>252379.112614337</c:v>
                </c:pt>
                <c:pt idx="29787">
                  <c:v>252635.636842976</c:v>
                </c:pt>
                <c:pt idx="29788">
                  <c:v>252282.165594806</c:v>
                </c:pt>
                <c:pt idx="29789">
                  <c:v>251414.765385435</c:v>
                </c:pt>
                <c:pt idx="29790">
                  <c:v>250164.926218939</c:v>
                </c:pt>
                <c:pt idx="29791">
                  <c:v>250421.775430137</c:v>
                </c:pt>
                <c:pt idx="29792">
                  <c:v>250632.931501743</c:v>
                </c:pt>
                <c:pt idx="29793">
                  <c:v>250934.007209679</c:v>
                </c:pt>
                <c:pt idx="29794">
                  <c:v>76862.1666479849</c:v>
                </c:pt>
                <c:pt idx="29795">
                  <c:v>44223.9703614589</c:v>
                </c:pt>
                <c:pt idx="29796">
                  <c:v>44967.78868721359</c:v>
                </c:pt>
                <c:pt idx="29797">
                  <c:v>45947.22716771197</c:v>
                </c:pt>
                <c:pt idx="29798">
                  <c:v>52297.1245282324</c:v>
                </c:pt>
                <c:pt idx="29799">
                  <c:v>55130.6913969998</c:v>
                </c:pt>
                <c:pt idx="29800">
                  <c:v>55186.058445042</c:v>
                </c:pt>
                <c:pt idx="29801">
                  <c:v>55666.5367968718</c:v>
                </c:pt>
                <c:pt idx="29802">
                  <c:v>55884.7510747261</c:v>
                </c:pt>
                <c:pt idx="29803">
                  <c:v>55460.15396154919</c:v>
                </c:pt>
                <c:pt idx="29804">
                  <c:v>52626.7501656185</c:v>
                </c:pt>
                <c:pt idx="29805">
                  <c:v>52436.46573332159</c:v>
                </c:pt>
                <c:pt idx="29806">
                  <c:v>52840.7064092946</c:v>
                </c:pt>
                <c:pt idx="29807">
                  <c:v>52423.1171549414</c:v>
                </c:pt>
                <c:pt idx="29808">
                  <c:v>52222.5967580648</c:v>
                </c:pt>
                <c:pt idx="29809">
                  <c:v>53957.4293082384</c:v>
                </c:pt>
                <c:pt idx="29810">
                  <c:v>54248.686327371</c:v>
                </c:pt>
                <c:pt idx="29811">
                  <c:v>54792.307380606</c:v>
                </c:pt>
                <c:pt idx="29812">
                  <c:v>54851.63064772959</c:v>
                </c:pt>
                <c:pt idx="29813">
                  <c:v>49511.5693441066</c:v>
                </c:pt>
                <c:pt idx="29814">
                  <c:v>42263.5506729238</c:v>
                </c:pt>
                <c:pt idx="29815">
                  <c:v>42078.12516790628</c:v>
                </c:pt>
                <c:pt idx="29816">
                  <c:v>42666.0296385719</c:v>
                </c:pt>
                <c:pt idx="29817">
                  <c:v>43800.1047299635</c:v>
                </c:pt>
                <c:pt idx="29818">
                  <c:v>43171.5968049082</c:v>
                </c:pt>
                <c:pt idx="29819">
                  <c:v>43121.27249192959</c:v>
                </c:pt>
                <c:pt idx="29820">
                  <c:v>43183.9205998895</c:v>
                </c:pt>
                <c:pt idx="29821">
                  <c:v>45867.6285339388</c:v>
                </c:pt>
                <c:pt idx="29822">
                  <c:v>52582.9548719415</c:v>
                </c:pt>
                <c:pt idx="29823">
                  <c:v>43653.363510794</c:v>
                </c:pt>
                <c:pt idx="29824">
                  <c:v>33506.4186182499</c:v>
                </c:pt>
                <c:pt idx="29825">
                  <c:v>29564.3564337865</c:v>
                </c:pt>
                <c:pt idx="29826">
                  <c:v>30790.6811409806</c:v>
                </c:pt>
                <c:pt idx="29827">
                  <c:v>41575.3713861579</c:v>
                </c:pt>
                <c:pt idx="29828">
                  <c:v>38897.1083005891</c:v>
                </c:pt>
                <c:pt idx="29829">
                  <c:v>24568.0063692401</c:v>
                </c:pt>
                <c:pt idx="29830">
                  <c:v>26853.3081353507</c:v>
                </c:pt>
                <c:pt idx="29831">
                  <c:v>29696.5998571734</c:v>
                </c:pt>
                <c:pt idx="29832">
                  <c:v>29113.0191705044</c:v>
                </c:pt>
                <c:pt idx="29833">
                  <c:v>29442.6331183089</c:v>
                </c:pt>
                <c:pt idx="29834">
                  <c:v>53302.74310838</c:v>
                </c:pt>
                <c:pt idx="29835">
                  <c:v>41285.4613558239</c:v>
                </c:pt>
                <c:pt idx="29836">
                  <c:v>30240.5912943296</c:v>
                </c:pt>
                <c:pt idx="29837">
                  <c:v>43745.7394556451</c:v>
                </c:pt>
                <c:pt idx="29838">
                  <c:v>43377.0378266827</c:v>
                </c:pt>
                <c:pt idx="29839">
                  <c:v>44674.70077133</c:v>
                </c:pt>
                <c:pt idx="29840">
                  <c:v>37139.3179543186</c:v>
                </c:pt>
                <c:pt idx="29841">
                  <c:v>27980.12191893869</c:v>
                </c:pt>
                <c:pt idx="29842">
                  <c:v>30597.452774133</c:v>
                </c:pt>
                <c:pt idx="29843">
                  <c:v>71399.9384995396</c:v>
                </c:pt>
                <c:pt idx="29844">
                  <c:v>201859.967803864</c:v>
                </c:pt>
                <c:pt idx="29845">
                  <c:v>205693.664576213</c:v>
                </c:pt>
                <c:pt idx="29846">
                  <c:v>216275.318894212</c:v>
                </c:pt>
                <c:pt idx="29847">
                  <c:v>225506.451471579</c:v>
                </c:pt>
                <c:pt idx="29848">
                  <c:v>228120.218758148</c:v>
                </c:pt>
                <c:pt idx="29849">
                  <c:v>242782.925412733</c:v>
                </c:pt>
                <c:pt idx="29850">
                  <c:v>279564.992239758</c:v>
                </c:pt>
                <c:pt idx="29851">
                  <c:v>279585.207736667</c:v>
                </c:pt>
                <c:pt idx="29852">
                  <c:v>298084.05929058</c:v>
                </c:pt>
                <c:pt idx="29853">
                  <c:v>301620.276485212</c:v>
                </c:pt>
                <c:pt idx="29854">
                  <c:v>304937.91361851</c:v>
                </c:pt>
                <c:pt idx="29855">
                  <c:v>307918.846269383</c:v>
                </c:pt>
                <c:pt idx="29856">
                  <c:v>311547.292939592</c:v>
                </c:pt>
                <c:pt idx="29857">
                  <c:v>326704.137423485</c:v>
                </c:pt>
                <c:pt idx="29858">
                  <c:v>304437.162561511</c:v>
                </c:pt>
                <c:pt idx="29859">
                  <c:v>305011.16764374</c:v>
                </c:pt>
                <c:pt idx="29860">
                  <c:v>305109.033963579</c:v>
                </c:pt>
                <c:pt idx="29861">
                  <c:v>305162.272630821</c:v>
                </c:pt>
                <c:pt idx="29862">
                  <c:v>304238.066986802</c:v>
                </c:pt>
                <c:pt idx="29863">
                  <c:v>301431.767098384</c:v>
                </c:pt>
                <c:pt idx="29864">
                  <c:v>298661.616114009</c:v>
                </c:pt>
                <c:pt idx="29865">
                  <c:v>298089.28816493</c:v>
                </c:pt>
                <c:pt idx="29866">
                  <c:v>303230.44320506</c:v>
                </c:pt>
                <c:pt idx="29867">
                  <c:v>342653.648787413</c:v>
                </c:pt>
                <c:pt idx="29868">
                  <c:v>303221.808953543</c:v>
                </c:pt>
                <c:pt idx="29869">
                  <c:v>290634.727583545</c:v>
                </c:pt>
                <c:pt idx="29870">
                  <c:v>297008.763999848</c:v>
                </c:pt>
                <c:pt idx="29871">
                  <c:v>306342.757061097</c:v>
                </c:pt>
                <c:pt idx="29872">
                  <c:v>252026.087123096</c:v>
                </c:pt>
                <c:pt idx="29873">
                  <c:v>276258.506541735</c:v>
                </c:pt>
                <c:pt idx="29874">
                  <c:v>226750.0168678</c:v>
                </c:pt>
                <c:pt idx="29875">
                  <c:v>117934.435082489</c:v>
                </c:pt>
                <c:pt idx="29876">
                  <c:v>65591.8211929575</c:v>
                </c:pt>
                <c:pt idx="29877">
                  <c:v>43128.7038522289</c:v>
                </c:pt>
                <c:pt idx="29878">
                  <c:v>72973.13875107747</c:v>
                </c:pt>
                <c:pt idx="29879">
                  <c:v>73248.7806125366</c:v>
                </c:pt>
                <c:pt idx="29880">
                  <c:v>28147.9018528398</c:v>
                </c:pt>
                <c:pt idx="29881">
                  <c:v>25403.7284872905</c:v>
                </c:pt>
                <c:pt idx="29882">
                  <c:v>32867.0283199794</c:v>
                </c:pt>
                <c:pt idx="29883">
                  <c:v>116257.418791926</c:v>
                </c:pt>
                <c:pt idx="29884">
                  <c:v>54572.66780280068</c:v>
                </c:pt>
                <c:pt idx="29885">
                  <c:v>91268.1951755211</c:v>
                </c:pt>
                <c:pt idx="29886">
                  <c:v>57358.09078738018</c:v>
                </c:pt>
                <c:pt idx="29887">
                  <c:v>52550.72132200858</c:v>
                </c:pt>
                <c:pt idx="29888">
                  <c:v>76905.3994238391</c:v>
                </c:pt>
                <c:pt idx="29889">
                  <c:v>35884.9463582556</c:v>
                </c:pt>
                <c:pt idx="29890">
                  <c:v>63195.76126850498</c:v>
                </c:pt>
                <c:pt idx="29891">
                  <c:v>26780.3811845542</c:v>
                </c:pt>
                <c:pt idx="29892">
                  <c:v>96465.3306660832</c:v>
                </c:pt>
                <c:pt idx="29893">
                  <c:v>64719.9113817019</c:v>
                </c:pt>
                <c:pt idx="29894">
                  <c:v>95179.35617540911</c:v>
                </c:pt>
                <c:pt idx="29895">
                  <c:v>28284.5269049909</c:v>
                </c:pt>
                <c:pt idx="29896">
                  <c:v>108407.394002159</c:v>
                </c:pt>
                <c:pt idx="29897">
                  <c:v>90621.3341842818</c:v>
                </c:pt>
                <c:pt idx="29898">
                  <c:v>26206.3644417926</c:v>
                </c:pt>
                <c:pt idx="29899">
                  <c:v>36019.0452666054</c:v>
                </c:pt>
                <c:pt idx="29900">
                  <c:v>78118.2129581442</c:v>
                </c:pt>
                <c:pt idx="29901">
                  <c:v>47712.00536796158</c:v>
                </c:pt>
                <c:pt idx="29902">
                  <c:v>160846.780132599</c:v>
                </c:pt>
                <c:pt idx="29903">
                  <c:v>57752.2748624389</c:v>
                </c:pt>
                <c:pt idx="29904">
                  <c:v>88692.98380825287</c:v>
                </c:pt>
                <c:pt idx="29905">
                  <c:v>62517.3274658579</c:v>
                </c:pt>
                <c:pt idx="29906">
                  <c:v>124944.204291565</c:v>
                </c:pt>
                <c:pt idx="29907">
                  <c:v>66459.678247656</c:v>
                </c:pt>
                <c:pt idx="29908">
                  <c:v>91217.54759192986</c:v>
                </c:pt>
                <c:pt idx="29909">
                  <c:v>97314.8715040615</c:v>
                </c:pt>
                <c:pt idx="29910">
                  <c:v>62158.0675392934</c:v>
                </c:pt>
                <c:pt idx="29911">
                  <c:v>77505.6101689873</c:v>
                </c:pt>
                <c:pt idx="29912">
                  <c:v>71257.4527628228</c:v>
                </c:pt>
                <c:pt idx="29913">
                  <c:v>151297.514111274</c:v>
                </c:pt>
                <c:pt idx="29914">
                  <c:v>34516.9257554807</c:v>
                </c:pt>
                <c:pt idx="29915">
                  <c:v>60090.2456956941</c:v>
                </c:pt>
                <c:pt idx="29916">
                  <c:v>79031.5730072454</c:v>
                </c:pt>
                <c:pt idx="29917">
                  <c:v>38716.5162144966</c:v>
                </c:pt>
                <c:pt idx="29918">
                  <c:v>96878.0759570009</c:v>
                </c:pt>
                <c:pt idx="29919">
                  <c:v>23221.7663080519</c:v>
                </c:pt>
                <c:pt idx="29920">
                  <c:v>21182.4878503885</c:v>
                </c:pt>
                <c:pt idx="29921">
                  <c:v>81702.7773071346</c:v>
                </c:pt>
                <c:pt idx="29922">
                  <c:v>179793.841230461</c:v>
                </c:pt>
                <c:pt idx="29923">
                  <c:v>180401.756245822</c:v>
                </c:pt>
                <c:pt idx="29924">
                  <c:v>80948.6352977912</c:v>
                </c:pt>
                <c:pt idx="29925">
                  <c:v>26087.4258165513</c:v>
                </c:pt>
                <c:pt idx="29926">
                  <c:v>108866.253144581</c:v>
                </c:pt>
                <c:pt idx="29927">
                  <c:v>38315.6018833478</c:v>
                </c:pt>
                <c:pt idx="29928">
                  <c:v>93158.76750407107</c:v>
                </c:pt>
                <c:pt idx="29929">
                  <c:v>22189.2537926615</c:v>
                </c:pt>
                <c:pt idx="29930">
                  <c:v>993803.4205600841</c:v>
                </c:pt>
                <c:pt idx="29931">
                  <c:v>987437.693216616</c:v>
                </c:pt>
                <c:pt idx="29932">
                  <c:v>1.04408305041382E6</c:v>
                </c:pt>
                <c:pt idx="29933">
                  <c:v>238071.912196284</c:v>
                </c:pt>
                <c:pt idx="29934">
                  <c:v>50635.793870376</c:v>
                </c:pt>
                <c:pt idx="29935">
                  <c:v>34878.0790289908</c:v>
                </c:pt>
                <c:pt idx="29936">
                  <c:v>62672.9081313774</c:v>
                </c:pt>
                <c:pt idx="29937">
                  <c:v>85325.9802987889</c:v>
                </c:pt>
                <c:pt idx="29938">
                  <c:v>73342.1693821656</c:v>
                </c:pt>
                <c:pt idx="29939">
                  <c:v>42296.8084763466</c:v>
                </c:pt>
                <c:pt idx="29940">
                  <c:v>29381.3340594952</c:v>
                </c:pt>
                <c:pt idx="29941">
                  <c:v>20328.05457394529</c:v>
                </c:pt>
                <c:pt idx="29942">
                  <c:v>121900.883045203</c:v>
                </c:pt>
                <c:pt idx="29943">
                  <c:v>36283.2660323936</c:v>
                </c:pt>
                <c:pt idx="29944">
                  <c:v>71556.5460144403</c:v>
                </c:pt>
                <c:pt idx="29945">
                  <c:v>21888.3889302197</c:v>
                </c:pt>
                <c:pt idx="29946">
                  <c:v>49828.1902693626</c:v>
                </c:pt>
                <c:pt idx="29947">
                  <c:v>89320.6741276937</c:v>
                </c:pt>
                <c:pt idx="29948">
                  <c:v>62156.8691154516</c:v>
                </c:pt>
                <c:pt idx="29949">
                  <c:v>76319.41085162386</c:v>
                </c:pt>
                <c:pt idx="29950">
                  <c:v>19588.6997366619</c:v>
                </c:pt>
                <c:pt idx="29951">
                  <c:v>50258.3320927005</c:v>
                </c:pt>
                <c:pt idx="29952">
                  <c:v>27627.6887378734</c:v>
                </c:pt>
                <c:pt idx="29953">
                  <c:v>117058.797285144</c:v>
                </c:pt>
                <c:pt idx="29954">
                  <c:v>33428.99079963568</c:v>
                </c:pt>
                <c:pt idx="29955">
                  <c:v>147063.971840092</c:v>
                </c:pt>
                <c:pt idx="29956">
                  <c:v>153490.420661592</c:v>
                </c:pt>
                <c:pt idx="29957">
                  <c:v>220025.63183979</c:v>
                </c:pt>
                <c:pt idx="29958">
                  <c:v>239244.421864174</c:v>
                </c:pt>
                <c:pt idx="29959">
                  <c:v>151018.915735879</c:v>
                </c:pt>
                <c:pt idx="29960">
                  <c:v>186446.413503732</c:v>
                </c:pt>
                <c:pt idx="29961">
                  <c:v>188991.038769089</c:v>
                </c:pt>
                <c:pt idx="29962">
                  <c:v>167918.984331675</c:v>
                </c:pt>
                <c:pt idx="29963">
                  <c:v>176199.014786885</c:v>
                </c:pt>
                <c:pt idx="29964">
                  <c:v>226420.577679116</c:v>
                </c:pt>
                <c:pt idx="29965">
                  <c:v>119764.644253621</c:v>
                </c:pt>
                <c:pt idx="29966">
                  <c:v>114346.128536224</c:v>
                </c:pt>
                <c:pt idx="29967">
                  <c:v>163250.676295808</c:v>
                </c:pt>
                <c:pt idx="29968">
                  <c:v>129928.023671587</c:v>
                </c:pt>
                <c:pt idx="29969">
                  <c:v>136700.480002123</c:v>
                </c:pt>
                <c:pt idx="29970">
                  <c:v>103545.033153532</c:v>
                </c:pt>
                <c:pt idx="29971">
                  <c:v>85705.1724444836</c:v>
                </c:pt>
                <c:pt idx="29972">
                  <c:v>111496.118784097</c:v>
                </c:pt>
                <c:pt idx="29973">
                  <c:v>94382.0780501266</c:v>
                </c:pt>
                <c:pt idx="29974">
                  <c:v>223663.387697862</c:v>
                </c:pt>
                <c:pt idx="29975">
                  <c:v>110830.670040335</c:v>
                </c:pt>
                <c:pt idx="29976">
                  <c:v>158033.366938366</c:v>
                </c:pt>
                <c:pt idx="29977">
                  <c:v>95635.7034010819</c:v>
                </c:pt>
                <c:pt idx="29978">
                  <c:v>83840.5125008852</c:v>
                </c:pt>
                <c:pt idx="29979">
                  <c:v>68603.96688307864</c:v>
                </c:pt>
                <c:pt idx="29980">
                  <c:v>107296.094637333</c:v>
                </c:pt>
                <c:pt idx="29981">
                  <c:v>61135.7766923783</c:v>
                </c:pt>
                <c:pt idx="29982">
                  <c:v>24002.1293886121</c:v>
                </c:pt>
                <c:pt idx="29983">
                  <c:v>89199.950467963</c:v>
                </c:pt>
                <c:pt idx="29984">
                  <c:v>91742.0871890352</c:v>
                </c:pt>
                <c:pt idx="29985">
                  <c:v>29201.3792522917</c:v>
                </c:pt>
                <c:pt idx="29986">
                  <c:v>98625.9054367977</c:v>
                </c:pt>
                <c:pt idx="29987">
                  <c:v>67324.4398864319</c:v>
                </c:pt>
                <c:pt idx="29988">
                  <c:v>57963.5017504866</c:v>
                </c:pt>
                <c:pt idx="29989">
                  <c:v>49085.1710063793</c:v>
                </c:pt>
                <c:pt idx="29990">
                  <c:v>21336.1787661388</c:v>
                </c:pt>
                <c:pt idx="29991">
                  <c:v>43595.3576343362</c:v>
                </c:pt>
                <c:pt idx="29992">
                  <c:v>31496.3349142465</c:v>
                </c:pt>
                <c:pt idx="29993">
                  <c:v>94527.3891385113</c:v>
                </c:pt>
                <c:pt idx="29994">
                  <c:v>85894.0210985187</c:v>
                </c:pt>
                <c:pt idx="29995">
                  <c:v>34214.0668385568</c:v>
                </c:pt>
                <c:pt idx="29996">
                  <c:v>119383.927522155</c:v>
                </c:pt>
                <c:pt idx="29997">
                  <c:v>64822.6134013583</c:v>
                </c:pt>
                <c:pt idx="29998">
                  <c:v>54084.1222288757</c:v>
                </c:pt>
                <c:pt idx="29999">
                  <c:v>84488.1402666717</c:v>
                </c:pt>
                <c:pt idx="30000">
                  <c:v>57909.668366098</c:v>
                </c:pt>
                <c:pt idx="30001">
                  <c:v>25490.9910497051</c:v>
                </c:pt>
                <c:pt idx="30002">
                  <c:v>21273.7418264885</c:v>
                </c:pt>
                <c:pt idx="30003">
                  <c:v>122402.207083942</c:v>
                </c:pt>
                <c:pt idx="30004">
                  <c:v>27530.9477472814</c:v>
                </c:pt>
                <c:pt idx="30005">
                  <c:v>67604.4087551321</c:v>
                </c:pt>
                <c:pt idx="30006">
                  <c:v>92757.3033521202</c:v>
                </c:pt>
                <c:pt idx="30007">
                  <c:v>51069.8321372948</c:v>
                </c:pt>
                <c:pt idx="30008">
                  <c:v>58829.0268969407</c:v>
                </c:pt>
                <c:pt idx="30009">
                  <c:v>35544.1875193223</c:v>
                </c:pt>
                <c:pt idx="30010">
                  <c:v>22830.2256276022</c:v>
                </c:pt>
                <c:pt idx="30011">
                  <c:v>53106.3103012377</c:v>
                </c:pt>
                <c:pt idx="30012">
                  <c:v>36979.1729713259</c:v>
                </c:pt>
                <c:pt idx="30013">
                  <c:v>162300.943541413</c:v>
                </c:pt>
                <c:pt idx="30014">
                  <c:v>34145.97360486958</c:v>
                </c:pt>
                <c:pt idx="30015">
                  <c:v>50513.6820793034</c:v>
                </c:pt>
                <c:pt idx="30016">
                  <c:v>81146.8064802685</c:v>
                </c:pt>
                <c:pt idx="30017">
                  <c:v>56424.498096082</c:v>
                </c:pt>
                <c:pt idx="30018">
                  <c:v>116260.698214694</c:v>
                </c:pt>
                <c:pt idx="30019">
                  <c:v>50004.4653419483</c:v>
                </c:pt>
                <c:pt idx="30020">
                  <c:v>52634.4251331932</c:v>
                </c:pt>
                <c:pt idx="30021">
                  <c:v>23103.8579401799</c:v>
                </c:pt>
                <c:pt idx="30022">
                  <c:v>83807.1698083043</c:v>
                </c:pt>
                <c:pt idx="30023">
                  <c:v>62572.9157042719</c:v>
                </c:pt>
                <c:pt idx="30024">
                  <c:v>56159.855332718</c:v>
                </c:pt>
                <c:pt idx="30025">
                  <c:v>27475.4875218121</c:v>
                </c:pt>
                <c:pt idx="30026">
                  <c:v>118585.342705744</c:v>
                </c:pt>
                <c:pt idx="30027">
                  <c:v>61281.8655194454</c:v>
                </c:pt>
                <c:pt idx="30028">
                  <c:v>28449.7911777517</c:v>
                </c:pt>
                <c:pt idx="30029">
                  <c:v>75630.23287852285</c:v>
                </c:pt>
                <c:pt idx="30030">
                  <c:v>52511.4496314076</c:v>
                </c:pt>
                <c:pt idx="30031">
                  <c:v>61532.5039198233</c:v>
                </c:pt>
                <c:pt idx="30032">
                  <c:v>53572.7784356088</c:v>
                </c:pt>
                <c:pt idx="30033">
                  <c:v>127201.016101703</c:v>
                </c:pt>
                <c:pt idx="30034">
                  <c:v>57138.9976058251</c:v>
                </c:pt>
                <c:pt idx="30035">
                  <c:v>40235.6584502821</c:v>
                </c:pt>
                <c:pt idx="30036">
                  <c:v>104183.143847746</c:v>
                </c:pt>
                <c:pt idx="30037">
                  <c:v>53678.9921117045</c:v>
                </c:pt>
                <c:pt idx="30038">
                  <c:v>55908.1519724366</c:v>
                </c:pt>
                <c:pt idx="30039">
                  <c:v>59564.1366368068</c:v>
                </c:pt>
                <c:pt idx="30040">
                  <c:v>25144.70958797698</c:v>
                </c:pt>
                <c:pt idx="30041">
                  <c:v>78943.24676956917</c:v>
                </c:pt>
                <c:pt idx="30042">
                  <c:v>50752.20235052519</c:v>
                </c:pt>
                <c:pt idx="30043">
                  <c:v>123372.013654256</c:v>
                </c:pt>
                <c:pt idx="30044">
                  <c:v>23944.1171248409</c:v>
                </c:pt>
                <c:pt idx="30045">
                  <c:v>65073.1960651421</c:v>
                </c:pt>
                <c:pt idx="30046">
                  <c:v>109192.112594724</c:v>
                </c:pt>
                <c:pt idx="30047">
                  <c:v>62692.2327118808</c:v>
                </c:pt>
                <c:pt idx="30048">
                  <c:v>78358.9644543074</c:v>
                </c:pt>
                <c:pt idx="30049">
                  <c:v>71092.0558096852</c:v>
                </c:pt>
                <c:pt idx="30050">
                  <c:v>56847.7388055295</c:v>
                </c:pt>
                <c:pt idx="30051">
                  <c:v>26852.4678110429</c:v>
                </c:pt>
                <c:pt idx="30052">
                  <c:v>51887.7592823468</c:v>
                </c:pt>
                <c:pt idx="30053">
                  <c:v>106611.442621842</c:v>
                </c:pt>
                <c:pt idx="30054">
                  <c:v>51016.4627943074</c:v>
                </c:pt>
                <c:pt idx="30055">
                  <c:v>103181.767396561</c:v>
                </c:pt>
                <c:pt idx="30056">
                  <c:v>82260.64733135336</c:v>
                </c:pt>
                <c:pt idx="30057">
                  <c:v>52339.7419324807</c:v>
                </c:pt>
                <c:pt idx="30058">
                  <c:v>21981.2085767915</c:v>
                </c:pt>
                <c:pt idx="30059">
                  <c:v>56855.0568487495</c:v>
                </c:pt>
                <c:pt idx="30060">
                  <c:v>51307.71592048168</c:v>
                </c:pt>
                <c:pt idx="30061">
                  <c:v>52693.5383207893</c:v>
                </c:pt>
                <c:pt idx="30062">
                  <c:v>22404.67127427809</c:v>
                </c:pt>
                <c:pt idx="30063">
                  <c:v>48211.049697553</c:v>
                </c:pt>
                <c:pt idx="30064">
                  <c:v>132142.862123214</c:v>
                </c:pt>
                <c:pt idx="30065">
                  <c:v>35912.1001771202</c:v>
                </c:pt>
                <c:pt idx="30066">
                  <c:v>60779.3352409776</c:v>
                </c:pt>
                <c:pt idx="30067">
                  <c:v>102037.961639782</c:v>
                </c:pt>
                <c:pt idx="30068">
                  <c:v>61589.4574373153</c:v>
                </c:pt>
                <c:pt idx="30069">
                  <c:v>73535.51761346468</c:v>
                </c:pt>
                <c:pt idx="30070">
                  <c:v>24088.3623104188</c:v>
                </c:pt>
                <c:pt idx="30071">
                  <c:v>30971.3648433567</c:v>
                </c:pt>
                <c:pt idx="30072">
                  <c:v>56888.763263464</c:v>
                </c:pt>
                <c:pt idx="30073">
                  <c:v>37254.1504157596</c:v>
                </c:pt>
                <c:pt idx="30074">
                  <c:v>108310.244053147</c:v>
                </c:pt>
                <c:pt idx="30075">
                  <c:v>47517.338068441</c:v>
                </c:pt>
                <c:pt idx="30076">
                  <c:v>78076.7356566612</c:v>
                </c:pt>
                <c:pt idx="30077">
                  <c:v>66765.2503019319</c:v>
                </c:pt>
                <c:pt idx="30078">
                  <c:v>42233.17146895258</c:v>
                </c:pt>
                <c:pt idx="30079">
                  <c:v>67828.830132427</c:v>
                </c:pt>
                <c:pt idx="30080">
                  <c:v>556924.5049984037</c:v>
                </c:pt>
                <c:pt idx="30081">
                  <c:v>879733.7859013567</c:v>
                </c:pt>
                <c:pt idx="30082">
                  <c:v>936419.26220194</c:v>
                </c:pt>
                <c:pt idx="30083">
                  <c:v>499402.919212417</c:v>
                </c:pt>
                <c:pt idx="30084">
                  <c:v>78687.0841903026</c:v>
                </c:pt>
                <c:pt idx="30085">
                  <c:v>360154.0423080808</c:v>
                </c:pt>
                <c:pt idx="30086">
                  <c:v>221865.350568998</c:v>
                </c:pt>
                <c:pt idx="30087">
                  <c:v>230291.207116967</c:v>
                </c:pt>
                <c:pt idx="30088">
                  <c:v>205503.768950747</c:v>
                </c:pt>
                <c:pt idx="30089">
                  <c:v>208369.31332293</c:v>
                </c:pt>
                <c:pt idx="30090">
                  <c:v>180664.557084593</c:v>
                </c:pt>
                <c:pt idx="30091">
                  <c:v>193117.492180595</c:v>
                </c:pt>
                <c:pt idx="30092">
                  <c:v>174167.623135247</c:v>
                </c:pt>
                <c:pt idx="30093">
                  <c:v>277585.2977601378</c:v>
                </c:pt>
                <c:pt idx="30094">
                  <c:v>171003.634037841</c:v>
                </c:pt>
                <c:pt idx="30095">
                  <c:v>257420.754278218</c:v>
                </c:pt>
                <c:pt idx="30096">
                  <c:v>181591.242713795</c:v>
                </c:pt>
                <c:pt idx="30097">
                  <c:v>33307.9372697917</c:v>
                </c:pt>
                <c:pt idx="30098">
                  <c:v>59934.0980256399</c:v>
                </c:pt>
                <c:pt idx="30099">
                  <c:v>22958.8029903019</c:v>
                </c:pt>
                <c:pt idx="30100">
                  <c:v>111183.359653469</c:v>
                </c:pt>
                <c:pt idx="30101">
                  <c:v>55671.70522620519</c:v>
                </c:pt>
                <c:pt idx="30102">
                  <c:v>21423.6466992753</c:v>
                </c:pt>
                <c:pt idx="30103">
                  <c:v>122569.933716517</c:v>
                </c:pt>
                <c:pt idx="30104">
                  <c:v>116503.739555003</c:v>
                </c:pt>
                <c:pt idx="30105">
                  <c:v>61423.3481857747</c:v>
                </c:pt>
                <c:pt idx="30106">
                  <c:v>29930.1307495935</c:v>
                </c:pt>
                <c:pt idx="30107">
                  <c:v>58467.7098716218</c:v>
                </c:pt>
                <c:pt idx="30108">
                  <c:v>67940.23381830681</c:v>
                </c:pt>
                <c:pt idx="30109">
                  <c:v>106270.942775065</c:v>
                </c:pt>
                <c:pt idx="30110">
                  <c:v>85323.1563632999</c:v>
                </c:pt>
                <c:pt idx="30111">
                  <c:v>129461.439344122</c:v>
                </c:pt>
                <c:pt idx="30112">
                  <c:v>74529.03584946776</c:v>
                </c:pt>
                <c:pt idx="30113">
                  <c:v>163993.876374539</c:v>
                </c:pt>
                <c:pt idx="30114">
                  <c:v>158037.930756059</c:v>
                </c:pt>
                <c:pt idx="30115">
                  <c:v>118029.319347252</c:v>
                </c:pt>
                <c:pt idx="30116">
                  <c:v>94696.0418980052</c:v>
                </c:pt>
                <c:pt idx="30117">
                  <c:v>176385.748127958</c:v>
                </c:pt>
                <c:pt idx="30118">
                  <c:v>157022.166832146</c:v>
                </c:pt>
                <c:pt idx="30119">
                  <c:v>111164.408661487</c:v>
                </c:pt>
                <c:pt idx="30120">
                  <c:v>80407.3596676988</c:v>
                </c:pt>
                <c:pt idx="30121">
                  <c:v>84655.16661312158</c:v>
                </c:pt>
                <c:pt idx="30122">
                  <c:v>156877.347488859</c:v>
                </c:pt>
                <c:pt idx="30123">
                  <c:v>144708.326752963</c:v>
                </c:pt>
                <c:pt idx="30124">
                  <c:v>173675.047196263</c:v>
                </c:pt>
                <c:pt idx="30125">
                  <c:v>167062.765848743</c:v>
                </c:pt>
                <c:pt idx="30126">
                  <c:v>133422.319003833</c:v>
                </c:pt>
                <c:pt idx="30127">
                  <c:v>80814.2209926271</c:v>
                </c:pt>
                <c:pt idx="30128">
                  <c:v>80770.8486177427</c:v>
                </c:pt>
                <c:pt idx="30129">
                  <c:v>116535.457589738</c:v>
                </c:pt>
                <c:pt idx="30130">
                  <c:v>99467.2154397558</c:v>
                </c:pt>
                <c:pt idx="30131">
                  <c:v>77403.1874887785</c:v>
                </c:pt>
                <c:pt idx="30132">
                  <c:v>149183.814996418</c:v>
                </c:pt>
                <c:pt idx="30133">
                  <c:v>103556.907869823</c:v>
                </c:pt>
                <c:pt idx="30134">
                  <c:v>166288.027908047</c:v>
                </c:pt>
                <c:pt idx="30135">
                  <c:v>120924.509629943</c:v>
                </c:pt>
                <c:pt idx="30136">
                  <c:v>79533.57723977737</c:v>
                </c:pt>
                <c:pt idx="30137">
                  <c:v>139410.809555294</c:v>
                </c:pt>
                <c:pt idx="30138">
                  <c:v>113715.091141126</c:v>
                </c:pt>
                <c:pt idx="30139">
                  <c:v>87856.6255363192</c:v>
                </c:pt>
                <c:pt idx="30140">
                  <c:v>81287.2842460354</c:v>
                </c:pt>
                <c:pt idx="30141">
                  <c:v>77547.30387199378</c:v>
                </c:pt>
                <c:pt idx="30142">
                  <c:v>187299.217394366</c:v>
                </c:pt>
                <c:pt idx="30143">
                  <c:v>101831.010266924</c:v>
                </c:pt>
                <c:pt idx="30144">
                  <c:v>104199.742420672</c:v>
                </c:pt>
                <c:pt idx="30145">
                  <c:v>149530.971252214</c:v>
                </c:pt>
                <c:pt idx="30146">
                  <c:v>83214.5267407032</c:v>
                </c:pt>
                <c:pt idx="30147">
                  <c:v>136633.480120585</c:v>
                </c:pt>
                <c:pt idx="30148">
                  <c:v>116264.097688339</c:v>
                </c:pt>
                <c:pt idx="30149">
                  <c:v>83356.6341756366</c:v>
                </c:pt>
                <c:pt idx="30150">
                  <c:v>91441.49313966467</c:v>
                </c:pt>
                <c:pt idx="30151">
                  <c:v>97398.61685774616</c:v>
                </c:pt>
                <c:pt idx="30152">
                  <c:v>210022.853305607</c:v>
                </c:pt>
                <c:pt idx="30153">
                  <c:v>85782.72368125161</c:v>
                </c:pt>
                <c:pt idx="30154">
                  <c:v>145533.666213229</c:v>
                </c:pt>
                <c:pt idx="30155">
                  <c:v>89142.28325943268</c:v>
                </c:pt>
                <c:pt idx="30156">
                  <c:v>174934.893187167</c:v>
                </c:pt>
                <c:pt idx="30157">
                  <c:v>125589.053464777</c:v>
                </c:pt>
                <c:pt idx="30158">
                  <c:v>85340.8683236579</c:v>
                </c:pt>
                <c:pt idx="30159">
                  <c:v>143607.212280297</c:v>
                </c:pt>
                <c:pt idx="30160">
                  <c:v>94482.3207711052</c:v>
                </c:pt>
                <c:pt idx="30161">
                  <c:v>254452.217981268</c:v>
                </c:pt>
                <c:pt idx="30162">
                  <c:v>299376.680090923</c:v>
                </c:pt>
                <c:pt idx="30163">
                  <c:v>302594.180211066</c:v>
                </c:pt>
                <c:pt idx="30164">
                  <c:v>271724.152023472</c:v>
                </c:pt>
                <c:pt idx="30165">
                  <c:v>286320.912737161</c:v>
                </c:pt>
                <c:pt idx="30166">
                  <c:v>351631.040563667</c:v>
                </c:pt>
                <c:pt idx="30167">
                  <c:v>300820.985505126</c:v>
                </c:pt>
                <c:pt idx="30168">
                  <c:v>311228.52180049</c:v>
                </c:pt>
                <c:pt idx="30169">
                  <c:v>303115.402982822</c:v>
                </c:pt>
                <c:pt idx="30170">
                  <c:v>320152.436358616</c:v>
                </c:pt>
                <c:pt idx="30171">
                  <c:v>302152.900432546</c:v>
                </c:pt>
                <c:pt idx="30172">
                  <c:v>371758.817831422</c:v>
                </c:pt>
                <c:pt idx="30173">
                  <c:v>293293.997005788</c:v>
                </c:pt>
                <c:pt idx="30174">
                  <c:v>274515.90091401</c:v>
                </c:pt>
                <c:pt idx="30175">
                  <c:v>302828.0227615868</c:v>
                </c:pt>
                <c:pt idx="30176">
                  <c:v>318328.623639193</c:v>
                </c:pt>
                <c:pt idx="30177">
                  <c:v>307087.262817056</c:v>
                </c:pt>
                <c:pt idx="30178">
                  <c:v>282644.430831595</c:v>
                </c:pt>
                <c:pt idx="30179">
                  <c:v>274594.804257329</c:v>
                </c:pt>
                <c:pt idx="30180">
                  <c:v>274615.605902046</c:v>
                </c:pt>
                <c:pt idx="30181">
                  <c:v>282585.0319668368</c:v>
                </c:pt>
                <c:pt idx="30182">
                  <c:v>367207.585965964</c:v>
                </c:pt>
                <c:pt idx="30183">
                  <c:v>331178.834924463</c:v>
                </c:pt>
                <c:pt idx="30184">
                  <c:v>275473.340707053</c:v>
                </c:pt>
                <c:pt idx="30185">
                  <c:v>334150.6512362918</c:v>
                </c:pt>
                <c:pt idx="30186">
                  <c:v>319205.474749471</c:v>
                </c:pt>
                <c:pt idx="30187">
                  <c:v>278293.506946923</c:v>
                </c:pt>
                <c:pt idx="30188">
                  <c:v>322115.1688295218</c:v>
                </c:pt>
                <c:pt idx="30189">
                  <c:v>294552.957065475</c:v>
                </c:pt>
                <c:pt idx="30190">
                  <c:v>263690.636880074</c:v>
                </c:pt>
                <c:pt idx="30191">
                  <c:v>294296.129786995</c:v>
                </c:pt>
                <c:pt idx="30192">
                  <c:v>333578.671456923</c:v>
                </c:pt>
                <c:pt idx="30193">
                  <c:v>294505.1581472568</c:v>
                </c:pt>
                <c:pt idx="30194">
                  <c:v>272458.462505506</c:v>
                </c:pt>
                <c:pt idx="30195">
                  <c:v>186263.245216522</c:v>
                </c:pt>
                <c:pt idx="30196">
                  <c:v>108850.614734522</c:v>
                </c:pt>
                <c:pt idx="30197">
                  <c:v>50649.5639573586</c:v>
                </c:pt>
                <c:pt idx="30198">
                  <c:v>52148.9174270834</c:v>
                </c:pt>
                <c:pt idx="30199">
                  <c:v>20734.59436657549</c:v>
                </c:pt>
                <c:pt idx="30200">
                  <c:v>40282.7309719564</c:v>
                </c:pt>
                <c:pt idx="30201">
                  <c:v>143704.528577896</c:v>
                </c:pt>
                <c:pt idx="30202">
                  <c:v>53236.5100187772</c:v>
                </c:pt>
                <c:pt idx="30203">
                  <c:v>60760.0969943836</c:v>
                </c:pt>
                <c:pt idx="30204">
                  <c:v>44323.66576128508</c:v>
                </c:pt>
                <c:pt idx="30205">
                  <c:v>63932.8810561792</c:v>
                </c:pt>
                <c:pt idx="30206">
                  <c:v>83746.8783935988</c:v>
                </c:pt>
                <c:pt idx="30207">
                  <c:v>33513.7738685388</c:v>
                </c:pt>
                <c:pt idx="30208">
                  <c:v>105586.79698048</c:v>
                </c:pt>
                <c:pt idx="30209">
                  <c:v>40574.677545221</c:v>
                </c:pt>
                <c:pt idx="30210">
                  <c:v>24503.05967539518</c:v>
                </c:pt>
                <c:pt idx="30211">
                  <c:v>109836.80591343</c:v>
                </c:pt>
                <c:pt idx="30212">
                  <c:v>97252.0542685467</c:v>
                </c:pt>
                <c:pt idx="30213">
                  <c:v>31914.3586459449</c:v>
                </c:pt>
                <c:pt idx="30214">
                  <c:v>68951.5385364889</c:v>
                </c:pt>
                <c:pt idx="30215">
                  <c:v>65736.50690533911</c:v>
                </c:pt>
                <c:pt idx="30216">
                  <c:v>72031.1730125877</c:v>
                </c:pt>
                <c:pt idx="30217">
                  <c:v>41896.20174454948</c:v>
                </c:pt>
                <c:pt idx="30218">
                  <c:v>33170.0668685411</c:v>
                </c:pt>
                <c:pt idx="30219">
                  <c:v>97765.4399255546</c:v>
                </c:pt>
                <c:pt idx="30220">
                  <c:v>30160.2308483049</c:v>
                </c:pt>
                <c:pt idx="30221">
                  <c:v>105520.210412868</c:v>
                </c:pt>
                <c:pt idx="30222">
                  <c:v>116507.691688019</c:v>
                </c:pt>
                <c:pt idx="30223">
                  <c:v>26715.3765703344</c:v>
                </c:pt>
                <c:pt idx="30224">
                  <c:v>94649.7802059978</c:v>
                </c:pt>
                <c:pt idx="30225">
                  <c:v>49669.9018090563</c:v>
                </c:pt>
                <c:pt idx="30226">
                  <c:v>54143.2242971015</c:v>
                </c:pt>
                <c:pt idx="30227">
                  <c:v>58209.1814370604</c:v>
                </c:pt>
                <c:pt idx="30228">
                  <c:v>194889.573235262</c:v>
                </c:pt>
                <c:pt idx="30229">
                  <c:v>851513.0441694248</c:v>
                </c:pt>
                <c:pt idx="30230">
                  <c:v>875628.847157579</c:v>
                </c:pt>
                <c:pt idx="30231">
                  <c:v>800344.318436123</c:v>
                </c:pt>
                <c:pt idx="30232">
                  <c:v>56571.0479871159</c:v>
                </c:pt>
                <c:pt idx="30233">
                  <c:v>24550.9855871281</c:v>
                </c:pt>
                <c:pt idx="30234">
                  <c:v>119555.554641212</c:v>
                </c:pt>
                <c:pt idx="30235">
                  <c:v>25541.0989962935</c:v>
                </c:pt>
                <c:pt idx="30236">
                  <c:v>65620.2544608279</c:v>
                </c:pt>
                <c:pt idx="30237">
                  <c:v>30361.6601371936</c:v>
                </c:pt>
                <c:pt idx="30238">
                  <c:v>113377.901493793</c:v>
                </c:pt>
                <c:pt idx="30239">
                  <c:v>26955.3742979637</c:v>
                </c:pt>
                <c:pt idx="30240">
                  <c:v>52547.3090794659</c:v>
                </c:pt>
                <c:pt idx="30241">
                  <c:v>99286.2814167381</c:v>
                </c:pt>
                <c:pt idx="30242">
                  <c:v>57189.0336231406</c:v>
                </c:pt>
                <c:pt idx="30243">
                  <c:v>37878.4038440842</c:v>
                </c:pt>
                <c:pt idx="30244">
                  <c:v>100797.225164979</c:v>
                </c:pt>
                <c:pt idx="30245">
                  <c:v>53760.9570872486</c:v>
                </c:pt>
                <c:pt idx="30246">
                  <c:v>35060.7127253991</c:v>
                </c:pt>
                <c:pt idx="30247">
                  <c:v>40408.7749033253</c:v>
                </c:pt>
                <c:pt idx="30248">
                  <c:v>20598.1889941121</c:v>
                </c:pt>
                <c:pt idx="30249">
                  <c:v>53352.7285431534</c:v>
                </c:pt>
                <c:pt idx="30250">
                  <c:v>20598.1889941121</c:v>
                </c:pt>
                <c:pt idx="30251">
                  <c:v>121802.349821901</c:v>
                </c:pt>
                <c:pt idx="30252">
                  <c:v>43293.1538366466</c:v>
                </c:pt>
                <c:pt idx="30253">
                  <c:v>57078.5141112657</c:v>
                </c:pt>
                <c:pt idx="30254">
                  <c:v>87537.383433335</c:v>
                </c:pt>
                <c:pt idx="30255">
                  <c:v>57231.1096917464</c:v>
                </c:pt>
                <c:pt idx="30256">
                  <c:v>73064.71641075247</c:v>
                </c:pt>
                <c:pt idx="30257">
                  <c:v>28812.5903256792</c:v>
                </c:pt>
                <c:pt idx="30258">
                  <c:v>60212.4203655075</c:v>
                </c:pt>
                <c:pt idx="30259">
                  <c:v>23346.0655987664</c:v>
                </c:pt>
                <c:pt idx="30260">
                  <c:v>70116.3262119963</c:v>
                </c:pt>
                <c:pt idx="30261">
                  <c:v>75379.01421400376</c:v>
                </c:pt>
                <c:pt idx="30262">
                  <c:v>47682.5086585006</c:v>
                </c:pt>
                <c:pt idx="30263">
                  <c:v>76059.89739524217</c:v>
                </c:pt>
                <c:pt idx="30264">
                  <c:v>83533.99370627716</c:v>
                </c:pt>
                <c:pt idx="30265">
                  <c:v>24836.11140837018</c:v>
                </c:pt>
                <c:pt idx="30266">
                  <c:v>33203.6778960374</c:v>
                </c:pt>
                <c:pt idx="30267">
                  <c:v>28720.5737686382</c:v>
                </c:pt>
                <c:pt idx="30268">
                  <c:v>38442.75748217368</c:v>
                </c:pt>
                <c:pt idx="30269">
                  <c:v>26785.5955025254</c:v>
                </c:pt>
                <c:pt idx="30270">
                  <c:v>117662.76465505</c:v>
                </c:pt>
                <c:pt idx="30271">
                  <c:v>62370.17002918</c:v>
                </c:pt>
                <c:pt idx="30272">
                  <c:v>61015.3316727227</c:v>
                </c:pt>
                <c:pt idx="30273">
                  <c:v>124895.926424355</c:v>
                </c:pt>
                <c:pt idx="30274">
                  <c:v>172852.818403567</c:v>
                </c:pt>
                <c:pt idx="30275">
                  <c:v>101150.070508822</c:v>
                </c:pt>
                <c:pt idx="30276">
                  <c:v>110720.814562242</c:v>
                </c:pt>
                <c:pt idx="30277">
                  <c:v>61913.5188152643</c:v>
                </c:pt>
                <c:pt idx="30278">
                  <c:v>40701.4899918944</c:v>
                </c:pt>
                <c:pt idx="30279">
                  <c:v>51199.2922798035</c:v>
                </c:pt>
                <c:pt idx="30280">
                  <c:v>140744.457976616</c:v>
                </c:pt>
                <c:pt idx="30281">
                  <c:v>58208.4525673664</c:v>
                </c:pt>
                <c:pt idx="30282">
                  <c:v>47102.57632166918</c:v>
                </c:pt>
                <c:pt idx="30283">
                  <c:v>84490.73270512995</c:v>
                </c:pt>
                <c:pt idx="30284">
                  <c:v>180751.986087812</c:v>
                </c:pt>
                <c:pt idx="30285">
                  <c:v>132436.648843993</c:v>
                </c:pt>
                <c:pt idx="30286">
                  <c:v>134476.688495521</c:v>
                </c:pt>
                <c:pt idx="30287">
                  <c:v>101486.197015261</c:v>
                </c:pt>
                <c:pt idx="30288">
                  <c:v>163355.871930253</c:v>
                </c:pt>
                <c:pt idx="30289">
                  <c:v>99477.1500233435</c:v>
                </c:pt>
                <c:pt idx="30290">
                  <c:v>117539.627638481</c:v>
                </c:pt>
                <c:pt idx="30291">
                  <c:v>128680.582231711</c:v>
                </c:pt>
                <c:pt idx="30292">
                  <c:v>29757.3876395771</c:v>
                </c:pt>
                <c:pt idx="30293">
                  <c:v>86190.8794950481</c:v>
                </c:pt>
                <c:pt idx="30294">
                  <c:v>68680.8223911423</c:v>
                </c:pt>
                <c:pt idx="30295">
                  <c:v>61301.0112844474</c:v>
                </c:pt>
                <c:pt idx="30296">
                  <c:v>63605.9087185716</c:v>
                </c:pt>
                <c:pt idx="30297">
                  <c:v>32410.3759833343</c:v>
                </c:pt>
                <c:pt idx="30298">
                  <c:v>28110.6654278307</c:v>
                </c:pt>
                <c:pt idx="30299">
                  <c:v>46259.7848764975</c:v>
                </c:pt>
                <c:pt idx="30300">
                  <c:v>94788.98593915087</c:v>
                </c:pt>
                <c:pt idx="30301">
                  <c:v>28540.5019700002</c:v>
                </c:pt>
                <c:pt idx="30302">
                  <c:v>29568.83070038609</c:v>
                </c:pt>
                <c:pt idx="30303">
                  <c:v>29973.1627931624</c:v>
                </c:pt>
                <c:pt idx="30304">
                  <c:v>51684.6196774064</c:v>
                </c:pt>
                <c:pt idx="30305">
                  <c:v>18672.12135690538</c:v>
                </c:pt>
                <c:pt idx="30306">
                  <c:v>61825.3000206449</c:v>
                </c:pt>
                <c:pt idx="30307">
                  <c:v>68876.5113262916</c:v>
                </c:pt>
                <c:pt idx="30308">
                  <c:v>52982.0845740759</c:v>
                </c:pt>
                <c:pt idx="30309">
                  <c:v>20998.4331685183</c:v>
                </c:pt>
                <c:pt idx="30310">
                  <c:v>77368.0185154822</c:v>
                </c:pt>
                <c:pt idx="30311">
                  <c:v>49936.6552805933</c:v>
                </c:pt>
                <c:pt idx="30312">
                  <c:v>34590.96048970918</c:v>
                </c:pt>
                <c:pt idx="30313">
                  <c:v>102887.499502651</c:v>
                </c:pt>
                <c:pt idx="30314">
                  <c:v>49072.3024610386</c:v>
                </c:pt>
                <c:pt idx="30315">
                  <c:v>39650.1133573567</c:v>
                </c:pt>
                <c:pt idx="30316">
                  <c:v>96023.4533628214</c:v>
                </c:pt>
                <c:pt idx="30317">
                  <c:v>65720.10294582737</c:v>
                </c:pt>
                <c:pt idx="30318">
                  <c:v>22034.0673915132</c:v>
                </c:pt>
                <c:pt idx="30319">
                  <c:v>52034.6623596494</c:v>
                </c:pt>
                <c:pt idx="30320">
                  <c:v>21985.710731425</c:v>
                </c:pt>
                <c:pt idx="30321">
                  <c:v>53924.8614097881</c:v>
                </c:pt>
                <c:pt idx="30322">
                  <c:v>30083.8339097875</c:v>
                </c:pt>
                <c:pt idx="30323">
                  <c:v>100152.763963562</c:v>
                </c:pt>
                <c:pt idx="30324">
                  <c:v>92477.2565168517</c:v>
                </c:pt>
                <c:pt idx="30325">
                  <c:v>51068.9504632115</c:v>
                </c:pt>
                <c:pt idx="30326">
                  <c:v>129924.547151114</c:v>
                </c:pt>
                <c:pt idx="30327">
                  <c:v>87847.7054799459</c:v>
                </c:pt>
                <c:pt idx="30328">
                  <c:v>78702.1049678458</c:v>
                </c:pt>
                <c:pt idx="30329">
                  <c:v>136803.025718525</c:v>
                </c:pt>
                <c:pt idx="30330">
                  <c:v>108308.117358552</c:v>
                </c:pt>
                <c:pt idx="30331">
                  <c:v>100478.603529658</c:v>
                </c:pt>
                <c:pt idx="30332">
                  <c:v>100224.940364233</c:v>
                </c:pt>
                <c:pt idx="30333">
                  <c:v>204048.822970088</c:v>
                </c:pt>
                <c:pt idx="30334">
                  <c:v>128960.41988911</c:v>
                </c:pt>
                <c:pt idx="30335">
                  <c:v>116721.866724438</c:v>
                </c:pt>
                <c:pt idx="30336">
                  <c:v>139783.134455143</c:v>
                </c:pt>
                <c:pt idx="30337">
                  <c:v>141165.205722994</c:v>
                </c:pt>
                <c:pt idx="30338">
                  <c:v>136988.547461108</c:v>
                </c:pt>
                <c:pt idx="30339">
                  <c:v>149856.116105671</c:v>
                </c:pt>
                <c:pt idx="30340">
                  <c:v>101067.746224636</c:v>
                </c:pt>
                <c:pt idx="30341">
                  <c:v>105040.085753767</c:v>
                </c:pt>
                <c:pt idx="30342">
                  <c:v>129886.766279613</c:v>
                </c:pt>
                <c:pt idx="30343">
                  <c:v>217346.607476216</c:v>
                </c:pt>
                <c:pt idx="30344">
                  <c:v>104211.466832968</c:v>
                </c:pt>
                <c:pt idx="30345">
                  <c:v>164202.313038686</c:v>
                </c:pt>
                <c:pt idx="30346">
                  <c:v>104652.051817508</c:v>
                </c:pt>
                <c:pt idx="30347">
                  <c:v>198379.811322728</c:v>
                </c:pt>
                <c:pt idx="30348">
                  <c:v>104419.373801156</c:v>
                </c:pt>
                <c:pt idx="30349">
                  <c:v>159907.133425602</c:v>
                </c:pt>
                <c:pt idx="30350">
                  <c:v>113716.944675524</c:v>
                </c:pt>
                <c:pt idx="30351">
                  <c:v>128729.527236911</c:v>
                </c:pt>
                <c:pt idx="30352">
                  <c:v>174466.071087554</c:v>
                </c:pt>
                <c:pt idx="30353">
                  <c:v>132285.971931822</c:v>
                </c:pt>
                <c:pt idx="30354">
                  <c:v>104027.935881961</c:v>
                </c:pt>
                <c:pt idx="30355">
                  <c:v>132086.717414461</c:v>
                </c:pt>
                <c:pt idx="30356">
                  <c:v>125327.744357262</c:v>
                </c:pt>
                <c:pt idx="30357">
                  <c:v>179585.928976215</c:v>
                </c:pt>
                <c:pt idx="30358">
                  <c:v>129432.293847051</c:v>
                </c:pt>
                <c:pt idx="30359">
                  <c:v>114349.640429222</c:v>
                </c:pt>
                <c:pt idx="30360">
                  <c:v>50859.96132538528</c:v>
                </c:pt>
                <c:pt idx="30361">
                  <c:v>95398.163776589</c:v>
                </c:pt>
                <c:pt idx="30362">
                  <c:v>31602.2267698061</c:v>
                </c:pt>
                <c:pt idx="30363">
                  <c:v>70090.7282111402</c:v>
                </c:pt>
                <c:pt idx="30364">
                  <c:v>177759.251255816</c:v>
                </c:pt>
                <c:pt idx="30365">
                  <c:v>90462.49198962777</c:v>
                </c:pt>
                <c:pt idx="30366">
                  <c:v>73256.6139636435</c:v>
                </c:pt>
                <c:pt idx="30367">
                  <c:v>100828.387832477</c:v>
                </c:pt>
                <c:pt idx="30368">
                  <c:v>74009.73266872377</c:v>
                </c:pt>
                <c:pt idx="30369">
                  <c:v>92014.1256603717</c:v>
                </c:pt>
                <c:pt idx="30370">
                  <c:v>43348.447720626</c:v>
                </c:pt>
                <c:pt idx="30371">
                  <c:v>44799.4073637789</c:v>
                </c:pt>
                <c:pt idx="30372">
                  <c:v>72016.499667786</c:v>
                </c:pt>
                <c:pt idx="30373">
                  <c:v>92126.9640217557</c:v>
                </c:pt>
                <c:pt idx="30374">
                  <c:v>128454.016487893</c:v>
                </c:pt>
                <c:pt idx="30375">
                  <c:v>40451.0142822724</c:v>
                </c:pt>
                <c:pt idx="30376">
                  <c:v>100000.631648573</c:v>
                </c:pt>
                <c:pt idx="30377">
                  <c:v>81165.91034895981</c:v>
                </c:pt>
                <c:pt idx="30378">
                  <c:v>634035.062463052</c:v>
                </c:pt>
                <c:pt idx="30379">
                  <c:v>676526.850220397</c:v>
                </c:pt>
                <c:pt idx="30380">
                  <c:v>736076.8123683637</c:v>
                </c:pt>
                <c:pt idx="30381">
                  <c:v>588735.892751219</c:v>
                </c:pt>
                <c:pt idx="30382">
                  <c:v>64237.2821346958</c:v>
                </c:pt>
                <c:pt idx="30383">
                  <c:v>111255.285805557</c:v>
                </c:pt>
                <c:pt idx="30384">
                  <c:v>68808.01293174605</c:v>
                </c:pt>
                <c:pt idx="30385">
                  <c:v>39700.659721352</c:v>
                </c:pt>
                <c:pt idx="30386">
                  <c:v>134726.641430985</c:v>
                </c:pt>
                <c:pt idx="30387">
                  <c:v>70544.8841496333</c:v>
                </c:pt>
                <c:pt idx="30388">
                  <c:v>40331.8792784102</c:v>
                </c:pt>
                <c:pt idx="30389">
                  <c:v>69812.335936351</c:v>
                </c:pt>
                <c:pt idx="30390">
                  <c:v>40025.2719439943</c:v>
                </c:pt>
                <c:pt idx="30391">
                  <c:v>76657.00347555646</c:v>
                </c:pt>
                <c:pt idx="30392">
                  <c:v>42136.7838767886</c:v>
                </c:pt>
                <c:pt idx="30393">
                  <c:v>112835.067335812</c:v>
                </c:pt>
                <c:pt idx="30394">
                  <c:v>93983.7308981403</c:v>
                </c:pt>
                <c:pt idx="30395">
                  <c:v>64273.4575607904</c:v>
                </c:pt>
                <c:pt idx="30396">
                  <c:v>111333.1833682</c:v>
                </c:pt>
                <c:pt idx="30397">
                  <c:v>80371.87357940616</c:v>
                </c:pt>
                <c:pt idx="30398">
                  <c:v>54707.6194660229</c:v>
                </c:pt>
                <c:pt idx="30399">
                  <c:v>83674.8948601542</c:v>
                </c:pt>
                <c:pt idx="30400">
                  <c:v>66883.9911251154</c:v>
                </c:pt>
                <c:pt idx="30401">
                  <c:v>40377.3806911828</c:v>
                </c:pt>
                <c:pt idx="30402">
                  <c:v>46917.24163133559</c:v>
                </c:pt>
                <c:pt idx="30403">
                  <c:v>133600.179067428</c:v>
                </c:pt>
                <c:pt idx="30404">
                  <c:v>64387.66179774308</c:v>
                </c:pt>
                <c:pt idx="30405">
                  <c:v>73767.5316067531</c:v>
                </c:pt>
                <c:pt idx="30406">
                  <c:v>95127.7857805568</c:v>
                </c:pt>
                <c:pt idx="30407">
                  <c:v>85762.06657184198</c:v>
                </c:pt>
                <c:pt idx="30408">
                  <c:v>50207.0390470365</c:v>
                </c:pt>
                <c:pt idx="30409">
                  <c:v>41048.10770977459</c:v>
                </c:pt>
                <c:pt idx="30410">
                  <c:v>43563.0342961434</c:v>
                </c:pt>
                <c:pt idx="30411">
                  <c:v>72616.6748112778</c:v>
                </c:pt>
                <c:pt idx="30412">
                  <c:v>132125.776356842</c:v>
                </c:pt>
                <c:pt idx="30413">
                  <c:v>96297.04083311904</c:v>
                </c:pt>
                <c:pt idx="30414">
                  <c:v>77080.5511178666</c:v>
                </c:pt>
                <c:pt idx="30415">
                  <c:v>93108.01264972244</c:v>
                </c:pt>
                <c:pt idx="30416">
                  <c:v>124718.667474484</c:v>
                </c:pt>
                <c:pt idx="30417">
                  <c:v>41162.0329245724</c:v>
                </c:pt>
                <c:pt idx="30418">
                  <c:v>90926.7967236911</c:v>
                </c:pt>
                <c:pt idx="30419">
                  <c:v>37060.1841943426</c:v>
                </c:pt>
                <c:pt idx="30420">
                  <c:v>68464.4081784159</c:v>
                </c:pt>
                <c:pt idx="30421">
                  <c:v>42935.3466146413</c:v>
                </c:pt>
                <c:pt idx="30422">
                  <c:v>143050.094853168</c:v>
                </c:pt>
                <c:pt idx="30423">
                  <c:v>37274.63347107368</c:v>
                </c:pt>
                <c:pt idx="30424">
                  <c:v>67501.76324101706</c:v>
                </c:pt>
                <c:pt idx="30425">
                  <c:v>49067.7961891489</c:v>
                </c:pt>
                <c:pt idx="30426">
                  <c:v>121995.619207071</c:v>
                </c:pt>
                <c:pt idx="30427">
                  <c:v>75171.105073609</c:v>
                </c:pt>
                <c:pt idx="30428">
                  <c:v>44200.1185692429</c:v>
                </c:pt>
                <c:pt idx="30429">
                  <c:v>60359.5444504254</c:v>
                </c:pt>
                <c:pt idx="30430">
                  <c:v>100334.821609267</c:v>
                </c:pt>
                <c:pt idx="30431">
                  <c:v>36642.7191269551</c:v>
                </c:pt>
                <c:pt idx="30432">
                  <c:v>66710.75494775271</c:v>
                </c:pt>
                <c:pt idx="30433">
                  <c:v>166814.368173956</c:v>
                </c:pt>
                <c:pt idx="30434">
                  <c:v>76654.83322726237</c:v>
                </c:pt>
                <c:pt idx="30435">
                  <c:v>83412.8763452454</c:v>
                </c:pt>
                <c:pt idx="30436">
                  <c:v>86619.5515104169</c:v>
                </c:pt>
                <c:pt idx="30437">
                  <c:v>50851.9456290726</c:v>
                </c:pt>
                <c:pt idx="30438">
                  <c:v>85799.72671207647</c:v>
                </c:pt>
                <c:pt idx="30439">
                  <c:v>38406.0618787234</c:v>
                </c:pt>
                <c:pt idx="30440">
                  <c:v>37927.24770889168</c:v>
                </c:pt>
                <c:pt idx="30441">
                  <c:v>67255.0983179859</c:v>
                </c:pt>
                <c:pt idx="30442">
                  <c:v>91972.3512821978</c:v>
                </c:pt>
                <c:pt idx="30443">
                  <c:v>120418.723035934</c:v>
                </c:pt>
                <c:pt idx="30444">
                  <c:v>36881.0827529253</c:v>
                </c:pt>
                <c:pt idx="30445">
                  <c:v>99607.00227409936</c:v>
                </c:pt>
                <c:pt idx="30446">
                  <c:v>69049.2475265887</c:v>
                </c:pt>
                <c:pt idx="30447">
                  <c:v>74915.198433568</c:v>
                </c:pt>
                <c:pt idx="30448">
                  <c:v>35807.8576280619</c:v>
                </c:pt>
                <c:pt idx="30449">
                  <c:v>94829.7952980376</c:v>
                </c:pt>
                <c:pt idx="30450">
                  <c:v>68837.24514161541</c:v>
                </c:pt>
                <c:pt idx="30451">
                  <c:v>60806.8021341887</c:v>
                </c:pt>
                <c:pt idx="30452">
                  <c:v>114083.692178348</c:v>
                </c:pt>
                <c:pt idx="30453">
                  <c:v>70631.9171245259</c:v>
                </c:pt>
                <c:pt idx="30454">
                  <c:v>41190.77364611398</c:v>
                </c:pt>
                <c:pt idx="30455">
                  <c:v>130600.456972398</c:v>
                </c:pt>
                <c:pt idx="30456">
                  <c:v>73545.9391405359</c:v>
                </c:pt>
                <c:pt idx="30457">
                  <c:v>40095.57568168348</c:v>
                </c:pt>
                <c:pt idx="30458">
                  <c:v>68613.21428204447</c:v>
                </c:pt>
                <c:pt idx="30459">
                  <c:v>39481.79722948759</c:v>
                </c:pt>
                <c:pt idx="30460">
                  <c:v>70368.9840175849</c:v>
                </c:pt>
                <c:pt idx="30461">
                  <c:v>39061.7832680006</c:v>
                </c:pt>
                <c:pt idx="30462">
                  <c:v>108491.763982372</c:v>
                </c:pt>
                <c:pt idx="30463">
                  <c:v>91048.3006765831</c:v>
                </c:pt>
                <c:pt idx="30464">
                  <c:v>48896.0521500977</c:v>
                </c:pt>
                <c:pt idx="30465">
                  <c:v>117954.366206103</c:v>
                </c:pt>
                <c:pt idx="30466">
                  <c:v>74486.77237540857</c:v>
                </c:pt>
                <c:pt idx="30467">
                  <c:v>41601.3059772132</c:v>
                </c:pt>
                <c:pt idx="30468">
                  <c:v>90526.04670044967</c:v>
                </c:pt>
                <c:pt idx="30469">
                  <c:v>65197.7947124758</c:v>
                </c:pt>
                <c:pt idx="30470">
                  <c:v>44587.8554359312</c:v>
                </c:pt>
                <c:pt idx="30471">
                  <c:v>42323.5160373118</c:v>
                </c:pt>
                <c:pt idx="30472">
                  <c:v>138284.891955091</c:v>
                </c:pt>
                <c:pt idx="30473">
                  <c:v>62196.8942041825</c:v>
                </c:pt>
                <c:pt idx="30474">
                  <c:v>77421.44063780727</c:v>
                </c:pt>
                <c:pt idx="30475">
                  <c:v>95023.2617726802</c:v>
                </c:pt>
                <c:pt idx="30476">
                  <c:v>80739.6984529687</c:v>
                </c:pt>
                <c:pt idx="30477">
                  <c:v>58490.3665514138</c:v>
                </c:pt>
                <c:pt idx="30478">
                  <c:v>40109.4158120578</c:v>
                </c:pt>
                <c:pt idx="30479">
                  <c:v>40649.613887258</c:v>
                </c:pt>
                <c:pt idx="30480">
                  <c:v>66918.84235433248</c:v>
                </c:pt>
                <c:pt idx="30481">
                  <c:v>85735.27228783676</c:v>
                </c:pt>
                <c:pt idx="30482">
                  <c:v>130017.777139709</c:v>
                </c:pt>
                <c:pt idx="30483">
                  <c:v>37867.7745500923</c:v>
                </c:pt>
                <c:pt idx="30484">
                  <c:v>67285.6262423749</c:v>
                </c:pt>
                <c:pt idx="30485">
                  <c:v>107927.951926031</c:v>
                </c:pt>
                <c:pt idx="30486">
                  <c:v>113651.328290212</c:v>
                </c:pt>
                <c:pt idx="30487">
                  <c:v>84000.20053386097</c:v>
                </c:pt>
                <c:pt idx="30488">
                  <c:v>75147.47787755077</c:v>
                </c:pt>
                <c:pt idx="30489">
                  <c:v>63060.6436622915</c:v>
                </c:pt>
                <c:pt idx="30490">
                  <c:v>58545.5684978202</c:v>
                </c:pt>
                <c:pt idx="30491">
                  <c:v>152220.907381637</c:v>
                </c:pt>
                <c:pt idx="30492">
                  <c:v>80399.81600412045</c:v>
                </c:pt>
                <c:pt idx="30493">
                  <c:v>45167.6205383594</c:v>
                </c:pt>
                <c:pt idx="30494">
                  <c:v>138227.780981432</c:v>
                </c:pt>
                <c:pt idx="30495">
                  <c:v>85002.3381266494</c:v>
                </c:pt>
                <c:pt idx="30496">
                  <c:v>78132.6174776349</c:v>
                </c:pt>
                <c:pt idx="30497">
                  <c:v>45259.3256344891</c:v>
                </c:pt>
                <c:pt idx="30498">
                  <c:v>108320.575951979</c:v>
                </c:pt>
                <c:pt idx="30499">
                  <c:v>102835.945110379</c:v>
                </c:pt>
                <c:pt idx="30500">
                  <c:v>44154.9088627755</c:v>
                </c:pt>
                <c:pt idx="30501">
                  <c:v>145010.842613237</c:v>
                </c:pt>
                <c:pt idx="30502">
                  <c:v>42005.8598189017</c:v>
                </c:pt>
                <c:pt idx="30503">
                  <c:v>51436.6248041211</c:v>
                </c:pt>
                <c:pt idx="30504">
                  <c:v>121759.622381719</c:v>
                </c:pt>
                <c:pt idx="30505">
                  <c:v>64342.8836664094</c:v>
                </c:pt>
                <c:pt idx="30506">
                  <c:v>66751.6635678085</c:v>
                </c:pt>
                <c:pt idx="30507">
                  <c:v>47022.3010561411</c:v>
                </c:pt>
                <c:pt idx="30508">
                  <c:v>73507.1243180498</c:v>
                </c:pt>
                <c:pt idx="30509">
                  <c:v>77999.3450607268</c:v>
                </c:pt>
                <c:pt idx="30510">
                  <c:v>39799.3519354101</c:v>
                </c:pt>
                <c:pt idx="30511">
                  <c:v>55922.25370252518</c:v>
                </c:pt>
                <c:pt idx="30512">
                  <c:v>122413.50992306</c:v>
                </c:pt>
                <c:pt idx="30513">
                  <c:v>101140.162883127</c:v>
                </c:pt>
                <c:pt idx="30514">
                  <c:v>97268.1161638331</c:v>
                </c:pt>
                <c:pt idx="30515">
                  <c:v>76884.03497615687</c:v>
                </c:pt>
                <c:pt idx="30516">
                  <c:v>62016.09840383198</c:v>
                </c:pt>
                <c:pt idx="30517">
                  <c:v>96146.1974503815</c:v>
                </c:pt>
                <c:pt idx="30518">
                  <c:v>36075.3209461217</c:v>
                </c:pt>
                <c:pt idx="30519">
                  <c:v>41287.9883249028</c:v>
                </c:pt>
                <c:pt idx="30520">
                  <c:v>85418.115185075</c:v>
                </c:pt>
                <c:pt idx="30521">
                  <c:v>137730.168301288</c:v>
                </c:pt>
                <c:pt idx="30522">
                  <c:v>43328.4796113838</c:v>
                </c:pt>
                <c:pt idx="30523">
                  <c:v>101403.174592106</c:v>
                </c:pt>
                <c:pt idx="30524">
                  <c:v>86843.606976647</c:v>
                </c:pt>
                <c:pt idx="30525">
                  <c:v>81121.9295862842</c:v>
                </c:pt>
                <c:pt idx="30526">
                  <c:v>98128.83684017097</c:v>
                </c:pt>
                <c:pt idx="30527">
                  <c:v>484698.616143668</c:v>
                </c:pt>
                <c:pt idx="30528">
                  <c:v>708172.525857786</c:v>
                </c:pt>
                <c:pt idx="30529">
                  <c:v>728885.6740342251</c:v>
                </c:pt>
                <c:pt idx="30530">
                  <c:v>613085.181567701</c:v>
                </c:pt>
                <c:pt idx="30531">
                  <c:v>75315.55022678</c:v>
                </c:pt>
                <c:pt idx="30532">
                  <c:v>110503.619092534</c:v>
                </c:pt>
                <c:pt idx="30533">
                  <c:v>117853.494624265</c:v>
                </c:pt>
                <c:pt idx="30534">
                  <c:v>98704.2975888103</c:v>
                </c:pt>
                <c:pt idx="30535">
                  <c:v>41382.7540365356</c:v>
                </c:pt>
                <c:pt idx="30536">
                  <c:v>99862.20329303871</c:v>
                </c:pt>
                <c:pt idx="30537">
                  <c:v>71578.3191919654</c:v>
                </c:pt>
                <c:pt idx="30538">
                  <c:v>40886.26677906018</c:v>
                </c:pt>
                <c:pt idx="30539">
                  <c:v>39216.9343876481</c:v>
                </c:pt>
                <c:pt idx="30540">
                  <c:v>84197.00283900226</c:v>
                </c:pt>
                <c:pt idx="30541">
                  <c:v>53838.9576747049</c:v>
                </c:pt>
                <c:pt idx="30542">
                  <c:v>129797.151224887</c:v>
                </c:pt>
                <c:pt idx="30543">
                  <c:v>64990.6180594645</c:v>
                </c:pt>
                <c:pt idx="30544">
                  <c:v>86051.3029397033</c:v>
                </c:pt>
                <c:pt idx="30545">
                  <c:v>85004.1626843923</c:v>
                </c:pt>
                <c:pt idx="30546">
                  <c:v>60182.59477850768</c:v>
                </c:pt>
                <c:pt idx="30547">
                  <c:v>66446.3773837467</c:v>
                </c:pt>
                <c:pt idx="30548">
                  <c:v>36529.4402835478</c:v>
                </c:pt>
                <c:pt idx="30549">
                  <c:v>35621.9911993873</c:v>
                </c:pt>
                <c:pt idx="30550">
                  <c:v>85091.83107715446</c:v>
                </c:pt>
                <c:pt idx="30551">
                  <c:v>53278.0815811179</c:v>
                </c:pt>
                <c:pt idx="30552">
                  <c:v>65110.77112383748</c:v>
                </c:pt>
                <c:pt idx="30553">
                  <c:v>142034.293818193</c:v>
                </c:pt>
                <c:pt idx="30554">
                  <c:v>35733.5620753833</c:v>
                </c:pt>
                <c:pt idx="30555">
                  <c:v>113044.809506824</c:v>
                </c:pt>
                <c:pt idx="30556">
                  <c:v>112699.347426222</c:v>
                </c:pt>
                <c:pt idx="30557">
                  <c:v>39501.3985736069</c:v>
                </c:pt>
                <c:pt idx="30558">
                  <c:v>86512.40218932521</c:v>
                </c:pt>
                <c:pt idx="30559">
                  <c:v>38306.6250484746</c:v>
                </c:pt>
                <c:pt idx="30560">
                  <c:v>68775.3506665079</c:v>
                </c:pt>
                <c:pt idx="30561">
                  <c:v>41530.464656405</c:v>
                </c:pt>
                <c:pt idx="30562">
                  <c:v>41522.1848167588</c:v>
                </c:pt>
                <c:pt idx="30563">
                  <c:v>140236.238149796</c:v>
                </c:pt>
                <c:pt idx="30564">
                  <c:v>53170.2824544936</c:v>
                </c:pt>
                <c:pt idx="30565">
                  <c:v>112894.973482402</c:v>
                </c:pt>
                <c:pt idx="30566">
                  <c:v>65258.6440270936</c:v>
                </c:pt>
                <c:pt idx="30567">
                  <c:v>35562.6708260809</c:v>
                </c:pt>
                <c:pt idx="30568">
                  <c:v>89825.5518681697</c:v>
                </c:pt>
                <c:pt idx="30569">
                  <c:v>45379.9619964098</c:v>
                </c:pt>
                <c:pt idx="30570">
                  <c:v>96571.50755336708</c:v>
                </c:pt>
                <c:pt idx="30571">
                  <c:v>67675.8595162401</c:v>
                </c:pt>
                <c:pt idx="30572">
                  <c:v>60972.16565540319</c:v>
                </c:pt>
                <c:pt idx="30573">
                  <c:v>112132.367449944</c:v>
                </c:pt>
                <c:pt idx="30574">
                  <c:v>107111.899786022</c:v>
                </c:pt>
                <c:pt idx="30575">
                  <c:v>70359.3832461081</c:v>
                </c:pt>
                <c:pt idx="30576">
                  <c:v>58663.10864251468</c:v>
                </c:pt>
                <c:pt idx="30577">
                  <c:v>52806.8831778706</c:v>
                </c:pt>
                <c:pt idx="30578">
                  <c:v>40440.4345780197</c:v>
                </c:pt>
                <c:pt idx="30579">
                  <c:v>96569.1346724465</c:v>
                </c:pt>
                <c:pt idx="30580">
                  <c:v>68064.39727965037</c:v>
                </c:pt>
                <c:pt idx="30581">
                  <c:v>70075.3545227778</c:v>
                </c:pt>
                <c:pt idx="30582">
                  <c:v>108733.358429641</c:v>
                </c:pt>
                <c:pt idx="30583">
                  <c:v>98480.6007128308</c:v>
                </c:pt>
                <c:pt idx="30584">
                  <c:v>121966.12593775</c:v>
                </c:pt>
                <c:pt idx="30585">
                  <c:v>103070.516485168</c:v>
                </c:pt>
                <c:pt idx="30586">
                  <c:v>109396.886298087</c:v>
                </c:pt>
                <c:pt idx="30587">
                  <c:v>61367.3470328246</c:v>
                </c:pt>
                <c:pt idx="30588">
                  <c:v>120752.433632431</c:v>
                </c:pt>
                <c:pt idx="30589">
                  <c:v>91805.96091592468</c:v>
                </c:pt>
                <c:pt idx="30590">
                  <c:v>92120.8887745903</c:v>
                </c:pt>
                <c:pt idx="30591">
                  <c:v>65087.1735462936</c:v>
                </c:pt>
                <c:pt idx="30592">
                  <c:v>119959.193405235</c:v>
                </c:pt>
                <c:pt idx="30593">
                  <c:v>115677.858605355</c:v>
                </c:pt>
                <c:pt idx="30594">
                  <c:v>98581.7784448198</c:v>
                </c:pt>
                <c:pt idx="30595">
                  <c:v>79556.98888566915</c:v>
                </c:pt>
                <c:pt idx="30596">
                  <c:v>47074.7709233907</c:v>
                </c:pt>
                <c:pt idx="30597">
                  <c:v>48395.45312876318</c:v>
                </c:pt>
                <c:pt idx="30598">
                  <c:v>71228.90863607905</c:v>
                </c:pt>
                <c:pt idx="30599">
                  <c:v>86321.6110400257</c:v>
                </c:pt>
                <c:pt idx="30600">
                  <c:v>51013.8884141461</c:v>
                </c:pt>
                <c:pt idx="30601">
                  <c:v>82627.24336701031</c:v>
                </c:pt>
                <c:pt idx="30602">
                  <c:v>128516.400388502</c:v>
                </c:pt>
                <c:pt idx="30603">
                  <c:v>138424.651256413</c:v>
                </c:pt>
                <c:pt idx="30604">
                  <c:v>104824.412285513</c:v>
                </c:pt>
                <c:pt idx="30605">
                  <c:v>55415.9355148951</c:v>
                </c:pt>
                <c:pt idx="30606">
                  <c:v>122191.524485322</c:v>
                </c:pt>
                <c:pt idx="30607">
                  <c:v>71732.45839945746</c:v>
                </c:pt>
                <c:pt idx="30608">
                  <c:v>52101.52743158508</c:v>
                </c:pt>
                <c:pt idx="30609">
                  <c:v>57235.1839493434</c:v>
                </c:pt>
                <c:pt idx="30610">
                  <c:v>82867.9827387946</c:v>
                </c:pt>
                <c:pt idx="30611">
                  <c:v>113491.897118822</c:v>
                </c:pt>
                <c:pt idx="30612">
                  <c:v>105133.847964968</c:v>
                </c:pt>
                <c:pt idx="30613">
                  <c:v>71195.1809543418</c:v>
                </c:pt>
                <c:pt idx="30614">
                  <c:v>111119.715310779</c:v>
                </c:pt>
                <c:pt idx="30615">
                  <c:v>89746.4673167903</c:v>
                </c:pt>
                <c:pt idx="30616">
                  <c:v>58469.5608888526</c:v>
                </c:pt>
                <c:pt idx="30617">
                  <c:v>76225.2304573442</c:v>
                </c:pt>
                <c:pt idx="30618">
                  <c:v>45486.816379321</c:v>
                </c:pt>
                <c:pt idx="30619">
                  <c:v>56105.1585704436</c:v>
                </c:pt>
                <c:pt idx="30620">
                  <c:v>95603.4760487655</c:v>
                </c:pt>
                <c:pt idx="30621">
                  <c:v>52336.29135261717</c:v>
                </c:pt>
                <c:pt idx="30622">
                  <c:v>82807.3961236059</c:v>
                </c:pt>
                <c:pt idx="30623">
                  <c:v>153586.611646626</c:v>
                </c:pt>
                <c:pt idx="30624">
                  <c:v>69157.23285217545</c:v>
                </c:pt>
                <c:pt idx="30625">
                  <c:v>168191.373499238</c:v>
                </c:pt>
                <c:pt idx="30626">
                  <c:v>85578.4516832382</c:v>
                </c:pt>
                <c:pt idx="30627">
                  <c:v>120131.002336089</c:v>
                </c:pt>
                <c:pt idx="30628">
                  <c:v>82955.98673168058</c:v>
                </c:pt>
                <c:pt idx="30629">
                  <c:v>79224.0584489004</c:v>
                </c:pt>
                <c:pt idx="30630">
                  <c:v>66845.38873201939</c:v>
                </c:pt>
                <c:pt idx="30631">
                  <c:v>96613.9555838386</c:v>
                </c:pt>
                <c:pt idx="30632">
                  <c:v>82219.03232962757</c:v>
                </c:pt>
                <c:pt idx="30633">
                  <c:v>170430.106211682</c:v>
                </c:pt>
                <c:pt idx="30634">
                  <c:v>106115.736869545</c:v>
                </c:pt>
                <c:pt idx="30635">
                  <c:v>133882.087744186</c:v>
                </c:pt>
                <c:pt idx="30636">
                  <c:v>82231.5568642693</c:v>
                </c:pt>
                <c:pt idx="30637">
                  <c:v>81192.74031833951</c:v>
                </c:pt>
                <c:pt idx="30638">
                  <c:v>64190.2323149237</c:v>
                </c:pt>
                <c:pt idx="30639">
                  <c:v>114211.304733062</c:v>
                </c:pt>
                <c:pt idx="30640">
                  <c:v>58332.9054588579</c:v>
                </c:pt>
                <c:pt idx="30641">
                  <c:v>132636.791551273</c:v>
                </c:pt>
                <c:pt idx="30642">
                  <c:v>149753.151134398</c:v>
                </c:pt>
                <c:pt idx="30643">
                  <c:v>110851.924458969</c:v>
                </c:pt>
                <c:pt idx="30644">
                  <c:v>135176.881345889</c:v>
                </c:pt>
                <c:pt idx="30645">
                  <c:v>96571.51173790357</c:v>
                </c:pt>
                <c:pt idx="30646">
                  <c:v>80998.7877387133</c:v>
                </c:pt>
                <c:pt idx="30647">
                  <c:v>52656.16130774059</c:v>
                </c:pt>
                <c:pt idx="30648">
                  <c:v>51295.10170791538</c:v>
                </c:pt>
                <c:pt idx="30649">
                  <c:v>80103.6191133667</c:v>
                </c:pt>
                <c:pt idx="30650">
                  <c:v>72070.6692764992</c:v>
                </c:pt>
                <c:pt idx="30651">
                  <c:v>56318.62174311376</c:v>
                </c:pt>
                <c:pt idx="30652">
                  <c:v>75257.1345612583</c:v>
                </c:pt>
                <c:pt idx="30653">
                  <c:v>119978.896261027</c:v>
                </c:pt>
                <c:pt idx="30654">
                  <c:v>119872.757569748</c:v>
                </c:pt>
                <c:pt idx="30655">
                  <c:v>94114.6389609921</c:v>
                </c:pt>
                <c:pt idx="30656">
                  <c:v>45666.0579286651</c:v>
                </c:pt>
                <c:pt idx="30657">
                  <c:v>83214.9641593233</c:v>
                </c:pt>
                <c:pt idx="30658">
                  <c:v>55580.4765068362</c:v>
                </c:pt>
                <c:pt idx="30659">
                  <c:v>122797.246367904</c:v>
                </c:pt>
                <c:pt idx="30660">
                  <c:v>46603.1955357403</c:v>
                </c:pt>
                <c:pt idx="30661">
                  <c:v>47503.4276103182</c:v>
                </c:pt>
                <c:pt idx="30662">
                  <c:v>47671.0458634044</c:v>
                </c:pt>
                <c:pt idx="30663">
                  <c:v>132013.392070144</c:v>
                </c:pt>
                <c:pt idx="30664">
                  <c:v>92444.4807100785</c:v>
                </c:pt>
                <c:pt idx="30665">
                  <c:v>121312.930927851</c:v>
                </c:pt>
                <c:pt idx="30666">
                  <c:v>97334.27656757899</c:v>
                </c:pt>
                <c:pt idx="30667">
                  <c:v>80147.5756823455</c:v>
                </c:pt>
                <c:pt idx="30668">
                  <c:v>65083.2833385059</c:v>
                </c:pt>
                <c:pt idx="30669">
                  <c:v>49356.4847928292</c:v>
                </c:pt>
                <c:pt idx="30670">
                  <c:v>86450.2283349831</c:v>
                </c:pt>
                <c:pt idx="30671">
                  <c:v>101633.004919011</c:v>
                </c:pt>
                <c:pt idx="30672">
                  <c:v>100963.768962434</c:v>
                </c:pt>
                <c:pt idx="30673">
                  <c:v>113303.192133256</c:v>
                </c:pt>
                <c:pt idx="30674">
                  <c:v>109600.383495937</c:v>
                </c:pt>
                <c:pt idx="30675">
                  <c:v>83897.2647149483</c:v>
                </c:pt>
                <c:pt idx="30676">
                  <c:v>195525.64029341</c:v>
                </c:pt>
                <c:pt idx="30677">
                  <c:v>934847.325929508</c:v>
                </c:pt>
                <c:pt idx="30678">
                  <c:v>874349.21291424</c:v>
                </c:pt>
                <c:pt idx="30679">
                  <c:v>843668.086773031</c:v>
                </c:pt>
                <c:pt idx="30680">
                  <c:v>291265.601262819</c:v>
                </c:pt>
                <c:pt idx="30681">
                  <c:v>46386.3548586828</c:v>
                </c:pt>
                <c:pt idx="30682">
                  <c:v>146151.711940529</c:v>
                </c:pt>
                <c:pt idx="30683">
                  <c:v>46785.4151775171</c:v>
                </c:pt>
                <c:pt idx="30684">
                  <c:v>124020.452582757</c:v>
                </c:pt>
                <c:pt idx="30685">
                  <c:v>98304.92361606911</c:v>
                </c:pt>
                <c:pt idx="30686">
                  <c:v>76560.41359032846</c:v>
                </c:pt>
                <c:pt idx="30687">
                  <c:v>59669.61276381659</c:v>
                </c:pt>
                <c:pt idx="30688">
                  <c:v>45410.2177660569</c:v>
                </c:pt>
                <c:pt idx="30689">
                  <c:v>98994.09677171837</c:v>
                </c:pt>
                <c:pt idx="30690">
                  <c:v>81666.71986455251</c:v>
                </c:pt>
                <c:pt idx="30691">
                  <c:v>84582.3180382013</c:v>
                </c:pt>
                <c:pt idx="30692">
                  <c:v>47196.8219252754</c:v>
                </c:pt>
                <c:pt idx="30693">
                  <c:v>77405.6749151278</c:v>
                </c:pt>
                <c:pt idx="30694">
                  <c:v>142600.957820266</c:v>
                </c:pt>
                <c:pt idx="30695">
                  <c:v>199314.908727484</c:v>
                </c:pt>
                <c:pt idx="30696">
                  <c:v>98026.8779004318</c:v>
                </c:pt>
                <c:pt idx="30697">
                  <c:v>77826.6518605314</c:v>
                </c:pt>
                <c:pt idx="30698">
                  <c:v>48391.9355274153</c:v>
                </c:pt>
                <c:pt idx="30699">
                  <c:v>74117.0696104504</c:v>
                </c:pt>
                <c:pt idx="30700">
                  <c:v>77576.9271459308</c:v>
                </c:pt>
                <c:pt idx="30701">
                  <c:v>76256.9994362935</c:v>
                </c:pt>
                <c:pt idx="30702">
                  <c:v>47240.0081439168</c:v>
                </c:pt>
                <c:pt idx="30703">
                  <c:v>118771.26520454</c:v>
                </c:pt>
                <c:pt idx="30704">
                  <c:v>96469.36717178256</c:v>
                </c:pt>
                <c:pt idx="30705">
                  <c:v>111091.069957254</c:v>
                </c:pt>
                <c:pt idx="30706">
                  <c:v>83483.550991236</c:v>
                </c:pt>
                <c:pt idx="30707">
                  <c:v>50940.5307900695</c:v>
                </c:pt>
                <c:pt idx="30708">
                  <c:v>102496.876408711</c:v>
                </c:pt>
                <c:pt idx="30709">
                  <c:v>44298.3396207226</c:v>
                </c:pt>
                <c:pt idx="30710">
                  <c:v>80554.39136520941</c:v>
                </c:pt>
                <c:pt idx="30711">
                  <c:v>111921.120504964</c:v>
                </c:pt>
                <c:pt idx="30712">
                  <c:v>43141.945898924</c:v>
                </c:pt>
                <c:pt idx="30713">
                  <c:v>117329.146942517</c:v>
                </c:pt>
                <c:pt idx="30714">
                  <c:v>110427.631181471</c:v>
                </c:pt>
                <c:pt idx="30715">
                  <c:v>89906.80977747741</c:v>
                </c:pt>
                <c:pt idx="30716">
                  <c:v>49770.87207053159</c:v>
                </c:pt>
                <c:pt idx="30717">
                  <c:v>70670.3919322578</c:v>
                </c:pt>
                <c:pt idx="30718">
                  <c:v>41608.4581792379</c:v>
                </c:pt>
                <c:pt idx="30719">
                  <c:v>58879.6100539654</c:v>
                </c:pt>
                <c:pt idx="30720">
                  <c:v>57695.79656666008</c:v>
                </c:pt>
                <c:pt idx="30721">
                  <c:v>96332.8287776777</c:v>
                </c:pt>
                <c:pt idx="30722">
                  <c:v>39501.72931663127</c:v>
                </c:pt>
                <c:pt idx="30723">
                  <c:v>110956.646595935</c:v>
                </c:pt>
                <c:pt idx="30724">
                  <c:v>130242.941381877</c:v>
                </c:pt>
                <c:pt idx="30725">
                  <c:v>74498.2297948861</c:v>
                </c:pt>
                <c:pt idx="30726">
                  <c:v>41866.0340306631</c:v>
                </c:pt>
                <c:pt idx="30727">
                  <c:v>82423.76753330405</c:v>
                </c:pt>
                <c:pt idx="30728">
                  <c:v>93493.86601531839</c:v>
                </c:pt>
                <c:pt idx="30729">
                  <c:v>104496.325682415</c:v>
                </c:pt>
                <c:pt idx="30730">
                  <c:v>44635.2169279614</c:v>
                </c:pt>
                <c:pt idx="30731">
                  <c:v>43462.6472468751</c:v>
                </c:pt>
                <c:pt idx="30732">
                  <c:v>119372.112762224</c:v>
                </c:pt>
                <c:pt idx="30733">
                  <c:v>301089.394989075</c:v>
                </c:pt>
                <c:pt idx="30734">
                  <c:v>258149.601243042</c:v>
                </c:pt>
                <c:pt idx="30735">
                  <c:v>153106.654616659</c:v>
                </c:pt>
                <c:pt idx="30736">
                  <c:v>153671.337470684</c:v>
                </c:pt>
                <c:pt idx="30737">
                  <c:v>174982.123205969</c:v>
                </c:pt>
                <c:pt idx="30738">
                  <c:v>184676.012814366</c:v>
                </c:pt>
                <c:pt idx="30739">
                  <c:v>149635.569970353</c:v>
                </c:pt>
                <c:pt idx="30740">
                  <c:v>149916.637932009</c:v>
                </c:pt>
                <c:pt idx="30741">
                  <c:v>150388.612560448</c:v>
                </c:pt>
                <c:pt idx="30742">
                  <c:v>254420.560250134</c:v>
                </c:pt>
                <c:pt idx="30743">
                  <c:v>134490.418144115</c:v>
                </c:pt>
                <c:pt idx="30744">
                  <c:v>70994.1280997223</c:v>
                </c:pt>
                <c:pt idx="30745">
                  <c:v>117685.39525093</c:v>
                </c:pt>
                <c:pt idx="30746">
                  <c:v>87013.1961290304</c:v>
                </c:pt>
                <c:pt idx="30747">
                  <c:v>41403.2687279754</c:v>
                </c:pt>
                <c:pt idx="30748">
                  <c:v>79414.89618593951</c:v>
                </c:pt>
                <c:pt idx="30749">
                  <c:v>48496.5966440948</c:v>
                </c:pt>
                <c:pt idx="30750">
                  <c:v>119048.050326078</c:v>
                </c:pt>
                <c:pt idx="30751">
                  <c:v>50579.4959231969</c:v>
                </c:pt>
                <c:pt idx="30752">
                  <c:v>120145.473048482</c:v>
                </c:pt>
                <c:pt idx="30753">
                  <c:v>39914.8845659358</c:v>
                </c:pt>
                <c:pt idx="30754">
                  <c:v>117445.608656739</c:v>
                </c:pt>
                <c:pt idx="30755">
                  <c:v>80626.174717087</c:v>
                </c:pt>
                <c:pt idx="30756">
                  <c:v>38314.5501113479</c:v>
                </c:pt>
                <c:pt idx="30757">
                  <c:v>94311.51050177006</c:v>
                </c:pt>
                <c:pt idx="30758">
                  <c:v>44380.0086910883</c:v>
                </c:pt>
                <c:pt idx="30759">
                  <c:v>83680.4768027343</c:v>
                </c:pt>
                <c:pt idx="30760">
                  <c:v>73744.5181083874</c:v>
                </c:pt>
                <c:pt idx="30761">
                  <c:v>246388.696278619</c:v>
                </c:pt>
                <c:pt idx="30762">
                  <c:v>369279.830093159</c:v>
                </c:pt>
                <c:pt idx="30763">
                  <c:v>274988.865375559</c:v>
                </c:pt>
                <c:pt idx="30764">
                  <c:v>351944.295860362</c:v>
                </c:pt>
                <c:pt idx="30765">
                  <c:v>347684.748599533</c:v>
                </c:pt>
                <c:pt idx="30766">
                  <c:v>380056.11134632</c:v>
                </c:pt>
                <c:pt idx="30767">
                  <c:v>284389.8848573818</c:v>
                </c:pt>
                <c:pt idx="30768">
                  <c:v>223296.0280828</c:v>
                </c:pt>
                <c:pt idx="30769">
                  <c:v>166063.839352163</c:v>
                </c:pt>
                <c:pt idx="30770">
                  <c:v>292983.455278062</c:v>
                </c:pt>
                <c:pt idx="30771">
                  <c:v>275648.111361858</c:v>
                </c:pt>
                <c:pt idx="30772">
                  <c:v>344091.541390939</c:v>
                </c:pt>
                <c:pt idx="30773">
                  <c:v>326042.940742119</c:v>
                </c:pt>
                <c:pt idx="30774">
                  <c:v>330520.8915927</c:v>
                </c:pt>
                <c:pt idx="30775">
                  <c:v>328709.326719382</c:v>
                </c:pt>
                <c:pt idx="30776">
                  <c:v>314120.937878445</c:v>
                </c:pt>
                <c:pt idx="30777">
                  <c:v>291781.985939108</c:v>
                </c:pt>
                <c:pt idx="30778">
                  <c:v>296511.11428214</c:v>
                </c:pt>
                <c:pt idx="30779">
                  <c:v>325068.364432001</c:v>
                </c:pt>
                <c:pt idx="30780">
                  <c:v>319555.2507993368</c:v>
                </c:pt>
                <c:pt idx="30781">
                  <c:v>319870.910207117</c:v>
                </c:pt>
                <c:pt idx="30782">
                  <c:v>363562.087927069</c:v>
                </c:pt>
                <c:pt idx="30783">
                  <c:v>354466.623905247</c:v>
                </c:pt>
                <c:pt idx="30784">
                  <c:v>361239.655007615</c:v>
                </c:pt>
                <c:pt idx="30785">
                  <c:v>352362.352671128</c:v>
                </c:pt>
                <c:pt idx="30786">
                  <c:v>322180.800722983</c:v>
                </c:pt>
                <c:pt idx="30787">
                  <c:v>324887.225713799</c:v>
                </c:pt>
                <c:pt idx="30788">
                  <c:v>339618.5517903998</c:v>
                </c:pt>
                <c:pt idx="30789">
                  <c:v>366279.082269816</c:v>
                </c:pt>
                <c:pt idx="30790">
                  <c:v>389395.533892481</c:v>
                </c:pt>
                <c:pt idx="30791">
                  <c:v>360739.201163709</c:v>
                </c:pt>
                <c:pt idx="30792">
                  <c:v>412854.153648797</c:v>
                </c:pt>
                <c:pt idx="30793">
                  <c:v>368486.8967959618</c:v>
                </c:pt>
                <c:pt idx="30794">
                  <c:v>412027.202401293</c:v>
                </c:pt>
                <c:pt idx="30795">
                  <c:v>408819.962259056</c:v>
                </c:pt>
                <c:pt idx="30796">
                  <c:v>378697.70193472</c:v>
                </c:pt>
                <c:pt idx="30797">
                  <c:v>346478.645561112</c:v>
                </c:pt>
                <c:pt idx="30798">
                  <c:v>312519.225192987</c:v>
                </c:pt>
                <c:pt idx="30799">
                  <c:v>323882.234057817</c:v>
                </c:pt>
                <c:pt idx="30800">
                  <c:v>313214.09883832</c:v>
                </c:pt>
                <c:pt idx="30801">
                  <c:v>281819.3719344018</c:v>
                </c:pt>
                <c:pt idx="30802">
                  <c:v>324691.453500555</c:v>
                </c:pt>
                <c:pt idx="30803">
                  <c:v>319946.52770821</c:v>
                </c:pt>
                <c:pt idx="30804">
                  <c:v>248665.999331315</c:v>
                </c:pt>
                <c:pt idx="30805">
                  <c:v>248418.562531717</c:v>
                </c:pt>
                <c:pt idx="30806">
                  <c:v>161077.489109559</c:v>
                </c:pt>
                <c:pt idx="30807">
                  <c:v>148637.690880301</c:v>
                </c:pt>
                <c:pt idx="30808">
                  <c:v>93112.11637101026</c:v>
                </c:pt>
                <c:pt idx="30809">
                  <c:v>52356.6502085685</c:v>
                </c:pt>
                <c:pt idx="30810">
                  <c:v>58840.0206034077</c:v>
                </c:pt>
                <c:pt idx="30811">
                  <c:v>58439.55313298359</c:v>
                </c:pt>
                <c:pt idx="30812">
                  <c:v>39781.166967993</c:v>
                </c:pt>
                <c:pt idx="30813">
                  <c:v>140254.714491114</c:v>
                </c:pt>
                <c:pt idx="30814">
                  <c:v>39279.9689224048</c:v>
                </c:pt>
                <c:pt idx="30815">
                  <c:v>115189.627582622</c:v>
                </c:pt>
                <c:pt idx="30816">
                  <c:v>84655.7571995859</c:v>
                </c:pt>
                <c:pt idx="30817">
                  <c:v>38579.97497451019</c:v>
                </c:pt>
                <c:pt idx="30818">
                  <c:v>77569.6750640071</c:v>
                </c:pt>
                <c:pt idx="30819">
                  <c:v>44667.7407054595</c:v>
                </c:pt>
                <c:pt idx="30820">
                  <c:v>124828.411347469</c:v>
                </c:pt>
                <c:pt idx="30821">
                  <c:v>73118.7883341869</c:v>
                </c:pt>
                <c:pt idx="30822">
                  <c:v>42389.2971198581</c:v>
                </c:pt>
                <c:pt idx="30823">
                  <c:v>112657.832287439</c:v>
                </c:pt>
                <c:pt idx="30824">
                  <c:v>131672.727298662</c:v>
                </c:pt>
                <c:pt idx="30825">
                  <c:v>65247.5305746389</c:v>
                </c:pt>
                <c:pt idx="30826">
                  <c:v>639358.693892502</c:v>
                </c:pt>
                <c:pt idx="30827">
                  <c:v>875462.256821295</c:v>
                </c:pt>
                <c:pt idx="30828">
                  <c:v>842600.516138188</c:v>
                </c:pt>
                <c:pt idx="30829">
                  <c:v>615604.7807248519</c:v>
                </c:pt>
                <c:pt idx="30830">
                  <c:v>47870.2749163928</c:v>
                </c:pt>
                <c:pt idx="30831">
                  <c:v>107658.716331942</c:v>
                </c:pt>
                <c:pt idx="30832">
                  <c:v>45820.9517447789</c:v>
                </c:pt>
                <c:pt idx="30833">
                  <c:v>126519.655010122</c:v>
                </c:pt>
                <c:pt idx="30834">
                  <c:v>113050.604802288</c:v>
                </c:pt>
                <c:pt idx="30835">
                  <c:v>67037.4129560953</c:v>
                </c:pt>
                <c:pt idx="30836">
                  <c:v>63577.53742741059</c:v>
                </c:pt>
                <c:pt idx="30837">
                  <c:v>51751.50146668748</c:v>
                </c:pt>
                <c:pt idx="30838">
                  <c:v>96037.0456692366</c:v>
                </c:pt>
                <c:pt idx="30839">
                  <c:v>64460.9098096062</c:v>
                </c:pt>
                <c:pt idx="30840">
                  <c:v>41666.4390564937</c:v>
                </c:pt>
                <c:pt idx="30841">
                  <c:v>63085.59144798388</c:v>
                </c:pt>
                <c:pt idx="30842">
                  <c:v>138748.565808554</c:v>
                </c:pt>
                <c:pt idx="30843">
                  <c:v>81332.90167560944</c:v>
                </c:pt>
                <c:pt idx="30844">
                  <c:v>93247.1012699309</c:v>
                </c:pt>
                <c:pt idx="30845">
                  <c:v>95654.8086242783</c:v>
                </c:pt>
                <c:pt idx="30846">
                  <c:v>41189.9591872064</c:v>
                </c:pt>
                <c:pt idx="30847">
                  <c:v>39696.3072760202</c:v>
                </c:pt>
                <c:pt idx="30848">
                  <c:v>40466.8875027868</c:v>
                </c:pt>
                <c:pt idx="30849">
                  <c:v>86235.4723904057</c:v>
                </c:pt>
                <c:pt idx="30850">
                  <c:v>46235.0484983777</c:v>
                </c:pt>
                <c:pt idx="30851">
                  <c:v>36073.8650036825</c:v>
                </c:pt>
                <c:pt idx="30852">
                  <c:v>107561.361298058</c:v>
                </c:pt>
                <c:pt idx="30853">
                  <c:v>61917.7006399875</c:v>
                </c:pt>
                <c:pt idx="30854">
                  <c:v>114244.204300338</c:v>
                </c:pt>
                <c:pt idx="30855">
                  <c:v>90893.3474567717</c:v>
                </c:pt>
                <c:pt idx="30856">
                  <c:v>36626.6188227708</c:v>
                </c:pt>
                <c:pt idx="30857">
                  <c:v>97505.21604665557</c:v>
                </c:pt>
                <c:pt idx="30858">
                  <c:v>64272.8612099553</c:v>
                </c:pt>
                <c:pt idx="30859">
                  <c:v>38977.010928634</c:v>
                </c:pt>
                <c:pt idx="30860">
                  <c:v>63821.4493197688</c:v>
                </c:pt>
                <c:pt idx="30861">
                  <c:v>65808.2072568014</c:v>
                </c:pt>
                <c:pt idx="30862">
                  <c:v>164576.013410083</c:v>
                </c:pt>
                <c:pt idx="30863">
                  <c:v>50782.6726975948</c:v>
                </c:pt>
                <c:pt idx="30864">
                  <c:v>65920.36214057657</c:v>
                </c:pt>
                <c:pt idx="30865">
                  <c:v>109748.657832972</c:v>
                </c:pt>
                <c:pt idx="30866">
                  <c:v>59416.2674594244</c:v>
                </c:pt>
                <c:pt idx="30867">
                  <c:v>85022.8584336414</c:v>
                </c:pt>
                <c:pt idx="30868">
                  <c:v>68992.21088820345</c:v>
                </c:pt>
                <c:pt idx="30869">
                  <c:v>39395.5157108848</c:v>
                </c:pt>
                <c:pt idx="30870">
                  <c:v>39395.6562489466</c:v>
                </c:pt>
                <c:pt idx="30871">
                  <c:v>75747.7747314183</c:v>
                </c:pt>
                <c:pt idx="30872">
                  <c:v>158657.395011373</c:v>
                </c:pt>
                <c:pt idx="30873">
                  <c:v>41002.8432471046</c:v>
                </c:pt>
                <c:pt idx="30874">
                  <c:v>95100.9192566351</c:v>
                </c:pt>
                <c:pt idx="30875">
                  <c:v>36250.8333480077</c:v>
                </c:pt>
                <c:pt idx="30876">
                  <c:v>131947.242982155</c:v>
                </c:pt>
                <c:pt idx="30877">
                  <c:v>38293.93506256067</c:v>
                </c:pt>
                <c:pt idx="30878">
                  <c:v>68839.41058388777</c:v>
                </c:pt>
                <c:pt idx="30879">
                  <c:v>47597.19548192948</c:v>
                </c:pt>
                <c:pt idx="30880">
                  <c:v>82196.10288906007</c:v>
                </c:pt>
                <c:pt idx="30881">
                  <c:v>109382.201202511</c:v>
                </c:pt>
                <c:pt idx="30882">
                  <c:v>72522.5027063805</c:v>
                </c:pt>
                <c:pt idx="30883">
                  <c:v>37640.06700660558</c:v>
                </c:pt>
                <c:pt idx="30884">
                  <c:v>64600.6385858067</c:v>
                </c:pt>
                <c:pt idx="30885">
                  <c:v>60692.5082095548</c:v>
                </c:pt>
                <c:pt idx="30886">
                  <c:v>114720.504811306</c:v>
                </c:pt>
                <c:pt idx="30887">
                  <c:v>37761.51488066</c:v>
                </c:pt>
                <c:pt idx="30888">
                  <c:v>78210.82381951957</c:v>
                </c:pt>
                <c:pt idx="30889">
                  <c:v>84339.3751172695</c:v>
                </c:pt>
                <c:pt idx="30890">
                  <c:v>56493.9734509866</c:v>
                </c:pt>
                <c:pt idx="30891">
                  <c:v>69417.7617063204</c:v>
                </c:pt>
                <c:pt idx="30892">
                  <c:v>70732.5533841818</c:v>
                </c:pt>
                <c:pt idx="30893">
                  <c:v>153240.882004886</c:v>
                </c:pt>
                <c:pt idx="30894">
                  <c:v>48971.6940737281</c:v>
                </c:pt>
                <c:pt idx="30895">
                  <c:v>82760.97834797286</c:v>
                </c:pt>
                <c:pt idx="30896">
                  <c:v>87789.0577410509</c:v>
                </c:pt>
                <c:pt idx="30897">
                  <c:v>50412.7143922269</c:v>
                </c:pt>
                <c:pt idx="30898">
                  <c:v>82149.99301567295</c:v>
                </c:pt>
                <c:pt idx="30899">
                  <c:v>42161.48544473259</c:v>
                </c:pt>
                <c:pt idx="30900">
                  <c:v>49624.1470002097</c:v>
                </c:pt>
                <c:pt idx="30901">
                  <c:v>37561.24009976759</c:v>
                </c:pt>
                <c:pt idx="30902">
                  <c:v>119201.304331612</c:v>
                </c:pt>
                <c:pt idx="30903">
                  <c:v>57800.3295763614</c:v>
                </c:pt>
                <c:pt idx="30904">
                  <c:v>93276.2011414335</c:v>
                </c:pt>
                <c:pt idx="30905">
                  <c:v>61583.9367147955</c:v>
                </c:pt>
                <c:pt idx="30906">
                  <c:v>120916.018490107</c:v>
                </c:pt>
                <c:pt idx="30907">
                  <c:v>46446.54146053668</c:v>
                </c:pt>
                <c:pt idx="30908">
                  <c:v>74293.91024152395</c:v>
                </c:pt>
                <c:pt idx="30909">
                  <c:v>37530.4257350966</c:v>
                </c:pt>
                <c:pt idx="30910">
                  <c:v>118254.3556716</c:v>
                </c:pt>
                <c:pt idx="30911">
                  <c:v>43523.59250388168</c:v>
                </c:pt>
                <c:pt idx="30912">
                  <c:v>108212.164752241</c:v>
                </c:pt>
                <c:pt idx="30913">
                  <c:v>36898.8266188477</c:v>
                </c:pt>
                <c:pt idx="30914">
                  <c:v>67697.25833207471</c:v>
                </c:pt>
                <c:pt idx="30915">
                  <c:v>61433.3958092685</c:v>
                </c:pt>
                <c:pt idx="30916">
                  <c:v>70835.8867041512</c:v>
                </c:pt>
                <c:pt idx="30917">
                  <c:v>106025.410748438</c:v>
                </c:pt>
                <c:pt idx="30918">
                  <c:v>66359.56157374776</c:v>
                </c:pt>
                <c:pt idx="30919">
                  <c:v>68520.90508764271</c:v>
                </c:pt>
                <c:pt idx="30920">
                  <c:v>36884.5500445359</c:v>
                </c:pt>
                <c:pt idx="30921">
                  <c:v>46182.6101278878</c:v>
                </c:pt>
                <c:pt idx="30922">
                  <c:v>144661.801209952</c:v>
                </c:pt>
                <c:pt idx="30923">
                  <c:v>71820.71188897357</c:v>
                </c:pt>
                <c:pt idx="30924">
                  <c:v>80507.3455688329</c:v>
                </c:pt>
                <c:pt idx="30925">
                  <c:v>41168.4040855323</c:v>
                </c:pt>
                <c:pt idx="30926">
                  <c:v>70903.71135944746</c:v>
                </c:pt>
                <c:pt idx="30927">
                  <c:v>113520.791722579</c:v>
                </c:pt>
                <c:pt idx="30928">
                  <c:v>62199.4542268773</c:v>
                </c:pt>
                <c:pt idx="30929">
                  <c:v>94112.1895823334</c:v>
                </c:pt>
                <c:pt idx="30930">
                  <c:v>36835.0909372829</c:v>
                </c:pt>
                <c:pt idx="30931">
                  <c:v>68233.3351614828</c:v>
                </c:pt>
                <c:pt idx="30932">
                  <c:v>67989.41964301615</c:v>
                </c:pt>
                <c:pt idx="30933">
                  <c:v>110220.235925189</c:v>
                </c:pt>
                <c:pt idx="30934">
                  <c:v>38595.0863484278</c:v>
                </c:pt>
                <c:pt idx="30935">
                  <c:v>69073.8346545272</c:v>
                </c:pt>
                <c:pt idx="30936">
                  <c:v>39751.8842263598</c:v>
                </c:pt>
                <c:pt idx="30937">
                  <c:v>160012.083132455</c:v>
                </c:pt>
                <c:pt idx="30938">
                  <c:v>35644.1672680241</c:v>
                </c:pt>
                <c:pt idx="30939">
                  <c:v>66367.96394194171</c:v>
                </c:pt>
                <c:pt idx="30940">
                  <c:v>62358.6009108948</c:v>
                </c:pt>
                <c:pt idx="30941">
                  <c:v>82153.41570385367</c:v>
                </c:pt>
                <c:pt idx="30942">
                  <c:v>64911.0117808021</c:v>
                </c:pt>
                <c:pt idx="30943">
                  <c:v>136955.85968094</c:v>
                </c:pt>
                <c:pt idx="30944">
                  <c:v>66637.3025976253</c:v>
                </c:pt>
                <c:pt idx="30945">
                  <c:v>43023.7675710808</c:v>
                </c:pt>
                <c:pt idx="30946">
                  <c:v>123310.084217725</c:v>
                </c:pt>
                <c:pt idx="30947">
                  <c:v>65281.8729153814</c:v>
                </c:pt>
                <c:pt idx="30948">
                  <c:v>66911.081246624</c:v>
                </c:pt>
                <c:pt idx="30949">
                  <c:v>46287.2124079272</c:v>
                </c:pt>
                <c:pt idx="30950">
                  <c:v>47484.12489901119</c:v>
                </c:pt>
                <c:pt idx="30951">
                  <c:v>90948.29621398207</c:v>
                </c:pt>
                <c:pt idx="30952">
                  <c:v>36172.5192958751</c:v>
                </c:pt>
                <c:pt idx="30953">
                  <c:v>139297.967936395</c:v>
                </c:pt>
                <c:pt idx="30954">
                  <c:v>39891.802955724</c:v>
                </c:pt>
                <c:pt idx="30955">
                  <c:v>72752.9721397338</c:v>
                </c:pt>
                <c:pt idx="30956">
                  <c:v>93075.5823201842</c:v>
                </c:pt>
                <c:pt idx="30957">
                  <c:v>74242.88251340466</c:v>
                </c:pt>
                <c:pt idx="30958">
                  <c:v>67214.1843870114</c:v>
                </c:pt>
                <c:pt idx="30959">
                  <c:v>96026.260061284</c:v>
                </c:pt>
                <c:pt idx="30960">
                  <c:v>35911.7809279315</c:v>
                </c:pt>
                <c:pt idx="30961">
                  <c:v>65103.2955153002</c:v>
                </c:pt>
                <c:pt idx="30962">
                  <c:v>35928.8100748164</c:v>
                </c:pt>
                <c:pt idx="30963">
                  <c:v>61825.61254057159</c:v>
                </c:pt>
                <c:pt idx="30964">
                  <c:v>139889.819469884</c:v>
                </c:pt>
                <c:pt idx="30965">
                  <c:v>36255.8824565402</c:v>
                </c:pt>
                <c:pt idx="30966">
                  <c:v>105395.075184234</c:v>
                </c:pt>
                <c:pt idx="30967">
                  <c:v>91150.42185587288</c:v>
                </c:pt>
                <c:pt idx="30968">
                  <c:v>66762.6689389412</c:v>
                </c:pt>
                <c:pt idx="30969">
                  <c:v>36800.5842631123</c:v>
                </c:pt>
                <c:pt idx="30970">
                  <c:v>37620.2331744293</c:v>
                </c:pt>
                <c:pt idx="30971">
                  <c:v>66743.4802262244</c:v>
                </c:pt>
                <c:pt idx="30972">
                  <c:v>69512.8618418154</c:v>
                </c:pt>
                <c:pt idx="30973">
                  <c:v>38752.4573063628</c:v>
                </c:pt>
                <c:pt idx="30974">
                  <c:v>64254.9852449373</c:v>
                </c:pt>
                <c:pt idx="30975">
                  <c:v>425663.925388187</c:v>
                </c:pt>
                <c:pt idx="30976">
                  <c:v>744099.336677718</c:v>
                </c:pt>
                <c:pt idx="30977">
                  <c:v>755580.064753332</c:v>
                </c:pt>
                <c:pt idx="30978">
                  <c:v>642940.727585041</c:v>
                </c:pt>
                <c:pt idx="30979">
                  <c:v>81657.25295911857</c:v>
                </c:pt>
                <c:pt idx="30980">
                  <c:v>52082.7404972583</c:v>
                </c:pt>
                <c:pt idx="30981">
                  <c:v>41351.72769871908</c:v>
                </c:pt>
                <c:pt idx="30982">
                  <c:v>43515.1343901665</c:v>
                </c:pt>
                <c:pt idx="30983">
                  <c:v>66019.8729496489</c:v>
                </c:pt>
                <c:pt idx="30984">
                  <c:v>88139.40353006865</c:v>
                </c:pt>
                <c:pt idx="30985">
                  <c:v>85123.8344171771</c:v>
                </c:pt>
                <c:pt idx="30986">
                  <c:v>277374.824694249</c:v>
                </c:pt>
                <c:pt idx="30987">
                  <c:v>100705.843418642</c:v>
                </c:pt>
                <c:pt idx="30988">
                  <c:v>93002.69024402245</c:v>
                </c:pt>
                <c:pt idx="30989">
                  <c:v>44306.63126785059</c:v>
                </c:pt>
                <c:pt idx="30990">
                  <c:v>73738.3073253408</c:v>
                </c:pt>
                <c:pt idx="30991">
                  <c:v>80973.6356627507</c:v>
                </c:pt>
                <c:pt idx="30992">
                  <c:v>58949.5583352144</c:v>
                </c:pt>
                <c:pt idx="30993">
                  <c:v>85721.6311075772</c:v>
                </c:pt>
                <c:pt idx="30994">
                  <c:v>146891.943732102</c:v>
                </c:pt>
                <c:pt idx="30995">
                  <c:v>60366.1017854459</c:v>
                </c:pt>
                <c:pt idx="30996">
                  <c:v>207080.383653885</c:v>
                </c:pt>
                <c:pt idx="30997">
                  <c:v>161272.958989486</c:v>
                </c:pt>
                <c:pt idx="30998">
                  <c:v>184219.304652005</c:v>
                </c:pt>
                <c:pt idx="30999">
                  <c:v>128829.208891246</c:v>
                </c:pt>
                <c:pt idx="31000">
                  <c:v>159520.01867805</c:v>
                </c:pt>
                <c:pt idx="31001">
                  <c:v>141846.05919521</c:v>
                </c:pt>
                <c:pt idx="31002">
                  <c:v>130894.140129263</c:v>
                </c:pt>
                <c:pt idx="31003">
                  <c:v>38667.8852577841</c:v>
                </c:pt>
                <c:pt idx="31004">
                  <c:v>140816.201031209</c:v>
                </c:pt>
                <c:pt idx="31005">
                  <c:v>42914.82510636719</c:v>
                </c:pt>
                <c:pt idx="31006">
                  <c:v>120099.81686886</c:v>
                </c:pt>
                <c:pt idx="31007">
                  <c:v>83880.56380622571</c:v>
                </c:pt>
                <c:pt idx="31008">
                  <c:v>38741.2413687009</c:v>
                </c:pt>
                <c:pt idx="31009">
                  <c:v>76684.26775355217</c:v>
                </c:pt>
                <c:pt idx="31010">
                  <c:v>80444.72395117777</c:v>
                </c:pt>
                <c:pt idx="31011">
                  <c:v>57326.4530205229</c:v>
                </c:pt>
                <c:pt idx="31012">
                  <c:v>95393.36987155311</c:v>
                </c:pt>
                <c:pt idx="31013">
                  <c:v>47520.4918198694</c:v>
                </c:pt>
                <c:pt idx="31014">
                  <c:v>125915.351590482</c:v>
                </c:pt>
                <c:pt idx="31015">
                  <c:v>148676.485592531</c:v>
                </c:pt>
                <c:pt idx="31016">
                  <c:v>86027.045000441</c:v>
                </c:pt>
                <c:pt idx="31017">
                  <c:v>47534.4607681847</c:v>
                </c:pt>
                <c:pt idx="31018">
                  <c:v>67216.6402512356</c:v>
                </c:pt>
                <c:pt idx="31019">
                  <c:v>40002.29532981278</c:v>
                </c:pt>
                <c:pt idx="31020">
                  <c:v>70130.41429118066</c:v>
                </c:pt>
                <c:pt idx="31021">
                  <c:v>38995.7897324703</c:v>
                </c:pt>
                <c:pt idx="31022">
                  <c:v>68046.5529068835</c:v>
                </c:pt>
                <c:pt idx="31023">
                  <c:v>48461.0404956742</c:v>
                </c:pt>
                <c:pt idx="31024">
                  <c:v>126022.027084577</c:v>
                </c:pt>
                <c:pt idx="31025">
                  <c:v>79673.5723111703</c:v>
                </c:pt>
                <c:pt idx="31026">
                  <c:v>87836.3810269258</c:v>
                </c:pt>
                <c:pt idx="31027">
                  <c:v>73806.136315914</c:v>
                </c:pt>
                <c:pt idx="31028">
                  <c:v>83572.5870947117</c:v>
                </c:pt>
                <c:pt idx="31029">
                  <c:v>39620.4867401101</c:v>
                </c:pt>
                <c:pt idx="31030">
                  <c:v>96509.9915497857</c:v>
                </c:pt>
                <c:pt idx="31031">
                  <c:v>69136.0224591943</c:v>
                </c:pt>
                <c:pt idx="31032">
                  <c:v>38117.2123905985</c:v>
                </c:pt>
                <c:pt idx="31033">
                  <c:v>37746.4546077506</c:v>
                </c:pt>
                <c:pt idx="31034">
                  <c:v>108987.393920353</c:v>
                </c:pt>
                <c:pt idx="31035">
                  <c:v>63453.4175093496</c:v>
                </c:pt>
                <c:pt idx="31036">
                  <c:v>119453.352078306</c:v>
                </c:pt>
                <c:pt idx="31037">
                  <c:v>76740.1533008066</c:v>
                </c:pt>
                <c:pt idx="31038">
                  <c:v>67065.538248561</c:v>
                </c:pt>
                <c:pt idx="31039">
                  <c:v>37081.5343952986</c:v>
                </c:pt>
                <c:pt idx="31040">
                  <c:v>42572.409723468</c:v>
                </c:pt>
                <c:pt idx="31041">
                  <c:v>74130.0442288163</c:v>
                </c:pt>
                <c:pt idx="31042">
                  <c:v>69996.9923186357</c:v>
                </c:pt>
                <c:pt idx="31043">
                  <c:v>39364.2280613463</c:v>
                </c:pt>
                <c:pt idx="31044">
                  <c:v>110741.815700367</c:v>
                </c:pt>
                <c:pt idx="31045">
                  <c:v>131685.141716571</c:v>
                </c:pt>
                <c:pt idx="31046">
                  <c:v>76572.8154615274</c:v>
                </c:pt>
                <c:pt idx="31047">
                  <c:v>36846.0378551228</c:v>
                </c:pt>
                <c:pt idx="31048">
                  <c:v>72605.7937487366</c:v>
                </c:pt>
                <c:pt idx="31049">
                  <c:v>114840.937165675</c:v>
                </c:pt>
                <c:pt idx="31050">
                  <c:v>37466.9519629707</c:v>
                </c:pt>
                <c:pt idx="31051">
                  <c:v>39043.70372980598</c:v>
                </c:pt>
                <c:pt idx="31052">
                  <c:v>41991.52771595558</c:v>
                </c:pt>
                <c:pt idx="31053">
                  <c:v>68015.31865637939</c:v>
                </c:pt>
                <c:pt idx="31054">
                  <c:v>117703.532001812</c:v>
                </c:pt>
                <c:pt idx="31055">
                  <c:v>79600.29384024411</c:v>
                </c:pt>
                <c:pt idx="31056">
                  <c:v>99998.3805474431</c:v>
                </c:pt>
                <c:pt idx="31057">
                  <c:v>89411.7950099013</c:v>
                </c:pt>
                <c:pt idx="31058">
                  <c:v>53776.1625879308</c:v>
                </c:pt>
                <c:pt idx="31059">
                  <c:v>76936.1070343452</c:v>
                </c:pt>
                <c:pt idx="31060">
                  <c:v>109845.289295954</c:v>
                </c:pt>
                <c:pt idx="31061">
                  <c:v>125775.88810301</c:v>
                </c:pt>
                <c:pt idx="31062">
                  <c:v>151431.814949502</c:v>
                </c:pt>
                <c:pt idx="31063">
                  <c:v>83767.24427389305</c:v>
                </c:pt>
                <c:pt idx="31064">
                  <c:v>113213.431047653</c:v>
                </c:pt>
                <c:pt idx="31065">
                  <c:v>155484.063217203</c:v>
                </c:pt>
                <c:pt idx="31066">
                  <c:v>154372.983200845</c:v>
                </c:pt>
                <c:pt idx="31067">
                  <c:v>135835.341528175</c:v>
                </c:pt>
                <c:pt idx="31068">
                  <c:v>111149.097471069</c:v>
                </c:pt>
                <c:pt idx="31069">
                  <c:v>153087.895609606</c:v>
                </c:pt>
                <c:pt idx="31070">
                  <c:v>175283.477941177</c:v>
                </c:pt>
                <c:pt idx="31071">
                  <c:v>226220.305061403</c:v>
                </c:pt>
                <c:pt idx="31072">
                  <c:v>193445.141630574</c:v>
                </c:pt>
                <c:pt idx="31073">
                  <c:v>84716.0548560189</c:v>
                </c:pt>
                <c:pt idx="31074">
                  <c:v>81497.3255402821</c:v>
                </c:pt>
                <c:pt idx="31075">
                  <c:v>157099.273135259</c:v>
                </c:pt>
                <c:pt idx="31076">
                  <c:v>131466.401988248</c:v>
                </c:pt>
                <c:pt idx="31077">
                  <c:v>72393.8109072939</c:v>
                </c:pt>
                <c:pt idx="31078">
                  <c:v>66056.6101366884</c:v>
                </c:pt>
                <c:pt idx="31079">
                  <c:v>71246.1546935084</c:v>
                </c:pt>
                <c:pt idx="31080">
                  <c:v>59809.699010269</c:v>
                </c:pt>
                <c:pt idx="31081">
                  <c:v>69134.1714428355</c:v>
                </c:pt>
                <c:pt idx="31082">
                  <c:v>93509.5913882955</c:v>
                </c:pt>
                <c:pt idx="31083">
                  <c:v>66122.23223201654</c:v>
                </c:pt>
                <c:pt idx="31084">
                  <c:v>83611.7141806914</c:v>
                </c:pt>
                <c:pt idx="31085">
                  <c:v>94376.7435588808</c:v>
                </c:pt>
                <c:pt idx="31086">
                  <c:v>101739.59862351</c:v>
                </c:pt>
                <c:pt idx="31087">
                  <c:v>69973.0402140511</c:v>
                </c:pt>
                <c:pt idx="31088">
                  <c:v>83958.530153268</c:v>
                </c:pt>
                <c:pt idx="31089">
                  <c:v>48410.3011682435</c:v>
                </c:pt>
                <c:pt idx="31090">
                  <c:v>38911.9887961657</c:v>
                </c:pt>
                <c:pt idx="31091">
                  <c:v>69663.8523623171</c:v>
                </c:pt>
                <c:pt idx="31092">
                  <c:v>61356.629776788</c:v>
                </c:pt>
                <c:pt idx="31093">
                  <c:v>67578.5561066707</c:v>
                </c:pt>
                <c:pt idx="31094">
                  <c:v>109347.709639472</c:v>
                </c:pt>
                <c:pt idx="31095">
                  <c:v>100787.236506021</c:v>
                </c:pt>
                <c:pt idx="31096">
                  <c:v>101508.914030803</c:v>
                </c:pt>
                <c:pt idx="31097">
                  <c:v>54096.72211430319</c:v>
                </c:pt>
                <c:pt idx="31098">
                  <c:v>77432.99333311006</c:v>
                </c:pt>
                <c:pt idx="31099">
                  <c:v>39120.6812926939</c:v>
                </c:pt>
                <c:pt idx="31100">
                  <c:v>104297.216729724</c:v>
                </c:pt>
                <c:pt idx="31101">
                  <c:v>60387.60292080068</c:v>
                </c:pt>
                <c:pt idx="31102">
                  <c:v>36680.1364562985</c:v>
                </c:pt>
                <c:pt idx="31103">
                  <c:v>63577.8204274385</c:v>
                </c:pt>
                <c:pt idx="31104">
                  <c:v>111967.080252157</c:v>
                </c:pt>
                <c:pt idx="31105">
                  <c:v>107827.855725048</c:v>
                </c:pt>
                <c:pt idx="31106">
                  <c:v>107347.612027991</c:v>
                </c:pt>
                <c:pt idx="31107">
                  <c:v>80317.71630335017</c:v>
                </c:pt>
                <c:pt idx="31108">
                  <c:v>46452.8811590417</c:v>
                </c:pt>
                <c:pt idx="31109">
                  <c:v>47426.39777395059</c:v>
                </c:pt>
                <c:pt idx="31110">
                  <c:v>77342.2469566052</c:v>
                </c:pt>
                <c:pt idx="31111">
                  <c:v>78865.3635919837</c:v>
                </c:pt>
                <c:pt idx="31112">
                  <c:v>46679.7465284222</c:v>
                </c:pt>
                <c:pt idx="31113">
                  <c:v>175770.83543712</c:v>
                </c:pt>
                <c:pt idx="31114">
                  <c:v>124473.647685781</c:v>
                </c:pt>
                <c:pt idx="31115">
                  <c:v>86165.0024513753</c:v>
                </c:pt>
                <c:pt idx="31116">
                  <c:v>115761.770334256</c:v>
                </c:pt>
                <c:pt idx="31117">
                  <c:v>86550.41455480691</c:v>
                </c:pt>
                <c:pt idx="31118">
                  <c:v>71830.70359800936</c:v>
                </c:pt>
                <c:pt idx="31119">
                  <c:v>112864.154563135</c:v>
                </c:pt>
                <c:pt idx="31120">
                  <c:v>50282.01994163058</c:v>
                </c:pt>
                <c:pt idx="31121">
                  <c:v>52442.9301760289</c:v>
                </c:pt>
                <c:pt idx="31122">
                  <c:v>49084.8485332781</c:v>
                </c:pt>
                <c:pt idx="31123">
                  <c:v>130298.832505009</c:v>
                </c:pt>
                <c:pt idx="31124">
                  <c:v>99352.723665525</c:v>
                </c:pt>
                <c:pt idx="31125">
                  <c:v>804059.391268352</c:v>
                </c:pt>
                <c:pt idx="31126">
                  <c:v>869969.442123762</c:v>
                </c:pt>
                <c:pt idx="31127">
                  <c:v>860670.805693269</c:v>
                </c:pt>
                <c:pt idx="31128">
                  <c:v>227232.039893028</c:v>
                </c:pt>
                <c:pt idx="31129">
                  <c:v>70079.4507908199</c:v>
                </c:pt>
                <c:pt idx="31130">
                  <c:v>38754.3720546522</c:v>
                </c:pt>
                <c:pt idx="31131">
                  <c:v>63164.0556709319</c:v>
                </c:pt>
                <c:pt idx="31132">
                  <c:v>44340.793137256</c:v>
                </c:pt>
                <c:pt idx="31133">
                  <c:v>149778.877971303</c:v>
                </c:pt>
                <c:pt idx="31134">
                  <c:v>40441.3429112922</c:v>
                </c:pt>
                <c:pt idx="31135">
                  <c:v>100310.277388895</c:v>
                </c:pt>
                <c:pt idx="31136">
                  <c:v>52535.4473327242</c:v>
                </c:pt>
                <c:pt idx="31137">
                  <c:v>122556.840198874</c:v>
                </c:pt>
                <c:pt idx="31138">
                  <c:v>67700.30987307327</c:v>
                </c:pt>
                <c:pt idx="31139">
                  <c:v>36281.152302508</c:v>
                </c:pt>
                <c:pt idx="31140">
                  <c:v>75386.6348669597</c:v>
                </c:pt>
                <c:pt idx="31141">
                  <c:v>53316.064042259</c:v>
                </c:pt>
                <c:pt idx="31142">
                  <c:v>37778.2953368575</c:v>
                </c:pt>
                <c:pt idx="31143">
                  <c:v>136476.354577175</c:v>
                </c:pt>
                <c:pt idx="31144">
                  <c:v>61006.3289091194</c:v>
                </c:pt>
                <c:pt idx="31145">
                  <c:v>42220.3391938506</c:v>
                </c:pt>
                <c:pt idx="31146">
                  <c:v>75787.2677663073</c:v>
                </c:pt>
                <c:pt idx="31147">
                  <c:v>95784.0578457059</c:v>
                </c:pt>
                <c:pt idx="31148">
                  <c:v>83207.3113749016</c:v>
                </c:pt>
                <c:pt idx="31149">
                  <c:v>90706.77384335367</c:v>
                </c:pt>
                <c:pt idx="31150">
                  <c:v>38180.750716439</c:v>
                </c:pt>
                <c:pt idx="31151">
                  <c:v>67456.5048236068</c:v>
                </c:pt>
                <c:pt idx="31152">
                  <c:v>69903.7694001621</c:v>
                </c:pt>
                <c:pt idx="31153">
                  <c:v>161187.847625739</c:v>
                </c:pt>
                <c:pt idx="31154">
                  <c:v>40218.3693546995</c:v>
                </c:pt>
                <c:pt idx="31155">
                  <c:v>37601.2443331678</c:v>
                </c:pt>
                <c:pt idx="31156">
                  <c:v>96231.81027437857</c:v>
                </c:pt>
                <c:pt idx="31157">
                  <c:v>96089.8835221931</c:v>
                </c:pt>
                <c:pt idx="31158">
                  <c:v>72973.54058735845</c:v>
                </c:pt>
                <c:pt idx="31159">
                  <c:v>48361.8771733753</c:v>
                </c:pt>
                <c:pt idx="31160">
                  <c:v>43310.4774882538</c:v>
                </c:pt>
                <c:pt idx="31161">
                  <c:v>36029.8983463403</c:v>
                </c:pt>
                <c:pt idx="31162">
                  <c:v>110723.150867147</c:v>
                </c:pt>
                <c:pt idx="31163">
                  <c:v>62152.9149030899</c:v>
                </c:pt>
                <c:pt idx="31164">
                  <c:v>62236.1907385974</c:v>
                </c:pt>
                <c:pt idx="31165">
                  <c:v>67208.4200889328</c:v>
                </c:pt>
                <c:pt idx="31166">
                  <c:v>41128.7433034795</c:v>
                </c:pt>
                <c:pt idx="31167">
                  <c:v>143392.508211394</c:v>
                </c:pt>
                <c:pt idx="31168">
                  <c:v>74244.93637755244</c:v>
                </c:pt>
                <c:pt idx="31169">
                  <c:v>36270.0758464349</c:v>
                </c:pt>
                <c:pt idx="31170">
                  <c:v>122289.275258145</c:v>
                </c:pt>
                <c:pt idx="31171">
                  <c:v>47966.4405635776</c:v>
                </c:pt>
                <c:pt idx="31172">
                  <c:v>115092.24520056</c:v>
                </c:pt>
                <c:pt idx="31173">
                  <c:v>45628.4011240485</c:v>
                </c:pt>
                <c:pt idx="31174">
                  <c:v>74762.1514169958</c:v>
                </c:pt>
                <c:pt idx="31175">
                  <c:v>98872.03059792287</c:v>
                </c:pt>
                <c:pt idx="31176">
                  <c:v>50526.20918991268</c:v>
                </c:pt>
                <c:pt idx="31177">
                  <c:v>90389.1690660014</c:v>
                </c:pt>
                <c:pt idx="31178">
                  <c:v>106500.231134945</c:v>
                </c:pt>
                <c:pt idx="31179">
                  <c:v>226682.504344747</c:v>
                </c:pt>
                <c:pt idx="31180">
                  <c:v>305455.538949867</c:v>
                </c:pt>
                <c:pt idx="31181">
                  <c:v>295701.744738304</c:v>
                </c:pt>
                <c:pt idx="31182">
                  <c:v>371388.548676569</c:v>
                </c:pt>
                <c:pt idx="31183">
                  <c:v>359454.585678731</c:v>
                </c:pt>
                <c:pt idx="31184">
                  <c:v>348181.246705754</c:v>
                </c:pt>
                <c:pt idx="31185">
                  <c:v>299013.59784815</c:v>
                </c:pt>
                <c:pt idx="31186">
                  <c:v>333971.899962469</c:v>
                </c:pt>
                <c:pt idx="31187">
                  <c:v>326780.3677312058</c:v>
                </c:pt>
                <c:pt idx="31188">
                  <c:v>379705.199193253</c:v>
                </c:pt>
                <c:pt idx="31189">
                  <c:v>418158.294613717</c:v>
                </c:pt>
                <c:pt idx="31190">
                  <c:v>450232.673078647</c:v>
                </c:pt>
                <c:pt idx="31191">
                  <c:v>420465.48176249</c:v>
                </c:pt>
                <c:pt idx="31192">
                  <c:v>438654.873525371</c:v>
                </c:pt>
                <c:pt idx="31193">
                  <c:v>503754.746281503</c:v>
                </c:pt>
                <c:pt idx="31194">
                  <c:v>461454.629920858</c:v>
                </c:pt>
                <c:pt idx="31195">
                  <c:v>431279.126715573</c:v>
                </c:pt>
                <c:pt idx="31196">
                  <c:v>308923.721153446</c:v>
                </c:pt>
                <c:pt idx="31197">
                  <c:v>385464.1470353348</c:v>
                </c:pt>
                <c:pt idx="31198">
                  <c:v>291327.432125039</c:v>
                </c:pt>
                <c:pt idx="31199">
                  <c:v>419332.206075347</c:v>
                </c:pt>
                <c:pt idx="31200">
                  <c:v>387950.21136604</c:v>
                </c:pt>
                <c:pt idx="31201">
                  <c:v>410694.334105107</c:v>
                </c:pt>
                <c:pt idx="31202">
                  <c:v>370544.962183398</c:v>
                </c:pt>
                <c:pt idx="31203">
                  <c:v>388443.298383264</c:v>
                </c:pt>
                <c:pt idx="31204">
                  <c:v>465384.06384978</c:v>
                </c:pt>
                <c:pt idx="31205">
                  <c:v>383457.603671156</c:v>
                </c:pt>
                <c:pt idx="31206">
                  <c:v>364288.19684906</c:v>
                </c:pt>
                <c:pt idx="31207">
                  <c:v>377995.726672376</c:v>
                </c:pt>
                <c:pt idx="31208">
                  <c:v>337559.7571511378</c:v>
                </c:pt>
                <c:pt idx="31209">
                  <c:v>334865.9478410868</c:v>
                </c:pt>
                <c:pt idx="31210">
                  <c:v>315261.966568127</c:v>
                </c:pt>
                <c:pt idx="31211">
                  <c:v>333443.764473847</c:v>
                </c:pt>
                <c:pt idx="31212">
                  <c:v>337061.179223537</c:v>
                </c:pt>
                <c:pt idx="31213">
                  <c:v>337130.929088037</c:v>
                </c:pt>
                <c:pt idx="31214">
                  <c:v>398158.387374869</c:v>
                </c:pt>
                <c:pt idx="31215">
                  <c:v>335478.8059751818</c:v>
                </c:pt>
                <c:pt idx="31216">
                  <c:v>378700.815374523</c:v>
                </c:pt>
                <c:pt idx="31217">
                  <c:v>340982.593967682</c:v>
                </c:pt>
                <c:pt idx="31218">
                  <c:v>348862.3157944558</c:v>
                </c:pt>
                <c:pt idx="31219">
                  <c:v>310221.875158713</c:v>
                </c:pt>
                <c:pt idx="31220">
                  <c:v>375160.668617493</c:v>
                </c:pt>
                <c:pt idx="31221">
                  <c:v>339373.061239918</c:v>
                </c:pt>
                <c:pt idx="31222">
                  <c:v>304256.95728155</c:v>
                </c:pt>
                <c:pt idx="31223">
                  <c:v>393969.8548144</c:v>
                </c:pt>
                <c:pt idx="31224">
                  <c:v>332230.217749316</c:v>
                </c:pt>
                <c:pt idx="31225">
                  <c:v>386331.315490567</c:v>
                </c:pt>
                <c:pt idx="31226">
                  <c:v>325717.1608740299</c:v>
                </c:pt>
                <c:pt idx="31227">
                  <c:v>296021.030776546</c:v>
                </c:pt>
                <c:pt idx="31228">
                  <c:v>295841.639462459</c:v>
                </c:pt>
                <c:pt idx="31229">
                  <c:v>326670.2961546868</c:v>
                </c:pt>
                <c:pt idx="31230">
                  <c:v>326347.1919299378</c:v>
                </c:pt>
                <c:pt idx="31231">
                  <c:v>292710.649176157</c:v>
                </c:pt>
                <c:pt idx="31232">
                  <c:v>292091.336673979</c:v>
                </c:pt>
                <c:pt idx="31233">
                  <c:v>362854.066379638</c:v>
                </c:pt>
                <c:pt idx="31234">
                  <c:v>333304.2473547168</c:v>
                </c:pt>
                <c:pt idx="31235">
                  <c:v>371201.699206239</c:v>
                </c:pt>
                <c:pt idx="31236">
                  <c:v>342378.483356014</c:v>
                </c:pt>
                <c:pt idx="31237">
                  <c:v>321348.479025411</c:v>
                </c:pt>
                <c:pt idx="31238">
                  <c:v>293233.138574212</c:v>
                </c:pt>
                <c:pt idx="31239">
                  <c:v>330275.307094724</c:v>
                </c:pt>
                <c:pt idx="31240">
                  <c:v>346951.1473152368</c:v>
                </c:pt>
                <c:pt idx="31241">
                  <c:v>327822.822365029</c:v>
                </c:pt>
                <c:pt idx="31242">
                  <c:v>322391.6468486968</c:v>
                </c:pt>
                <c:pt idx="31243">
                  <c:v>376515.938392417</c:v>
                </c:pt>
                <c:pt idx="31244">
                  <c:v>390168.620951804</c:v>
                </c:pt>
                <c:pt idx="31245">
                  <c:v>299380.012908969</c:v>
                </c:pt>
                <c:pt idx="31246">
                  <c:v>355698.507818902</c:v>
                </c:pt>
                <c:pt idx="31247">
                  <c:v>328095.528322548</c:v>
                </c:pt>
                <c:pt idx="31248">
                  <c:v>301583.309728017</c:v>
                </c:pt>
                <c:pt idx="31249">
                  <c:v>302865.874500766</c:v>
                </c:pt>
                <c:pt idx="31250">
                  <c:v>332890.296002273</c:v>
                </c:pt>
                <c:pt idx="31251">
                  <c:v>327208.470408935</c:v>
                </c:pt>
                <c:pt idx="31252">
                  <c:v>294234.232030239</c:v>
                </c:pt>
                <c:pt idx="31253">
                  <c:v>372173.298221264</c:v>
                </c:pt>
                <c:pt idx="31254">
                  <c:v>364662.70137512</c:v>
                </c:pt>
                <c:pt idx="31255">
                  <c:v>338619.687277252</c:v>
                </c:pt>
                <c:pt idx="31256">
                  <c:v>339008.320335599</c:v>
                </c:pt>
                <c:pt idx="31257">
                  <c:v>345268.082569086</c:v>
                </c:pt>
                <c:pt idx="31258">
                  <c:v>322738.916748896</c:v>
                </c:pt>
                <c:pt idx="31259">
                  <c:v>303220.237386324</c:v>
                </c:pt>
                <c:pt idx="31260">
                  <c:v>372451.626898573</c:v>
                </c:pt>
                <c:pt idx="31261">
                  <c:v>362640.896786045</c:v>
                </c:pt>
                <c:pt idx="31262">
                  <c:v>440468.537556406</c:v>
                </c:pt>
                <c:pt idx="31263">
                  <c:v>295748.014177958</c:v>
                </c:pt>
                <c:pt idx="31264">
                  <c:v>340456.1039006878</c:v>
                </c:pt>
                <c:pt idx="31265">
                  <c:v>356253.784604059</c:v>
                </c:pt>
                <c:pt idx="31266">
                  <c:v>309483.939089191</c:v>
                </c:pt>
                <c:pt idx="31267">
                  <c:v>350335.418218184</c:v>
                </c:pt>
                <c:pt idx="31268">
                  <c:v>330850.413802348</c:v>
                </c:pt>
                <c:pt idx="31269">
                  <c:v>323640.726968494</c:v>
                </c:pt>
                <c:pt idx="31270">
                  <c:v>316977.886509184</c:v>
                </c:pt>
                <c:pt idx="31271">
                  <c:v>317846.772026113</c:v>
                </c:pt>
                <c:pt idx="31272">
                  <c:v>392623.976232071</c:v>
                </c:pt>
                <c:pt idx="31273">
                  <c:v>330839.992950071</c:v>
                </c:pt>
                <c:pt idx="31274">
                  <c:v>787866.965126906</c:v>
                </c:pt>
                <c:pt idx="31275">
                  <c:v>1.13755571137852E6</c:v>
                </c:pt>
                <c:pt idx="31276">
                  <c:v>1.20075974854852E6</c:v>
                </c:pt>
                <c:pt idx="31277">
                  <c:v>789671.986996199</c:v>
                </c:pt>
                <c:pt idx="31278">
                  <c:v>330400.272435967</c:v>
                </c:pt>
                <c:pt idx="31279">
                  <c:v>292174.8528174978</c:v>
                </c:pt>
                <c:pt idx="31280">
                  <c:v>323192.317407451</c:v>
                </c:pt>
                <c:pt idx="31281">
                  <c:v>294672.153439009</c:v>
                </c:pt>
                <c:pt idx="31282">
                  <c:v>373947.361422373</c:v>
                </c:pt>
                <c:pt idx="31283">
                  <c:v>346614.10360198</c:v>
                </c:pt>
                <c:pt idx="31284">
                  <c:v>320565.532491958</c:v>
                </c:pt>
                <c:pt idx="31285">
                  <c:v>374248.42330215</c:v>
                </c:pt>
                <c:pt idx="31286">
                  <c:v>328203.885713107</c:v>
                </c:pt>
                <c:pt idx="31287">
                  <c:v>331024.401647043</c:v>
                </c:pt>
                <c:pt idx="31288">
                  <c:v>385402.197188392</c:v>
                </c:pt>
                <c:pt idx="31289">
                  <c:v>330157.0687445108</c:v>
                </c:pt>
                <c:pt idx="31290">
                  <c:v>364151.450909089</c:v>
                </c:pt>
                <c:pt idx="31291">
                  <c:v>306771.082880704</c:v>
                </c:pt>
                <c:pt idx="31292">
                  <c:v>378939.083652343</c:v>
                </c:pt>
                <c:pt idx="31293">
                  <c:v>319977.160971246</c:v>
                </c:pt>
                <c:pt idx="31294">
                  <c:v>345529.731136898</c:v>
                </c:pt>
                <c:pt idx="31295">
                  <c:v>345419.951364551</c:v>
                </c:pt>
                <c:pt idx="31296">
                  <c:v>322397.567313128</c:v>
                </c:pt>
                <c:pt idx="31297">
                  <c:v>325990.604251191</c:v>
                </c:pt>
                <c:pt idx="31298">
                  <c:v>296491.257010943</c:v>
                </c:pt>
                <c:pt idx="31299">
                  <c:v>299565.436210645</c:v>
                </c:pt>
                <c:pt idx="31300">
                  <c:v>331509.94146788</c:v>
                </c:pt>
                <c:pt idx="31301">
                  <c:v>404416.161583456</c:v>
                </c:pt>
                <c:pt idx="31302">
                  <c:v>299184.533148952</c:v>
                </c:pt>
                <c:pt idx="31303">
                  <c:v>352524.150007564</c:v>
                </c:pt>
                <c:pt idx="31304">
                  <c:v>336266.15543952</c:v>
                </c:pt>
                <c:pt idx="31305">
                  <c:v>345966.565180727</c:v>
                </c:pt>
                <c:pt idx="31306">
                  <c:v>305484.425590851</c:v>
                </c:pt>
                <c:pt idx="31307">
                  <c:v>336276.0089156318</c:v>
                </c:pt>
                <c:pt idx="31308">
                  <c:v>303617.013836638</c:v>
                </c:pt>
                <c:pt idx="31309">
                  <c:v>387079.844290652</c:v>
                </c:pt>
                <c:pt idx="31310">
                  <c:v>311158.575070464</c:v>
                </c:pt>
                <c:pt idx="31311">
                  <c:v>381767.594156823</c:v>
                </c:pt>
                <c:pt idx="31312">
                  <c:v>367821.030385208</c:v>
                </c:pt>
                <c:pt idx="31313">
                  <c:v>374661.396690761</c:v>
                </c:pt>
                <c:pt idx="31314">
                  <c:v>347720.077470793</c:v>
                </c:pt>
                <c:pt idx="31315">
                  <c:v>308809.25220484</c:v>
                </c:pt>
                <c:pt idx="31316">
                  <c:v>309230.412334977</c:v>
                </c:pt>
                <c:pt idx="31317">
                  <c:v>345948.1530580348</c:v>
                </c:pt>
                <c:pt idx="31318">
                  <c:v>350552.452166975</c:v>
                </c:pt>
                <c:pt idx="31319">
                  <c:v>314598.624269318</c:v>
                </c:pt>
                <c:pt idx="31320">
                  <c:v>310478.577296093</c:v>
                </c:pt>
                <c:pt idx="31321">
                  <c:v>372523.914074764</c:v>
                </c:pt>
                <c:pt idx="31322">
                  <c:v>379225.605949552</c:v>
                </c:pt>
                <c:pt idx="31323">
                  <c:v>350327.564643761</c:v>
                </c:pt>
                <c:pt idx="31324">
                  <c:v>343773.261451369</c:v>
                </c:pt>
                <c:pt idx="31325">
                  <c:v>300299.527597304</c:v>
                </c:pt>
                <c:pt idx="31326">
                  <c:v>339011.353045092</c:v>
                </c:pt>
                <c:pt idx="31327">
                  <c:v>332335.262487358</c:v>
                </c:pt>
                <c:pt idx="31328">
                  <c:v>358723.777718084</c:v>
                </c:pt>
                <c:pt idx="31329">
                  <c:v>442220.603144215</c:v>
                </c:pt>
                <c:pt idx="31330">
                  <c:v>576503.409985067</c:v>
                </c:pt>
                <c:pt idx="31331">
                  <c:v>667610.63837683</c:v>
                </c:pt>
                <c:pt idx="31332">
                  <c:v>660767.930903785</c:v>
                </c:pt>
                <c:pt idx="31333">
                  <c:v>537826.210648841</c:v>
                </c:pt>
                <c:pt idx="31334">
                  <c:v>313936.03644629</c:v>
                </c:pt>
                <c:pt idx="31335">
                  <c:v>330801.556867444</c:v>
                </c:pt>
                <c:pt idx="31336">
                  <c:v>315286.807563887</c:v>
                </c:pt>
                <c:pt idx="31337">
                  <c:v>330682.6328578718</c:v>
                </c:pt>
                <c:pt idx="31338">
                  <c:v>301389.962263184</c:v>
                </c:pt>
                <c:pt idx="31339">
                  <c:v>357267.589661468</c:v>
                </c:pt>
                <c:pt idx="31340">
                  <c:v>368287.039940843</c:v>
                </c:pt>
                <c:pt idx="31341">
                  <c:v>344533.456310531</c:v>
                </c:pt>
                <c:pt idx="31342">
                  <c:v>367597.036271923</c:v>
                </c:pt>
                <c:pt idx="31343">
                  <c:v>323857.711387249</c:v>
                </c:pt>
                <c:pt idx="31344">
                  <c:v>335958.215197211</c:v>
                </c:pt>
                <c:pt idx="31345">
                  <c:v>299544.713800013</c:v>
                </c:pt>
                <c:pt idx="31346">
                  <c:v>384616.990429489</c:v>
                </c:pt>
                <c:pt idx="31347">
                  <c:v>384958.198280485</c:v>
                </c:pt>
                <c:pt idx="31348">
                  <c:v>345148.794709604</c:v>
                </c:pt>
                <c:pt idx="31349">
                  <c:v>382848.116042652</c:v>
                </c:pt>
                <c:pt idx="31350">
                  <c:v>423198.893115949</c:v>
                </c:pt>
                <c:pt idx="31351">
                  <c:v>425527.107037823</c:v>
                </c:pt>
                <c:pt idx="31352">
                  <c:v>454936.304081561</c:v>
                </c:pt>
                <c:pt idx="31353">
                  <c:v>429554.718285403</c:v>
                </c:pt>
                <c:pt idx="31354">
                  <c:v>386724.015603241</c:v>
                </c:pt>
                <c:pt idx="31355">
                  <c:v>385826.370186772</c:v>
                </c:pt>
                <c:pt idx="31356">
                  <c:v>398490.464921877</c:v>
                </c:pt>
                <c:pt idx="31357">
                  <c:v>428650.428110212</c:v>
                </c:pt>
                <c:pt idx="31358">
                  <c:v>383191.1867563198</c:v>
                </c:pt>
                <c:pt idx="31359">
                  <c:v>384520.885967115</c:v>
                </c:pt>
                <c:pt idx="31360">
                  <c:v>456923.394066296</c:v>
                </c:pt>
                <c:pt idx="31361">
                  <c:v>414639.615058275</c:v>
                </c:pt>
                <c:pt idx="31362">
                  <c:v>514390.432584103</c:v>
                </c:pt>
                <c:pt idx="31363">
                  <c:v>386176.38438311</c:v>
                </c:pt>
                <c:pt idx="31364">
                  <c:v>447069.33021034</c:v>
                </c:pt>
                <c:pt idx="31365">
                  <c:v>420951.983376847</c:v>
                </c:pt>
                <c:pt idx="31366">
                  <c:v>417147.615716591</c:v>
                </c:pt>
                <c:pt idx="31367">
                  <c:v>429390.845468066</c:v>
                </c:pt>
                <c:pt idx="31368">
                  <c:v>461080.995738342</c:v>
                </c:pt>
                <c:pt idx="31369">
                  <c:v>443048.694715327</c:v>
                </c:pt>
                <c:pt idx="31370">
                  <c:v>524237.485935733</c:v>
                </c:pt>
                <c:pt idx="31371">
                  <c:v>460115.747652581</c:v>
                </c:pt>
                <c:pt idx="31372">
                  <c:v>492219.021489325</c:v>
                </c:pt>
                <c:pt idx="31373">
                  <c:v>443372.362149418</c:v>
                </c:pt>
                <c:pt idx="31374">
                  <c:v>380787.014862302</c:v>
                </c:pt>
                <c:pt idx="31375">
                  <c:v>341220.732153049</c:v>
                </c:pt>
                <c:pt idx="31376">
                  <c:v>359166.907403915</c:v>
                </c:pt>
                <c:pt idx="31377">
                  <c:v>376519.058208559</c:v>
                </c:pt>
                <c:pt idx="31378">
                  <c:v>381527.1067942458</c:v>
                </c:pt>
                <c:pt idx="31379">
                  <c:v>367354.100969026</c:v>
                </c:pt>
                <c:pt idx="31380">
                  <c:v>436525.999968663</c:v>
                </c:pt>
                <c:pt idx="31381">
                  <c:v>336493.315009127</c:v>
                </c:pt>
                <c:pt idx="31382">
                  <c:v>410811.176768369</c:v>
                </c:pt>
                <c:pt idx="31383">
                  <c:v>389375.342491375</c:v>
                </c:pt>
                <c:pt idx="31384">
                  <c:v>339638.65152836</c:v>
                </c:pt>
                <c:pt idx="31385">
                  <c:v>339669.6621580368</c:v>
                </c:pt>
                <c:pt idx="31386">
                  <c:v>394697.944406432</c:v>
                </c:pt>
                <c:pt idx="31387">
                  <c:v>359906.084070925</c:v>
                </c:pt>
                <c:pt idx="31388">
                  <c:v>295179.796832613</c:v>
                </c:pt>
                <c:pt idx="31389">
                  <c:v>294103.990562707</c:v>
                </c:pt>
                <c:pt idx="31390">
                  <c:v>392929.360330729</c:v>
                </c:pt>
                <c:pt idx="31391">
                  <c:v>292570.723023724</c:v>
                </c:pt>
                <c:pt idx="31392">
                  <c:v>390917.410300458</c:v>
                </c:pt>
                <c:pt idx="31393">
                  <c:v>331966.536891916</c:v>
                </c:pt>
                <c:pt idx="31394">
                  <c:v>296244.999641768</c:v>
                </c:pt>
                <c:pt idx="31395">
                  <c:v>333090.3689200848</c:v>
                </c:pt>
                <c:pt idx="31396">
                  <c:v>352150.97498697</c:v>
                </c:pt>
                <c:pt idx="31397">
                  <c:v>302182.082176374</c:v>
                </c:pt>
                <c:pt idx="31398">
                  <c:v>349330.785949223</c:v>
                </c:pt>
                <c:pt idx="31399">
                  <c:v>291520.1977282858</c:v>
                </c:pt>
                <c:pt idx="31400">
                  <c:v>368506.543479604</c:v>
                </c:pt>
                <c:pt idx="31401">
                  <c:v>385713.727436141</c:v>
                </c:pt>
                <c:pt idx="31402">
                  <c:v>323015.624449339</c:v>
                </c:pt>
                <c:pt idx="31403">
                  <c:v>295653.819912553</c:v>
                </c:pt>
                <c:pt idx="31404">
                  <c:v>361501.683216674</c:v>
                </c:pt>
                <c:pt idx="31405">
                  <c:v>387107.328635676</c:v>
                </c:pt>
                <c:pt idx="31406">
                  <c:v>416078.1422555618</c:v>
                </c:pt>
                <c:pt idx="31407">
                  <c:v>392173.173610819</c:v>
                </c:pt>
                <c:pt idx="31408">
                  <c:v>415479.837152499</c:v>
                </c:pt>
                <c:pt idx="31409">
                  <c:v>402360.025987215</c:v>
                </c:pt>
                <c:pt idx="31410">
                  <c:v>472976.883101322</c:v>
                </c:pt>
                <c:pt idx="31411">
                  <c:v>370298.38210661</c:v>
                </c:pt>
                <c:pt idx="31412">
                  <c:v>355149.159886383</c:v>
                </c:pt>
                <c:pt idx="31413">
                  <c:v>328580.298345578</c:v>
                </c:pt>
                <c:pt idx="31414">
                  <c:v>342825.79529509</c:v>
                </c:pt>
                <c:pt idx="31415">
                  <c:v>298933.40216723</c:v>
                </c:pt>
                <c:pt idx="31416">
                  <c:v>354016.555141816</c:v>
                </c:pt>
                <c:pt idx="31417">
                  <c:v>322289.220844411</c:v>
                </c:pt>
                <c:pt idx="31418">
                  <c:v>293043.069166874</c:v>
                </c:pt>
                <c:pt idx="31419">
                  <c:v>292961.581784495</c:v>
                </c:pt>
                <c:pt idx="31420">
                  <c:v>364691.067300233</c:v>
                </c:pt>
                <c:pt idx="31421">
                  <c:v>319161.297004672</c:v>
                </c:pt>
                <c:pt idx="31422">
                  <c:v>387618.574147513</c:v>
                </c:pt>
                <c:pt idx="31423">
                  <c:v>519239.683470081</c:v>
                </c:pt>
                <c:pt idx="31424">
                  <c:v>1.10469155213425E6</c:v>
                </c:pt>
                <c:pt idx="31425">
                  <c:v>1.07818888431131E6</c:v>
                </c:pt>
                <c:pt idx="31426">
                  <c:v>1.08077575846204E6</c:v>
                </c:pt>
                <c:pt idx="31427">
                  <c:v>432767.938436885</c:v>
                </c:pt>
                <c:pt idx="31428">
                  <c:v>327864.721011337</c:v>
                </c:pt>
                <c:pt idx="31429">
                  <c:v>297209.092105103</c:v>
                </c:pt>
                <c:pt idx="31430">
                  <c:v>368822.451024026</c:v>
                </c:pt>
                <c:pt idx="31431">
                  <c:v>390675.153736655</c:v>
                </c:pt>
                <c:pt idx="31432">
                  <c:v>350946.144006395</c:v>
                </c:pt>
                <c:pt idx="31433">
                  <c:v>298610.331266105</c:v>
                </c:pt>
                <c:pt idx="31434">
                  <c:v>393720.527725963</c:v>
                </c:pt>
                <c:pt idx="31435">
                  <c:v>397614.493385355</c:v>
                </c:pt>
                <c:pt idx="31436">
                  <c:v>446681.427819863</c:v>
                </c:pt>
                <c:pt idx="31437">
                  <c:v>415761.508410089</c:v>
                </c:pt>
                <c:pt idx="31438">
                  <c:v>357383.239496579</c:v>
                </c:pt>
                <c:pt idx="31439">
                  <c:v>311064.401541655</c:v>
                </c:pt>
                <c:pt idx="31440">
                  <c:v>377422.5118364968</c:v>
                </c:pt>
                <c:pt idx="31441">
                  <c:v>370390.42181442</c:v>
                </c:pt>
                <c:pt idx="31442">
                  <c:v>330259.912225018</c:v>
                </c:pt>
                <c:pt idx="31443">
                  <c:v>329351.939705346</c:v>
                </c:pt>
                <c:pt idx="31444">
                  <c:v>294513.484957993</c:v>
                </c:pt>
                <c:pt idx="31445">
                  <c:v>296083.487832198</c:v>
                </c:pt>
                <c:pt idx="31446">
                  <c:v>322878.016671365</c:v>
                </c:pt>
                <c:pt idx="31447">
                  <c:v>305195.97479445</c:v>
                </c:pt>
                <c:pt idx="31448">
                  <c:v>371308.936781469</c:v>
                </c:pt>
                <c:pt idx="31449">
                  <c:v>292048.809862583</c:v>
                </c:pt>
                <c:pt idx="31450">
                  <c:v>322919.674580262</c:v>
                </c:pt>
                <c:pt idx="31451">
                  <c:v>364021.453108367</c:v>
                </c:pt>
                <c:pt idx="31452">
                  <c:v>371452.497218546</c:v>
                </c:pt>
                <c:pt idx="31453">
                  <c:v>336492.77355755</c:v>
                </c:pt>
                <c:pt idx="31454">
                  <c:v>320842.838770561</c:v>
                </c:pt>
                <c:pt idx="31455">
                  <c:v>291492.591457408</c:v>
                </c:pt>
                <c:pt idx="31456">
                  <c:v>291909.389362121</c:v>
                </c:pt>
                <c:pt idx="31457">
                  <c:v>322159.674237747</c:v>
                </c:pt>
                <c:pt idx="31458">
                  <c:v>291588.500423066</c:v>
                </c:pt>
                <c:pt idx="31459">
                  <c:v>346797.405574272</c:v>
                </c:pt>
                <c:pt idx="31460">
                  <c:v>291565.256544637</c:v>
                </c:pt>
                <c:pt idx="31461">
                  <c:v>372590.1123577368</c:v>
                </c:pt>
                <c:pt idx="31462">
                  <c:v>378043.084354272</c:v>
                </c:pt>
                <c:pt idx="31463">
                  <c:v>338776.677697967</c:v>
                </c:pt>
                <c:pt idx="31464">
                  <c:v>320410.588480225</c:v>
                </c:pt>
                <c:pt idx="31465">
                  <c:v>355647.116587266</c:v>
                </c:pt>
                <c:pt idx="31466">
                  <c:v>296661.434867631</c:v>
                </c:pt>
                <c:pt idx="31467">
                  <c:v>353919.883458229</c:v>
                </c:pt>
                <c:pt idx="31468">
                  <c:v>293500.302861704</c:v>
                </c:pt>
                <c:pt idx="31469">
                  <c:v>320582.72656334</c:v>
                </c:pt>
                <c:pt idx="31470">
                  <c:v>317140.027042394</c:v>
                </c:pt>
                <c:pt idx="31471">
                  <c:v>364915.512217095</c:v>
                </c:pt>
                <c:pt idx="31472">
                  <c:v>356471.957192275</c:v>
                </c:pt>
                <c:pt idx="31473">
                  <c:v>353387.273291132</c:v>
                </c:pt>
                <c:pt idx="31474">
                  <c:v>323599.813535024</c:v>
                </c:pt>
                <c:pt idx="31475">
                  <c:v>285581.737428328</c:v>
                </c:pt>
                <c:pt idx="31476">
                  <c:v>54866.8839787349</c:v>
                </c:pt>
                <c:pt idx="31477">
                  <c:v>61939.9864660164</c:v>
                </c:pt>
                <c:pt idx="31478">
                  <c:v>82496.1879734989</c:v>
                </c:pt>
                <c:pt idx="31479">
                  <c:v>80026.8743452065</c:v>
                </c:pt>
                <c:pt idx="31480">
                  <c:v>50267.7898471055</c:v>
                </c:pt>
                <c:pt idx="31481">
                  <c:v>133725.508361173</c:v>
                </c:pt>
                <c:pt idx="31482">
                  <c:v>64380.57378073848</c:v>
                </c:pt>
                <c:pt idx="31483">
                  <c:v>132555.314707319</c:v>
                </c:pt>
                <c:pt idx="31484">
                  <c:v>83678.6109259686</c:v>
                </c:pt>
                <c:pt idx="31485">
                  <c:v>35674.5812586947</c:v>
                </c:pt>
                <c:pt idx="31486">
                  <c:v>107459.734625734</c:v>
                </c:pt>
                <c:pt idx="31487">
                  <c:v>70910.1994033871</c:v>
                </c:pt>
                <c:pt idx="31488">
                  <c:v>35859.3433195719</c:v>
                </c:pt>
                <c:pt idx="31489">
                  <c:v>35946.8876698254</c:v>
                </c:pt>
                <c:pt idx="31490">
                  <c:v>42241.5895361713</c:v>
                </c:pt>
                <c:pt idx="31491">
                  <c:v>133765.414974549</c:v>
                </c:pt>
                <c:pt idx="31492">
                  <c:v>58379.200248074</c:v>
                </c:pt>
                <c:pt idx="31493">
                  <c:v>107708.199933977</c:v>
                </c:pt>
                <c:pt idx="31494">
                  <c:v>66107.8806005212</c:v>
                </c:pt>
                <c:pt idx="31495">
                  <c:v>36771.3766305365</c:v>
                </c:pt>
                <c:pt idx="31496">
                  <c:v>93842.615085891</c:v>
                </c:pt>
                <c:pt idx="31497">
                  <c:v>36697.4417278891</c:v>
                </c:pt>
                <c:pt idx="31498">
                  <c:v>65792.1173683411</c:v>
                </c:pt>
                <c:pt idx="31499">
                  <c:v>36483.0028278067</c:v>
                </c:pt>
                <c:pt idx="31500">
                  <c:v>111343.18271606</c:v>
                </c:pt>
                <c:pt idx="31501">
                  <c:v>70546.7618757856</c:v>
                </c:pt>
                <c:pt idx="31502">
                  <c:v>105214.363310869</c:v>
                </c:pt>
                <c:pt idx="31503">
                  <c:v>46703.1349266497</c:v>
                </c:pt>
                <c:pt idx="31504">
                  <c:v>124800.407614382</c:v>
                </c:pt>
                <c:pt idx="31505">
                  <c:v>92241.2481984703</c:v>
                </c:pt>
                <c:pt idx="31506">
                  <c:v>48560.7026672473</c:v>
                </c:pt>
                <c:pt idx="31507">
                  <c:v>91912.4245328687</c:v>
                </c:pt>
                <c:pt idx="31508">
                  <c:v>124934.539477539</c:v>
                </c:pt>
                <c:pt idx="31509">
                  <c:v>67939.1316344329</c:v>
                </c:pt>
                <c:pt idx="31510">
                  <c:v>170607.612865655</c:v>
                </c:pt>
                <c:pt idx="31511">
                  <c:v>70207.3220571316</c:v>
                </c:pt>
                <c:pt idx="31512">
                  <c:v>100883.572681629</c:v>
                </c:pt>
                <c:pt idx="31513">
                  <c:v>84056.6999565419</c:v>
                </c:pt>
                <c:pt idx="31514">
                  <c:v>157448.502515236</c:v>
                </c:pt>
                <c:pt idx="31515">
                  <c:v>72357.0075124018</c:v>
                </c:pt>
                <c:pt idx="31516">
                  <c:v>105494.43241586</c:v>
                </c:pt>
                <c:pt idx="31517">
                  <c:v>142557.820858416</c:v>
                </c:pt>
                <c:pt idx="31518">
                  <c:v>72953.0513972156</c:v>
                </c:pt>
                <c:pt idx="31519">
                  <c:v>98594.90605655281</c:v>
                </c:pt>
                <c:pt idx="31520">
                  <c:v>94313.53179702361</c:v>
                </c:pt>
                <c:pt idx="31521">
                  <c:v>191700.247945471</c:v>
                </c:pt>
                <c:pt idx="31522">
                  <c:v>76546.86380001246</c:v>
                </c:pt>
                <c:pt idx="31523">
                  <c:v>103447.397452843</c:v>
                </c:pt>
                <c:pt idx="31524">
                  <c:v>130966.886522042</c:v>
                </c:pt>
                <c:pt idx="31525">
                  <c:v>111996.415847746</c:v>
                </c:pt>
                <c:pt idx="31526">
                  <c:v>86571.7798998547</c:v>
                </c:pt>
                <c:pt idx="31527">
                  <c:v>65250.5512130165</c:v>
                </c:pt>
                <c:pt idx="31528">
                  <c:v>63834.6225327412</c:v>
                </c:pt>
                <c:pt idx="31529">
                  <c:v>79598.9031499609</c:v>
                </c:pt>
                <c:pt idx="31530">
                  <c:v>77939.6210096316</c:v>
                </c:pt>
                <c:pt idx="31531">
                  <c:v>96128.7539865327</c:v>
                </c:pt>
                <c:pt idx="31532">
                  <c:v>62967.170715734</c:v>
                </c:pt>
                <c:pt idx="31533">
                  <c:v>37283.3555781101</c:v>
                </c:pt>
                <c:pt idx="31534">
                  <c:v>139948.52017019</c:v>
                </c:pt>
                <c:pt idx="31535">
                  <c:v>100368.520398933</c:v>
                </c:pt>
                <c:pt idx="31536">
                  <c:v>37792.2961087005</c:v>
                </c:pt>
                <c:pt idx="31537">
                  <c:v>97323.6821170444</c:v>
                </c:pt>
                <c:pt idx="31538">
                  <c:v>48559.371230563</c:v>
                </c:pt>
                <c:pt idx="31539">
                  <c:v>57313.8698843275</c:v>
                </c:pt>
                <c:pt idx="31540">
                  <c:v>114108.026418105</c:v>
                </c:pt>
                <c:pt idx="31541">
                  <c:v>89991.7217160779</c:v>
                </c:pt>
                <c:pt idx="31542">
                  <c:v>59479.376537666</c:v>
                </c:pt>
                <c:pt idx="31543">
                  <c:v>90569.8951139538</c:v>
                </c:pt>
                <c:pt idx="31544">
                  <c:v>149951.610831537</c:v>
                </c:pt>
                <c:pt idx="31545">
                  <c:v>85058.7350623163</c:v>
                </c:pt>
                <c:pt idx="31546">
                  <c:v>73045.11397568996</c:v>
                </c:pt>
                <c:pt idx="31547">
                  <c:v>35985.9477003773</c:v>
                </c:pt>
                <c:pt idx="31548">
                  <c:v>43458.13556850308</c:v>
                </c:pt>
                <c:pt idx="31549">
                  <c:v>40677.6846015889</c:v>
                </c:pt>
                <c:pt idx="31550">
                  <c:v>136221.776666628</c:v>
                </c:pt>
                <c:pt idx="31551">
                  <c:v>86310.9079926911</c:v>
                </c:pt>
                <c:pt idx="31552">
                  <c:v>62298.856345697</c:v>
                </c:pt>
                <c:pt idx="31553">
                  <c:v>67727.8393816022</c:v>
                </c:pt>
                <c:pt idx="31554">
                  <c:v>94786.5177000057</c:v>
                </c:pt>
                <c:pt idx="31555">
                  <c:v>113451.753752248</c:v>
                </c:pt>
                <c:pt idx="31556">
                  <c:v>85222.9859707952</c:v>
                </c:pt>
                <c:pt idx="31557">
                  <c:v>107672.672666913</c:v>
                </c:pt>
                <c:pt idx="31558">
                  <c:v>54850.8178464069</c:v>
                </c:pt>
                <c:pt idx="31559">
                  <c:v>49370.4818222352</c:v>
                </c:pt>
                <c:pt idx="31560">
                  <c:v>144630.521404418</c:v>
                </c:pt>
                <c:pt idx="31561">
                  <c:v>76229.5576195876</c:v>
                </c:pt>
                <c:pt idx="31562">
                  <c:v>36387.46014653428</c:v>
                </c:pt>
                <c:pt idx="31563">
                  <c:v>88834.42349720901</c:v>
                </c:pt>
                <c:pt idx="31564">
                  <c:v>86537.56247555377</c:v>
                </c:pt>
                <c:pt idx="31565">
                  <c:v>82733.81627405983</c:v>
                </c:pt>
                <c:pt idx="31566">
                  <c:v>38426.6455524214</c:v>
                </c:pt>
                <c:pt idx="31567">
                  <c:v>40149.1658471587</c:v>
                </c:pt>
                <c:pt idx="31568">
                  <c:v>104480.626527024</c:v>
                </c:pt>
                <c:pt idx="31569">
                  <c:v>47698.3278775295</c:v>
                </c:pt>
                <c:pt idx="31570">
                  <c:v>173419.645753308</c:v>
                </c:pt>
                <c:pt idx="31571">
                  <c:v>79841.784568133</c:v>
                </c:pt>
                <c:pt idx="31572">
                  <c:v>46119.2452644246</c:v>
                </c:pt>
                <c:pt idx="31573">
                  <c:v>702849.130572423</c:v>
                </c:pt>
                <c:pt idx="31574">
                  <c:v>743309.915613921</c:v>
                </c:pt>
                <c:pt idx="31575">
                  <c:v>745547.711105227</c:v>
                </c:pt>
                <c:pt idx="31576">
                  <c:v>409960.033851512</c:v>
                </c:pt>
                <c:pt idx="31577">
                  <c:v>45283.3278489129</c:v>
                </c:pt>
                <c:pt idx="31578">
                  <c:v>63065.6041769329</c:v>
                </c:pt>
                <c:pt idx="31579">
                  <c:v>55456.4411892724</c:v>
                </c:pt>
                <c:pt idx="31580">
                  <c:v>147048.800072498</c:v>
                </c:pt>
                <c:pt idx="31581">
                  <c:v>77928.1218579924</c:v>
                </c:pt>
                <c:pt idx="31582">
                  <c:v>55650.7402750447</c:v>
                </c:pt>
                <c:pt idx="31583">
                  <c:v>128973.207556802</c:v>
                </c:pt>
                <c:pt idx="31584">
                  <c:v>51807.1128567967</c:v>
                </c:pt>
                <c:pt idx="31585">
                  <c:v>82944.89980322617</c:v>
                </c:pt>
                <c:pt idx="31586">
                  <c:v>68787.91890425367</c:v>
                </c:pt>
                <c:pt idx="31587">
                  <c:v>116152.442089526</c:v>
                </c:pt>
                <c:pt idx="31588">
                  <c:v>48640.7655941927</c:v>
                </c:pt>
                <c:pt idx="31589">
                  <c:v>76566.0509116063</c:v>
                </c:pt>
                <c:pt idx="31590">
                  <c:v>132397.119882854</c:v>
                </c:pt>
                <c:pt idx="31591">
                  <c:v>73048.7054207131</c:v>
                </c:pt>
                <c:pt idx="31592">
                  <c:v>104381.285502463</c:v>
                </c:pt>
                <c:pt idx="31593">
                  <c:v>116029.568116858</c:v>
                </c:pt>
                <c:pt idx="31594">
                  <c:v>77252.51769187975</c:v>
                </c:pt>
                <c:pt idx="31595">
                  <c:v>76438.01681427145</c:v>
                </c:pt>
                <c:pt idx="31596">
                  <c:v>87953.0704773436</c:v>
                </c:pt>
                <c:pt idx="31597">
                  <c:v>59948.08518055538</c:v>
                </c:pt>
                <c:pt idx="31598">
                  <c:v>88784.9736529953</c:v>
                </c:pt>
                <c:pt idx="31599">
                  <c:v>45866.9389046747</c:v>
                </c:pt>
                <c:pt idx="31600">
                  <c:v>172048.499495933</c:v>
                </c:pt>
                <c:pt idx="31601">
                  <c:v>44340.5085272361</c:v>
                </c:pt>
                <c:pt idx="31602">
                  <c:v>106167.487474611</c:v>
                </c:pt>
                <c:pt idx="31603">
                  <c:v>146864.776933752</c:v>
                </c:pt>
                <c:pt idx="31604">
                  <c:v>84313.3343039417</c:v>
                </c:pt>
                <c:pt idx="31605">
                  <c:v>125061.985721076</c:v>
                </c:pt>
                <c:pt idx="31606">
                  <c:v>63581.5144799111</c:v>
                </c:pt>
                <c:pt idx="31607">
                  <c:v>92343.50789977628</c:v>
                </c:pt>
                <c:pt idx="31608">
                  <c:v>63578.7677790255</c:v>
                </c:pt>
                <c:pt idx="31609">
                  <c:v>167348.206652992</c:v>
                </c:pt>
                <c:pt idx="31610">
                  <c:v>67970.0583594389</c:v>
                </c:pt>
                <c:pt idx="31611">
                  <c:v>90889.47649096946</c:v>
                </c:pt>
                <c:pt idx="31612">
                  <c:v>138731.457931547</c:v>
                </c:pt>
                <c:pt idx="31613">
                  <c:v>109428.440162402</c:v>
                </c:pt>
                <c:pt idx="31614">
                  <c:v>101753.657389545</c:v>
                </c:pt>
                <c:pt idx="31615">
                  <c:v>60510.5728481928</c:v>
                </c:pt>
                <c:pt idx="31616">
                  <c:v>61023.1361869545</c:v>
                </c:pt>
                <c:pt idx="31617">
                  <c:v>93866.8753876047</c:v>
                </c:pt>
                <c:pt idx="31618">
                  <c:v>61037.1700341772</c:v>
                </c:pt>
                <c:pt idx="31619">
                  <c:v>226304.455888003</c:v>
                </c:pt>
                <c:pt idx="31620">
                  <c:v>99332.99651889</c:v>
                </c:pt>
                <c:pt idx="31621">
                  <c:v>61249.6544084793</c:v>
                </c:pt>
                <c:pt idx="31622">
                  <c:v>117322.403058614</c:v>
                </c:pt>
                <c:pt idx="31623">
                  <c:v>137051.920441767</c:v>
                </c:pt>
                <c:pt idx="31624">
                  <c:v>113828.79857184</c:v>
                </c:pt>
                <c:pt idx="31625">
                  <c:v>65432.9461067298</c:v>
                </c:pt>
                <c:pt idx="31626">
                  <c:v>62137.6185194161</c:v>
                </c:pt>
                <c:pt idx="31627">
                  <c:v>47893.6244523926</c:v>
                </c:pt>
                <c:pt idx="31628">
                  <c:v>55150.0263837992</c:v>
                </c:pt>
                <c:pt idx="31629">
                  <c:v>169883.068512445</c:v>
                </c:pt>
                <c:pt idx="31630">
                  <c:v>79536.83684406721</c:v>
                </c:pt>
                <c:pt idx="31631">
                  <c:v>76761.34367886368</c:v>
                </c:pt>
                <c:pt idx="31632">
                  <c:v>118411.847374567</c:v>
                </c:pt>
                <c:pt idx="31633">
                  <c:v>44909.2028347458</c:v>
                </c:pt>
                <c:pt idx="31634">
                  <c:v>95606.1359544085</c:v>
                </c:pt>
                <c:pt idx="31635">
                  <c:v>44181.7354820261</c:v>
                </c:pt>
                <c:pt idx="31636">
                  <c:v>103753.972073255</c:v>
                </c:pt>
                <c:pt idx="31637">
                  <c:v>36279.0002237432</c:v>
                </c:pt>
                <c:pt idx="31638">
                  <c:v>96585.3529965668</c:v>
                </c:pt>
                <c:pt idx="31639">
                  <c:v>171040.538451298</c:v>
                </c:pt>
                <c:pt idx="31640">
                  <c:v>52556.6208533415</c:v>
                </c:pt>
                <c:pt idx="31641">
                  <c:v>99796.919548585</c:v>
                </c:pt>
                <c:pt idx="31642">
                  <c:v>163560.331969461</c:v>
                </c:pt>
                <c:pt idx="31643">
                  <c:v>145820.705219996</c:v>
                </c:pt>
                <c:pt idx="31644">
                  <c:v>148643.212552802</c:v>
                </c:pt>
                <c:pt idx="31645">
                  <c:v>119036.563411336</c:v>
                </c:pt>
                <c:pt idx="31646">
                  <c:v>121124.995472023</c:v>
                </c:pt>
                <c:pt idx="31647">
                  <c:v>143288.511719374</c:v>
                </c:pt>
                <c:pt idx="31648">
                  <c:v>171664.807942996</c:v>
                </c:pt>
                <c:pt idx="31649">
                  <c:v>73475.8705849673</c:v>
                </c:pt>
                <c:pt idx="31650">
                  <c:v>50293.3704695937</c:v>
                </c:pt>
                <c:pt idx="31651">
                  <c:v>114405.794498843</c:v>
                </c:pt>
                <c:pt idx="31652">
                  <c:v>51549.8633350276</c:v>
                </c:pt>
                <c:pt idx="31653">
                  <c:v>83501.0720299799</c:v>
                </c:pt>
                <c:pt idx="31654">
                  <c:v>47457.3229330104</c:v>
                </c:pt>
                <c:pt idx="31655">
                  <c:v>115210.668842836</c:v>
                </c:pt>
                <c:pt idx="31656">
                  <c:v>63104.4769700893</c:v>
                </c:pt>
                <c:pt idx="31657">
                  <c:v>63005.0007809754</c:v>
                </c:pt>
                <c:pt idx="31658">
                  <c:v>109826.318795921</c:v>
                </c:pt>
                <c:pt idx="31659">
                  <c:v>68069.49189341285</c:v>
                </c:pt>
                <c:pt idx="31660">
                  <c:v>49850.305349607</c:v>
                </c:pt>
                <c:pt idx="31661">
                  <c:v>135242.043603945</c:v>
                </c:pt>
                <c:pt idx="31662">
                  <c:v>69753.6489177657</c:v>
                </c:pt>
                <c:pt idx="31663">
                  <c:v>43676.14575851938</c:v>
                </c:pt>
                <c:pt idx="31664">
                  <c:v>96937.405032205</c:v>
                </c:pt>
                <c:pt idx="31665">
                  <c:v>69884.34210702644</c:v>
                </c:pt>
                <c:pt idx="31666">
                  <c:v>101310.766552682</c:v>
                </c:pt>
                <c:pt idx="31667">
                  <c:v>45739.3936759344</c:v>
                </c:pt>
                <c:pt idx="31668">
                  <c:v>119781.722599227</c:v>
                </c:pt>
                <c:pt idx="31669">
                  <c:v>85673.6501471038</c:v>
                </c:pt>
                <c:pt idx="31670">
                  <c:v>70358.7744696754</c:v>
                </c:pt>
                <c:pt idx="31671">
                  <c:v>109064.66576471</c:v>
                </c:pt>
                <c:pt idx="31672">
                  <c:v>73966.0525841454</c:v>
                </c:pt>
                <c:pt idx="31673">
                  <c:v>91578.2880216741</c:v>
                </c:pt>
                <c:pt idx="31674">
                  <c:v>68603.1912043856</c:v>
                </c:pt>
                <c:pt idx="31675">
                  <c:v>66014.457117194</c:v>
                </c:pt>
                <c:pt idx="31676">
                  <c:v>35742.9312158165</c:v>
                </c:pt>
                <c:pt idx="31677">
                  <c:v>53905.5792294341</c:v>
                </c:pt>
                <c:pt idx="31678">
                  <c:v>120657.778854089</c:v>
                </c:pt>
                <c:pt idx="31679">
                  <c:v>61896.155824398</c:v>
                </c:pt>
                <c:pt idx="31680">
                  <c:v>88743.47327597097</c:v>
                </c:pt>
                <c:pt idx="31681">
                  <c:v>97976.2883893884</c:v>
                </c:pt>
                <c:pt idx="31682">
                  <c:v>94272.3044292135</c:v>
                </c:pt>
                <c:pt idx="31683">
                  <c:v>41898.8578766832</c:v>
                </c:pt>
                <c:pt idx="31684">
                  <c:v>41916.7780536789</c:v>
                </c:pt>
                <c:pt idx="31685">
                  <c:v>42633.20118103067</c:v>
                </c:pt>
                <c:pt idx="31686">
                  <c:v>69694.09087539645</c:v>
                </c:pt>
                <c:pt idx="31687">
                  <c:v>140182.16691292</c:v>
                </c:pt>
                <c:pt idx="31688">
                  <c:v>75041.80354397037</c:v>
                </c:pt>
                <c:pt idx="31689">
                  <c:v>40039.15448860559</c:v>
                </c:pt>
                <c:pt idx="31690">
                  <c:v>145604.943505383</c:v>
                </c:pt>
                <c:pt idx="31691">
                  <c:v>209638.534804456</c:v>
                </c:pt>
                <c:pt idx="31692">
                  <c:v>117756.274190556</c:v>
                </c:pt>
                <c:pt idx="31693">
                  <c:v>149467.251889729</c:v>
                </c:pt>
                <c:pt idx="31694">
                  <c:v>46964.3728088266</c:v>
                </c:pt>
                <c:pt idx="31695">
                  <c:v>90954.2281474436</c:v>
                </c:pt>
                <c:pt idx="31696">
                  <c:v>66599.08123784939</c:v>
                </c:pt>
                <c:pt idx="31697">
                  <c:v>144053.134546994</c:v>
                </c:pt>
                <c:pt idx="31698">
                  <c:v>44576.28156921568</c:v>
                </c:pt>
                <c:pt idx="31699">
                  <c:v>76939.3300263873</c:v>
                </c:pt>
                <c:pt idx="31700">
                  <c:v>64107.4345745213</c:v>
                </c:pt>
                <c:pt idx="31701">
                  <c:v>126439.706798039</c:v>
                </c:pt>
                <c:pt idx="31702">
                  <c:v>87945.1230562361</c:v>
                </c:pt>
                <c:pt idx="31703">
                  <c:v>58536.3591564655</c:v>
                </c:pt>
                <c:pt idx="31704">
                  <c:v>57366.7560172873</c:v>
                </c:pt>
                <c:pt idx="31705">
                  <c:v>111617.960273119</c:v>
                </c:pt>
                <c:pt idx="31706">
                  <c:v>46455.803135036</c:v>
                </c:pt>
                <c:pt idx="31707">
                  <c:v>85119.5099892015</c:v>
                </c:pt>
                <c:pt idx="31708">
                  <c:v>167892.233087713</c:v>
                </c:pt>
                <c:pt idx="31709">
                  <c:v>60139.7476478782</c:v>
                </c:pt>
                <c:pt idx="31710">
                  <c:v>130531.988404236</c:v>
                </c:pt>
                <c:pt idx="31711">
                  <c:v>138952.177624806</c:v>
                </c:pt>
                <c:pt idx="31712">
                  <c:v>105107.001350517</c:v>
                </c:pt>
                <c:pt idx="31713">
                  <c:v>114336.564431281</c:v>
                </c:pt>
                <c:pt idx="31714">
                  <c:v>79860.70186602247</c:v>
                </c:pt>
                <c:pt idx="31715">
                  <c:v>79478.8141897316</c:v>
                </c:pt>
                <c:pt idx="31716">
                  <c:v>126433.718539016</c:v>
                </c:pt>
                <c:pt idx="31717">
                  <c:v>153668.759700691</c:v>
                </c:pt>
                <c:pt idx="31718">
                  <c:v>136074.529622167</c:v>
                </c:pt>
                <c:pt idx="31719">
                  <c:v>83060.2397095415</c:v>
                </c:pt>
                <c:pt idx="31720">
                  <c:v>141836.914065153</c:v>
                </c:pt>
                <c:pt idx="31721">
                  <c:v>111174.685006155</c:v>
                </c:pt>
                <c:pt idx="31722">
                  <c:v>456001.919422394</c:v>
                </c:pt>
                <c:pt idx="31723">
                  <c:v>865650.439286053</c:v>
                </c:pt>
                <c:pt idx="31724">
                  <c:v>917123.341191907</c:v>
                </c:pt>
                <c:pt idx="31725">
                  <c:v>836939.183888978</c:v>
                </c:pt>
                <c:pt idx="31726">
                  <c:v>103577.798797861</c:v>
                </c:pt>
                <c:pt idx="31727">
                  <c:v>148555.362304633</c:v>
                </c:pt>
                <c:pt idx="31728">
                  <c:v>106532.37117423</c:v>
                </c:pt>
                <c:pt idx="31729">
                  <c:v>77493.7884204774</c:v>
                </c:pt>
                <c:pt idx="31730">
                  <c:v>187966.941548184</c:v>
                </c:pt>
                <c:pt idx="31731">
                  <c:v>108157.782992267</c:v>
                </c:pt>
                <c:pt idx="31732">
                  <c:v>78636.0313022376</c:v>
                </c:pt>
                <c:pt idx="31733">
                  <c:v>108008.945931496</c:v>
                </c:pt>
                <c:pt idx="31734">
                  <c:v>79955.78155941601</c:v>
                </c:pt>
                <c:pt idx="31735">
                  <c:v>109424.564432312</c:v>
                </c:pt>
                <c:pt idx="31736">
                  <c:v>79222.6597515218</c:v>
                </c:pt>
                <c:pt idx="31737">
                  <c:v>151223.860268828</c:v>
                </c:pt>
                <c:pt idx="31738">
                  <c:v>156930.588409352</c:v>
                </c:pt>
                <c:pt idx="31739">
                  <c:v>106945.633515</c:v>
                </c:pt>
                <c:pt idx="31740">
                  <c:v>155793.477244883</c:v>
                </c:pt>
                <c:pt idx="31741">
                  <c:v>78958.0771692913</c:v>
                </c:pt>
                <c:pt idx="31742">
                  <c:v>57037.7088634129</c:v>
                </c:pt>
                <c:pt idx="31743">
                  <c:v>83181.82693901847</c:v>
                </c:pt>
                <c:pt idx="31744">
                  <c:v>68673.8950516746</c:v>
                </c:pt>
                <c:pt idx="31745">
                  <c:v>57841.7463433481</c:v>
                </c:pt>
                <c:pt idx="31746">
                  <c:v>47746.3379612378</c:v>
                </c:pt>
                <c:pt idx="31747">
                  <c:v>133891.7232264</c:v>
                </c:pt>
                <c:pt idx="31748">
                  <c:v>66046.5625984872</c:v>
                </c:pt>
                <c:pt idx="31749">
                  <c:v>79226.5529608391</c:v>
                </c:pt>
                <c:pt idx="31750">
                  <c:v>118726.833377774</c:v>
                </c:pt>
                <c:pt idx="31751">
                  <c:v>72577.4695828376</c:v>
                </c:pt>
                <c:pt idx="31752">
                  <c:v>41932.0323189729</c:v>
                </c:pt>
                <c:pt idx="31753">
                  <c:v>42365.8235260887</c:v>
                </c:pt>
                <c:pt idx="31754">
                  <c:v>92974.4965568451</c:v>
                </c:pt>
                <c:pt idx="31755">
                  <c:v>73066.9004087873</c:v>
                </c:pt>
                <c:pt idx="31756">
                  <c:v>122657.082771169</c:v>
                </c:pt>
                <c:pt idx="31757">
                  <c:v>66766.2986561871</c:v>
                </c:pt>
                <c:pt idx="31758">
                  <c:v>71321.23792318651</c:v>
                </c:pt>
                <c:pt idx="31759">
                  <c:v>119008.003943244</c:v>
                </c:pt>
                <c:pt idx="31760">
                  <c:v>139317.853164071</c:v>
                </c:pt>
                <c:pt idx="31761">
                  <c:v>48401.3483593032</c:v>
                </c:pt>
                <c:pt idx="31762">
                  <c:v>97345.7300949097</c:v>
                </c:pt>
                <c:pt idx="31763">
                  <c:v>40942.8992153076</c:v>
                </c:pt>
                <c:pt idx="31764">
                  <c:v>66587.3906217749</c:v>
                </c:pt>
                <c:pt idx="31765">
                  <c:v>45028.8096937077</c:v>
                </c:pt>
                <c:pt idx="31766">
                  <c:v>158214.843564503</c:v>
                </c:pt>
                <c:pt idx="31767">
                  <c:v>44636.568510077</c:v>
                </c:pt>
                <c:pt idx="31768">
                  <c:v>115633.498033205</c:v>
                </c:pt>
                <c:pt idx="31769">
                  <c:v>86481.8529496353</c:v>
                </c:pt>
                <c:pt idx="31770">
                  <c:v>70286.9705574563</c:v>
                </c:pt>
                <c:pt idx="31771">
                  <c:v>38305.9794403546</c:v>
                </c:pt>
                <c:pt idx="31772">
                  <c:v>63717.439490193</c:v>
                </c:pt>
                <c:pt idx="31773">
                  <c:v>92631.2937343449</c:v>
                </c:pt>
                <c:pt idx="31774">
                  <c:v>95481.4816687126</c:v>
                </c:pt>
                <c:pt idx="31775">
                  <c:v>67703.3113740152</c:v>
                </c:pt>
                <c:pt idx="31776">
                  <c:v>37675.52061191419</c:v>
                </c:pt>
                <c:pt idx="31777">
                  <c:v>108680.355640367</c:v>
                </c:pt>
                <c:pt idx="31778">
                  <c:v>148978.300879542</c:v>
                </c:pt>
                <c:pt idx="31779">
                  <c:v>106429.418501966</c:v>
                </c:pt>
                <c:pt idx="31780">
                  <c:v>48409.4384517413</c:v>
                </c:pt>
                <c:pt idx="31781">
                  <c:v>70672.619353154</c:v>
                </c:pt>
                <c:pt idx="31782">
                  <c:v>39616.862998178</c:v>
                </c:pt>
                <c:pt idx="31783">
                  <c:v>94433.94702592021</c:v>
                </c:pt>
                <c:pt idx="31784">
                  <c:v>43901.8145168534</c:v>
                </c:pt>
                <c:pt idx="31785">
                  <c:v>71363.86425252206</c:v>
                </c:pt>
                <c:pt idx="31786">
                  <c:v>59376.11700180099</c:v>
                </c:pt>
                <c:pt idx="31787">
                  <c:v>122083.23890109</c:v>
                </c:pt>
                <c:pt idx="31788">
                  <c:v>109859.256627936</c:v>
                </c:pt>
                <c:pt idx="31789">
                  <c:v>67618.6917429334</c:v>
                </c:pt>
                <c:pt idx="31790">
                  <c:v>69250.4393026948</c:v>
                </c:pt>
                <c:pt idx="31791">
                  <c:v>72652.9220155159</c:v>
                </c:pt>
                <c:pt idx="31792">
                  <c:v>147930.898282764</c:v>
                </c:pt>
                <c:pt idx="31793">
                  <c:v>75738.35327232711</c:v>
                </c:pt>
                <c:pt idx="31794">
                  <c:v>40912.0426299034</c:v>
                </c:pt>
                <c:pt idx="31795">
                  <c:v>69160.20824931857</c:v>
                </c:pt>
                <c:pt idx="31796">
                  <c:v>118827.775649365</c:v>
                </c:pt>
                <c:pt idx="31797">
                  <c:v>90918.0868799889</c:v>
                </c:pt>
                <c:pt idx="31798">
                  <c:v>95940.052052917</c:v>
                </c:pt>
                <c:pt idx="31799">
                  <c:v>91878.4698227836</c:v>
                </c:pt>
                <c:pt idx="31800">
                  <c:v>43381.9140298043</c:v>
                </c:pt>
                <c:pt idx="31801">
                  <c:v>39635.6323698474</c:v>
                </c:pt>
                <c:pt idx="31802">
                  <c:v>40389.9989537015</c:v>
                </c:pt>
                <c:pt idx="31803">
                  <c:v>96242.6216682402</c:v>
                </c:pt>
                <c:pt idx="31804">
                  <c:v>46710.0182317832</c:v>
                </c:pt>
                <c:pt idx="31805">
                  <c:v>73954.3775100872</c:v>
                </c:pt>
                <c:pt idx="31806">
                  <c:v>114542.300752015</c:v>
                </c:pt>
                <c:pt idx="31807">
                  <c:v>111100.073881338</c:v>
                </c:pt>
                <c:pt idx="31808">
                  <c:v>104844.153559094</c:v>
                </c:pt>
                <c:pt idx="31809">
                  <c:v>42192.085730622</c:v>
                </c:pt>
                <c:pt idx="31810">
                  <c:v>107200.287459135</c:v>
                </c:pt>
                <c:pt idx="31811">
                  <c:v>72444.8656923274</c:v>
                </c:pt>
                <c:pt idx="31812">
                  <c:v>40395.1658147778</c:v>
                </c:pt>
                <c:pt idx="31813">
                  <c:v>41437.4451351507</c:v>
                </c:pt>
                <c:pt idx="31814">
                  <c:v>71839.7698664357</c:v>
                </c:pt>
                <c:pt idx="31815">
                  <c:v>48058.6038270397</c:v>
                </c:pt>
                <c:pt idx="31816">
                  <c:v>143401.90561323</c:v>
                </c:pt>
                <c:pt idx="31817">
                  <c:v>67113.6744630886</c:v>
                </c:pt>
                <c:pt idx="31818">
                  <c:v>87335.5886305883</c:v>
                </c:pt>
                <c:pt idx="31819">
                  <c:v>181223.595402814</c:v>
                </c:pt>
                <c:pt idx="31820">
                  <c:v>108094.68441355</c:v>
                </c:pt>
                <c:pt idx="31821">
                  <c:v>92052.2717832009</c:v>
                </c:pt>
                <c:pt idx="31822">
                  <c:v>85876.268953406</c:v>
                </c:pt>
                <c:pt idx="31823">
                  <c:v>307107.574165297</c:v>
                </c:pt>
                <c:pt idx="31824">
                  <c:v>140184.477884904</c:v>
                </c:pt>
                <c:pt idx="31825">
                  <c:v>52776.8429750404</c:v>
                </c:pt>
                <c:pt idx="31826">
                  <c:v>161919.482818143</c:v>
                </c:pt>
                <c:pt idx="31827">
                  <c:v>42879.6748222778</c:v>
                </c:pt>
                <c:pt idx="31828">
                  <c:v>89766.3390507041</c:v>
                </c:pt>
                <c:pt idx="31829">
                  <c:v>122001.806261516</c:v>
                </c:pt>
                <c:pt idx="31830">
                  <c:v>46253.0892619607</c:v>
                </c:pt>
                <c:pt idx="31831">
                  <c:v>67177.1317393624</c:v>
                </c:pt>
                <c:pt idx="31832">
                  <c:v>70471.5325841333</c:v>
                </c:pt>
                <c:pt idx="31833">
                  <c:v>57245.4983012733</c:v>
                </c:pt>
                <c:pt idx="31834">
                  <c:v>55334.77542126038</c:v>
                </c:pt>
                <c:pt idx="31835">
                  <c:v>47368.9753593635</c:v>
                </c:pt>
                <c:pt idx="31836">
                  <c:v>142357.36526151</c:v>
                </c:pt>
                <c:pt idx="31837">
                  <c:v>66561.3944489241</c:v>
                </c:pt>
                <c:pt idx="31838">
                  <c:v>158979.712148872</c:v>
                </c:pt>
                <c:pt idx="31839">
                  <c:v>220376.451340343</c:v>
                </c:pt>
                <c:pt idx="31840">
                  <c:v>343048.6517505987</c:v>
                </c:pt>
                <c:pt idx="31841">
                  <c:v>305922.453078482</c:v>
                </c:pt>
                <c:pt idx="31842">
                  <c:v>100204.801014557</c:v>
                </c:pt>
                <c:pt idx="31843">
                  <c:v>76341.7899331932</c:v>
                </c:pt>
                <c:pt idx="31844">
                  <c:v>98521.423753993</c:v>
                </c:pt>
                <c:pt idx="31845">
                  <c:v>43781.3059317065</c:v>
                </c:pt>
                <c:pt idx="31846">
                  <c:v>2.0776017083902E6</c:v>
                </c:pt>
                <c:pt idx="31847">
                  <c:v>3.31420129284919E6</c:v>
                </c:pt>
                <c:pt idx="31848">
                  <c:v>3.31420129284919E6</c:v>
                </c:pt>
                <c:pt idx="31849">
                  <c:v>3.31420129284919E6</c:v>
                </c:pt>
                <c:pt idx="31850">
                  <c:v>2.83557314033569E6</c:v>
                </c:pt>
                <c:pt idx="31851">
                  <c:v>53804.79690773138</c:v>
                </c:pt>
                <c:pt idx="31852">
                  <c:v>79292.6451756115</c:v>
                </c:pt>
                <c:pt idx="31853">
                  <c:v>53793.6133573308</c:v>
                </c:pt>
                <c:pt idx="31854">
                  <c:v>73856.8426906456</c:v>
                </c:pt>
                <c:pt idx="31855">
                  <c:v>43029.0554708046</c:v>
                </c:pt>
                <c:pt idx="31856">
                  <c:v>138422.600921134</c:v>
                </c:pt>
                <c:pt idx="31857">
                  <c:v>79081.0658093149</c:v>
                </c:pt>
                <c:pt idx="31858">
                  <c:v>97435.3395131906</c:v>
                </c:pt>
                <c:pt idx="31859">
                  <c:v>72017.2829956412</c:v>
                </c:pt>
                <c:pt idx="31860">
                  <c:v>79990.27339321077</c:v>
                </c:pt>
                <c:pt idx="31861">
                  <c:v>41983.5483770243</c:v>
                </c:pt>
                <c:pt idx="31862">
                  <c:v>101969.311085126</c:v>
                </c:pt>
                <c:pt idx="31863">
                  <c:v>71156.2527026005</c:v>
                </c:pt>
                <c:pt idx="31864">
                  <c:v>41971.7788838867</c:v>
                </c:pt>
                <c:pt idx="31865">
                  <c:v>42423.1146243916</c:v>
                </c:pt>
                <c:pt idx="31866">
                  <c:v>116939.965579587</c:v>
                </c:pt>
                <c:pt idx="31867">
                  <c:v>73590.8493693531</c:v>
                </c:pt>
                <c:pt idx="31868">
                  <c:v>139690.340353285</c:v>
                </c:pt>
                <c:pt idx="31869">
                  <c:v>97277.8011306609</c:v>
                </c:pt>
                <c:pt idx="31870">
                  <c:v>41523.7806011223</c:v>
                </c:pt>
                <c:pt idx="31871">
                  <c:v>117383.622269694</c:v>
                </c:pt>
                <c:pt idx="31872">
                  <c:v>729912.852327991</c:v>
                </c:pt>
                <c:pt idx="31873">
                  <c:v>756487.2792157928</c:v>
                </c:pt>
                <c:pt idx="31874">
                  <c:v>712738.951535751</c:v>
                </c:pt>
                <c:pt idx="31875">
                  <c:v>76012.605928968</c:v>
                </c:pt>
                <c:pt idx="31876">
                  <c:v>112385.799115999</c:v>
                </c:pt>
                <c:pt idx="31877">
                  <c:v>132607.39405329</c:v>
                </c:pt>
                <c:pt idx="31878">
                  <c:v>3.31420129284919E6</c:v>
                </c:pt>
                <c:pt idx="31879">
                  <c:v>3.31420129284919E6</c:v>
                </c:pt>
                <c:pt idx="31880">
                  <c:v>3.31420129284919E6</c:v>
                </c:pt>
                <c:pt idx="31881">
                  <c:v>3.31420129284919E6</c:v>
                </c:pt>
                <c:pt idx="31882">
                  <c:v>3.31420129284919E6</c:v>
                </c:pt>
                <c:pt idx="31883">
                  <c:v>3.31420129284919E6</c:v>
                </c:pt>
                <c:pt idx="31884">
                  <c:v>3.31420129284919E6</c:v>
                </c:pt>
                <c:pt idx="31885">
                  <c:v>3.31420129284919E6</c:v>
                </c:pt>
                <c:pt idx="31886">
                  <c:v>3.31420129284919E6</c:v>
                </c:pt>
                <c:pt idx="31887">
                  <c:v>3.31420129284919E6</c:v>
                </c:pt>
                <c:pt idx="31888">
                  <c:v>3.31420129284919E6</c:v>
                </c:pt>
                <c:pt idx="31889">
                  <c:v>3.31420129284919E6</c:v>
                </c:pt>
                <c:pt idx="31890">
                  <c:v>3.31420129284919E6</c:v>
                </c:pt>
                <c:pt idx="31891">
                  <c:v>3.31420129284919E6</c:v>
                </c:pt>
                <c:pt idx="31892">
                  <c:v>3.31420129284919E6</c:v>
                </c:pt>
                <c:pt idx="31893">
                  <c:v>3.31420129284919E6</c:v>
                </c:pt>
                <c:pt idx="31894">
                  <c:v>3.31420129284919E6</c:v>
                </c:pt>
                <c:pt idx="31895">
                  <c:v>3.31420129284919E6</c:v>
                </c:pt>
                <c:pt idx="31896">
                  <c:v>3.31420129284919E6</c:v>
                </c:pt>
                <c:pt idx="31897">
                  <c:v>3.31420129284919E6</c:v>
                </c:pt>
                <c:pt idx="31898">
                  <c:v>3.31420129284919E6</c:v>
                </c:pt>
                <c:pt idx="31899">
                  <c:v>3.31420129284919E6</c:v>
                </c:pt>
                <c:pt idx="31900">
                  <c:v>53736.9907231248</c:v>
                </c:pt>
                <c:pt idx="31901">
                  <c:v>39119.813772614</c:v>
                </c:pt>
                <c:pt idx="31902">
                  <c:v>68065.04217011954</c:v>
                </c:pt>
                <c:pt idx="31903">
                  <c:v>78523.972762441</c:v>
                </c:pt>
                <c:pt idx="31904">
                  <c:v>56107.9105288826</c:v>
                </c:pt>
                <c:pt idx="31905">
                  <c:v>38810.2982835478</c:v>
                </c:pt>
                <c:pt idx="31906">
                  <c:v>110817.955555923</c:v>
                </c:pt>
                <c:pt idx="31907">
                  <c:v>116441.869296404</c:v>
                </c:pt>
                <c:pt idx="31908">
                  <c:v>83956.16649121376</c:v>
                </c:pt>
                <c:pt idx="31909">
                  <c:v>38863.76618560278</c:v>
                </c:pt>
                <c:pt idx="31910">
                  <c:v>77395.2347507505</c:v>
                </c:pt>
                <c:pt idx="31911">
                  <c:v>80479.7179581589</c:v>
                </c:pt>
                <c:pt idx="31912">
                  <c:v>90822.4614805084</c:v>
                </c:pt>
                <c:pt idx="31913">
                  <c:v>50091.5933032754</c:v>
                </c:pt>
                <c:pt idx="31914">
                  <c:v>101660.816950205</c:v>
                </c:pt>
                <c:pt idx="31915">
                  <c:v>40005.5048305877</c:v>
                </c:pt>
                <c:pt idx="31916">
                  <c:v>115977.957538644</c:v>
                </c:pt>
                <c:pt idx="31917">
                  <c:v>157724.902143667</c:v>
                </c:pt>
                <c:pt idx="31918">
                  <c:v>41237.3606656751</c:v>
                </c:pt>
                <c:pt idx="31919">
                  <c:v>73118.09057946785</c:v>
                </c:pt>
                <c:pt idx="31920">
                  <c:v>42247.13472002108</c:v>
                </c:pt>
                <c:pt idx="31921">
                  <c:v>71487.98023583739</c:v>
                </c:pt>
                <c:pt idx="31922">
                  <c:v>42463.5857728421</c:v>
                </c:pt>
                <c:pt idx="31923">
                  <c:v>72980.1959190318</c:v>
                </c:pt>
                <c:pt idx="31924">
                  <c:v>41765.3206603815</c:v>
                </c:pt>
                <c:pt idx="31925">
                  <c:v>109269.055173598</c:v>
                </c:pt>
                <c:pt idx="31926">
                  <c:v>101109.951125707</c:v>
                </c:pt>
                <c:pt idx="31927">
                  <c:v>141808.019992722</c:v>
                </c:pt>
                <c:pt idx="31928">
                  <c:v>75419.8332745993</c:v>
                </c:pt>
                <c:pt idx="31929">
                  <c:v>100383.962975568</c:v>
                </c:pt>
                <c:pt idx="31930">
                  <c:v>125371.696698601</c:v>
                </c:pt>
                <c:pt idx="31931">
                  <c:v>165018.554965606</c:v>
                </c:pt>
                <c:pt idx="31932">
                  <c:v>369557.587392233</c:v>
                </c:pt>
                <c:pt idx="31933">
                  <c:v>424220.796155585</c:v>
                </c:pt>
                <c:pt idx="31934">
                  <c:v>207831.349014192</c:v>
                </c:pt>
                <c:pt idx="31935">
                  <c:v>151460.643397025</c:v>
                </c:pt>
                <c:pt idx="31936">
                  <c:v>48913.0916199359</c:v>
                </c:pt>
                <c:pt idx="31937">
                  <c:v>74001.3487026832</c:v>
                </c:pt>
                <c:pt idx="31938">
                  <c:v>140660.784714482</c:v>
                </c:pt>
                <c:pt idx="31939">
                  <c:v>74955.1441649275</c:v>
                </c:pt>
                <c:pt idx="31940">
                  <c:v>43126.7226381555</c:v>
                </c:pt>
                <c:pt idx="31941">
                  <c:v>69935.2507459599</c:v>
                </c:pt>
                <c:pt idx="31942">
                  <c:v>43819.56012416778</c:v>
                </c:pt>
                <c:pt idx="31943">
                  <c:v>70231.29277836067</c:v>
                </c:pt>
                <c:pt idx="31944">
                  <c:v>41733.9662870821</c:v>
                </c:pt>
                <c:pt idx="31945">
                  <c:v>149923.162162528</c:v>
                </c:pt>
                <c:pt idx="31946">
                  <c:v>65495.5188380727</c:v>
                </c:pt>
                <c:pt idx="31947">
                  <c:v>86309.1541437034</c:v>
                </c:pt>
                <c:pt idx="31948">
                  <c:v>106355.442562789</c:v>
                </c:pt>
                <c:pt idx="31949">
                  <c:v>166358.485950703</c:v>
                </c:pt>
                <c:pt idx="31950">
                  <c:v>312605.601773159</c:v>
                </c:pt>
                <c:pt idx="31951">
                  <c:v>114521.559036716</c:v>
                </c:pt>
                <c:pt idx="31952">
                  <c:v>48109.5900407181</c:v>
                </c:pt>
                <c:pt idx="31953">
                  <c:v>869350.097336261</c:v>
                </c:pt>
                <c:pt idx="31954">
                  <c:v>2.75428405252184E6</c:v>
                </c:pt>
                <c:pt idx="31955">
                  <c:v>2.87803842108612E6</c:v>
                </c:pt>
                <c:pt idx="31956">
                  <c:v>1.95521175666392E6</c:v>
                </c:pt>
                <c:pt idx="31957">
                  <c:v>107420.827145901</c:v>
                </c:pt>
                <c:pt idx="31958">
                  <c:v>343860.831284886</c:v>
                </c:pt>
                <c:pt idx="31959">
                  <c:v>179574.663881861</c:v>
                </c:pt>
                <c:pt idx="31960">
                  <c:v>95751.40056012388</c:v>
                </c:pt>
                <c:pt idx="31961">
                  <c:v>65975.7257500128</c:v>
                </c:pt>
                <c:pt idx="31962">
                  <c:v>129509.750808065</c:v>
                </c:pt>
                <c:pt idx="31963">
                  <c:v>65848.73626907531</c:v>
                </c:pt>
                <c:pt idx="31964">
                  <c:v>166601.450670582</c:v>
                </c:pt>
                <c:pt idx="31965">
                  <c:v>123265.564942369</c:v>
                </c:pt>
                <c:pt idx="31966">
                  <c:v>64658.22743285708</c:v>
                </c:pt>
                <c:pt idx="31967">
                  <c:v>132857.500766842</c:v>
                </c:pt>
                <c:pt idx="31968">
                  <c:v>102612.670043831</c:v>
                </c:pt>
                <c:pt idx="31969">
                  <c:v>110722.770110844</c:v>
                </c:pt>
                <c:pt idx="31970">
                  <c:v>111108.8168469</c:v>
                </c:pt>
                <c:pt idx="31971">
                  <c:v>73753.954014056</c:v>
                </c:pt>
                <c:pt idx="31972">
                  <c:v>65226.6201352683</c:v>
                </c:pt>
                <c:pt idx="31973">
                  <c:v>91247.6533206278</c:v>
                </c:pt>
                <c:pt idx="31974">
                  <c:v>168538.382234908</c:v>
                </c:pt>
                <c:pt idx="31975">
                  <c:v>95387.06260109755</c:v>
                </c:pt>
                <c:pt idx="31976">
                  <c:v>64348.0732862868</c:v>
                </c:pt>
                <c:pt idx="31977">
                  <c:v>198071.079308777</c:v>
                </c:pt>
                <c:pt idx="31978">
                  <c:v>85970.1710678589</c:v>
                </c:pt>
                <c:pt idx="31979">
                  <c:v>120132.720718341</c:v>
                </c:pt>
                <c:pt idx="31980">
                  <c:v>134972.951762267</c:v>
                </c:pt>
                <c:pt idx="31981">
                  <c:v>225359.465969922</c:v>
                </c:pt>
                <c:pt idx="31982">
                  <c:v>295363.418646761</c:v>
                </c:pt>
                <c:pt idx="31983">
                  <c:v>482517.657576929</c:v>
                </c:pt>
                <c:pt idx="31984">
                  <c:v>472606.538178945</c:v>
                </c:pt>
                <c:pt idx="31985">
                  <c:v>455987.760342404</c:v>
                </c:pt>
                <c:pt idx="31986">
                  <c:v>375092.683976496</c:v>
                </c:pt>
                <c:pt idx="31987">
                  <c:v>184236.035660995</c:v>
                </c:pt>
                <c:pt idx="31988">
                  <c:v>76254.77323365326</c:v>
                </c:pt>
                <c:pt idx="31989">
                  <c:v>57220.4817912344</c:v>
                </c:pt>
                <c:pt idx="31990">
                  <c:v>70050.5567019654</c:v>
                </c:pt>
                <c:pt idx="31991">
                  <c:v>42894.3214049549</c:v>
                </c:pt>
                <c:pt idx="31992">
                  <c:v>71405.9951671344</c:v>
                </c:pt>
                <c:pt idx="31993">
                  <c:v>40467.89068298368</c:v>
                </c:pt>
                <c:pt idx="31994">
                  <c:v>148868.839167087</c:v>
                </c:pt>
                <c:pt idx="31995">
                  <c:v>58698.4764892396</c:v>
                </c:pt>
                <c:pt idx="31996">
                  <c:v>85088.2297954977</c:v>
                </c:pt>
                <c:pt idx="31997">
                  <c:v>107793.683838782</c:v>
                </c:pt>
                <c:pt idx="31998">
                  <c:v>93366.83805342647</c:v>
                </c:pt>
                <c:pt idx="31999">
                  <c:v>115237.799571559</c:v>
                </c:pt>
                <c:pt idx="32000">
                  <c:v>55948.9720821214</c:v>
                </c:pt>
                <c:pt idx="32001">
                  <c:v>84997.84763546157</c:v>
                </c:pt>
                <c:pt idx="32002">
                  <c:v>55453.8387524432</c:v>
                </c:pt>
                <c:pt idx="32003">
                  <c:v>128319.373992803</c:v>
                </c:pt>
                <c:pt idx="32004">
                  <c:v>85043.98018791247</c:v>
                </c:pt>
                <c:pt idx="32005">
                  <c:v>81318.85657712315</c:v>
                </c:pt>
                <c:pt idx="32006">
                  <c:v>127638.793262725</c:v>
                </c:pt>
                <c:pt idx="32007">
                  <c:v>141196.903392967</c:v>
                </c:pt>
                <c:pt idx="32008">
                  <c:v>55332.834523204</c:v>
                </c:pt>
                <c:pt idx="32009">
                  <c:v>55517.8509813569</c:v>
                </c:pt>
                <c:pt idx="32010">
                  <c:v>56777.8807415082</c:v>
                </c:pt>
                <c:pt idx="32011">
                  <c:v>115295.0904622</c:v>
                </c:pt>
                <c:pt idx="32012">
                  <c:v>62273.9578652379</c:v>
                </c:pt>
                <c:pt idx="32013">
                  <c:v>158103.991847309</c:v>
                </c:pt>
                <c:pt idx="32014">
                  <c:v>42591.9741012856</c:v>
                </c:pt>
                <c:pt idx="32015">
                  <c:v>71284.36729111837</c:v>
                </c:pt>
                <c:pt idx="32016">
                  <c:v>139395.128433033</c:v>
                </c:pt>
                <c:pt idx="32017">
                  <c:v>74923.8715651524</c:v>
                </c:pt>
                <c:pt idx="32018">
                  <c:v>46269.4642511334</c:v>
                </c:pt>
                <c:pt idx="32019">
                  <c:v>110235.355730947</c:v>
                </c:pt>
                <c:pt idx="32020">
                  <c:v>47488.0485379798</c:v>
                </c:pt>
                <c:pt idx="32021">
                  <c:v>514893.679532817</c:v>
                </c:pt>
                <c:pt idx="32022">
                  <c:v>684297.6850427687</c:v>
                </c:pt>
                <c:pt idx="32023">
                  <c:v>784707.353957239</c:v>
                </c:pt>
                <c:pt idx="32024">
                  <c:v>585793.054238911</c:v>
                </c:pt>
                <c:pt idx="32025">
                  <c:v>141140.13846089</c:v>
                </c:pt>
                <c:pt idx="32026">
                  <c:v>85644.078052499</c:v>
                </c:pt>
                <c:pt idx="32027">
                  <c:v>101481.487595807</c:v>
                </c:pt>
                <c:pt idx="32028">
                  <c:v>94916.0600457184</c:v>
                </c:pt>
                <c:pt idx="32029">
                  <c:v>318383.367787351</c:v>
                </c:pt>
                <c:pt idx="32030">
                  <c:v>126296.821284652</c:v>
                </c:pt>
                <c:pt idx="32031">
                  <c:v>106210.288235933</c:v>
                </c:pt>
                <c:pt idx="32032">
                  <c:v>75754.7680504826</c:v>
                </c:pt>
                <c:pt idx="32033">
                  <c:v>46297.6945643881</c:v>
                </c:pt>
                <c:pt idx="32034">
                  <c:v>159541.996923897</c:v>
                </c:pt>
                <c:pt idx="32035">
                  <c:v>143343.008787645</c:v>
                </c:pt>
                <c:pt idx="32036">
                  <c:v>75922.1355505155</c:v>
                </c:pt>
                <c:pt idx="32037">
                  <c:v>61583.2843069072</c:v>
                </c:pt>
                <c:pt idx="32038">
                  <c:v>128129.733364126</c:v>
                </c:pt>
                <c:pt idx="32039">
                  <c:v>37002.17157670118</c:v>
                </c:pt>
                <c:pt idx="32040">
                  <c:v>94921.1101096572</c:v>
                </c:pt>
                <c:pt idx="32041">
                  <c:v>53171.28709276368</c:v>
                </c:pt>
                <c:pt idx="32042">
                  <c:v>57220.96771996158</c:v>
                </c:pt>
                <c:pt idx="32043">
                  <c:v>108613.946366533</c:v>
                </c:pt>
                <c:pt idx="32044">
                  <c:v>80648.13273546867</c:v>
                </c:pt>
                <c:pt idx="32045">
                  <c:v>89723.960214646</c:v>
                </c:pt>
                <c:pt idx="32046">
                  <c:v>68084.8667662657</c:v>
                </c:pt>
                <c:pt idx="32047">
                  <c:v>77791.6641651481</c:v>
                </c:pt>
                <c:pt idx="32048">
                  <c:v>39795.4392284607</c:v>
                </c:pt>
                <c:pt idx="32049">
                  <c:v>99500.44205364365</c:v>
                </c:pt>
                <c:pt idx="32050">
                  <c:v>68298.88620705807</c:v>
                </c:pt>
                <c:pt idx="32051">
                  <c:v>64809.0742929367</c:v>
                </c:pt>
                <c:pt idx="32052">
                  <c:v>40769.437903591</c:v>
                </c:pt>
                <c:pt idx="32053">
                  <c:v>146829.677868318</c:v>
                </c:pt>
                <c:pt idx="32054">
                  <c:v>138790.013154047</c:v>
                </c:pt>
                <c:pt idx="32055">
                  <c:v>92258.28234756964</c:v>
                </c:pt>
                <c:pt idx="32056">
                  <c:v>66231.7344756356</c:v>
                </c:pt>
                <c:pt idx="32057">
                  <c:v>36774.9155981023</c:v>
                </c:pt>
                <c:pt idx="32058">
                  <c:v>36802.7860786938</c:v>
                </c:pt>
                <c:pt idx="32059">
                  <c:v>67422.0648929318</c:v>
                </c:pt>
                <c:pt idx="32060">
                  <c:v>72820.3830720878</c:v>
                </c:pt>
                <c:pt idx="32061">
                  <c:v>39248.1620739256</c:v>
                </c:pt>
                <c:pt idx="32062">
                  <c:v>65286.1128111544</c:v>
                </c:pt>
                <c:pt idx="32063">
                  <c:v>110679.704449878</c:v>
                </c:pt>
                <c:pt idx="32064">
                  <c:v>115099.307621865</c:v>
                </c:pt>
                <c:pt idx="32065">
                  <c:v>95490.7757499355</c:v>
                </c:pt>
                <c:pt idx="32066">
                  <c:v>39763.2470387308</c:v>
                </c:pt>
                <c:pt idx="32067">
                  <c:v>108655.839460034</c:v>
                </c:pt>
                <c:pt idx="32068">
                  <c:v>58768.4365908572</c:v>
                </c:pt>
                <c:pt idx="32069">
                  <c:v>39221.22178615237</c:v>
                </c:pt>
                <c:pt idx="32070">
                  <c:v>50173.4278582725</c:v>
                </c:pt>
                <c:pt idx="32071">
                  <c:v>98268.7694987651</c:v>
                </c:pt>
                <c:pt idx="32072">
                  <c:v>72511.41298840274</c:v>
                </c:pt>
                <c:pt idx="32073">
                  <c:v>113280.261328567</c:v>
                </c:pt>
                <c:pt idx="32074">
                  <c:v>69786.1791999438</c:v>
                </c:pt>
                <c:pt idx="32075">
                  <c:v>100323.297944027</c:v>
                </c:pt>
                <c:pt idx="32076">
                  <c:v>97591.74611517167</c:v>
                </c:pt>
                <c:pt idx="32077">
                  <c:v>56175.2771829961</c:v>
                </c:pt>
                <c:pt idx="32078">
                  <c:v>81948.0191098533</c:v>
                </c:pt>
                <c:pt idx="32079">
                  <c:v>41759.4100781398</c:v>
                </c:pt>
                <c:pt idx="32080">
                  <c:v>53536.8045091061</c:v>
                </c:pt>
                <c:pt idx="32081">
                  <c:v>102554.826379612</c:v>
                </c:pt>
                <c:pt idx="32082">
                  <c:v>44125.56804041319</c:v>
                </c:pt>
                <c:pt idx="32083">
                  <c:v>71699.0666739452</c:v>
                </c:pt>
                <c:pt idx="32084">
                  <c:v>149740.579727118</c:v>
                </c:pt>
                <c:pt idx="32085">
                  <c:v>44040.350806576</c:v>
                </c:pt>
                <c:pt idx="32086">
                  <c:v>116469.7932786</c:v>
                </c:pt>
                <c:pt idx="32087">
                  <c:v>61468.4168313901</c:v>
                </c:pt>
                <c:pt idx="32088">
                  <c:v>107235.298797787</c:v>
                </c:pt>
                <c:pt idx="32089">
                  <c:v>62119.1550957209</c:v>
                </c:pt>
                <c:pt idx="32090">
                  <c:v>52245.4663000285</c:v>
                </c:pt>
                <c:pt idx="32091">
                  <c:v>39042.7835106862</c:v>
                </c:pt>
                <c:pt idx="32092">
                  <c:v>70185.73328987785</c:v>
                </c:pt>
                <c:pt idx="32093">
                  <c:v>55819.1863132242</c:v>
                </c:pt>
                <c:pt idx="32094">
                  <c:v>182284.740882062</c:v>
                </c:pt>
                <c:pt idx="32095">
                  <c:v>111358.248457392</c:v>
                </c:pt>
                <c:pt idx="32096">
                  <c:v>150971.997002546</c:v>
                </c:pt>
                <c:pt idx="32097">
                  <c:v>115689.002445828</c:v>
                </c:pt>
                <c:pt idx="32098">
                  <c:v>115737.094182146</c:v>
                </c:pt>
                <c:pt idx="32099">
                  <c:v>89995.83223521226</c:v>
                </c:pt>
                <c:pt idx="32100">
                  <c:v>113377.329371821</c:v>
                </c:pt>
                <c:pt idx="32101">
                  <c:v>39131.2444722004</c:v>
                </c:pt>
                <c:pt idx="32102">
                  <c:v>95492.304238197</c:v>
                </c:pt>
                <c:pt idx="32103">
                  <c:v>92836.9273638049</c:v>
                </c:pt>
                <c:pt idx="32104">
                  <c:v>89854.3717795064</c:v>
                </c:pt>
                <c:pt idx="32105">
                  <c:v>102822.090478877</c:v>
                </c:pt>
                <c:pt idx="32106">
                  <c:v>70539.93455092167</c:v>
                </c:pt>
                <c:pt idx="32107">
                  <c:v>71681.0111657971</c:v>
                </c:pt>
                <c:pt idx="32108">
                  <c:v>40052.29279185728</c:v>
                </c:pt>
                <c:pt idx="32109">
                  <c:v>38508.1898821252</c:v>
                </c:pt>
                <c:pt idx="32110">
                  <c:v>87133.3361206281</c:v>
                </c:pt>
                <c:pt idx="32111">
                  <c:v>65247.8370488707</c:v>
                </c:pt>
                <c:pt idx="32112">
                  <c:v>38850.3390467699</c:v>
                </c:pt>
                <c:pt idx="32113">
                  <c:v>62106.67519292178</c:v>
                </c:pt>
                <c:pt idx="32114">
                  <c:v>107794.878782415</c:v>
                </c:pt>
                <c:pt idx="32115">
                  <c:v>111860.759005302</c:v>
                </c:pt>
                <c:pt idx="32116">
                  <c:v>84422.52239451247</c:v>
                </c:pt>
                <c:pt idx="32117">
                  <c:v>36303.6982921224</c:v>
                </c:pt>
                <c:pt idx="32118">
                  <c:v>76209.1729505154</c:v>
                </c:pt>
                <c:pt idx="32119">
                  <c:v>60667.0126249994</c:v>
                </c:pt>
                <c:pt idx="32120">
                  <c:v>119484.981209089</c:v>
                </c:pt>
                <c:pt idx="32121">
                  <c:v>38695.5904524304</c:v>
                </c:pt>
                <c:pt idx="32122">
                  <c:v>39866.8147673495</c:v>
                </c:pt>
                <c:pt idx="32123">
                  <c:v>41363.39042968128</c:v>
                </c:pt>
                <c:pt idx="32124">
                  <c:v>111897.330956114</c:v>
                </c:pt>
                <c:pt idx="32125">
                  <c:v>87581.45225471655</c:v>
                </c:pt>
                <c:pt idx="32126">
                  <c:v>120644.797892717</c:v>
                </c:pt>
                <c:pt idx="32127">
                  <c:v>69839.71100138348</c:v>
                </c:pt>
                <c:pt idx="32128">
                  <c:v>67894.91464746455</c:v>
                </c:pt>
                <c:pt idx="32129">
                  <c:v>36451.4036253188</c:v>
                </c:pt>
                <c:pt idx="32130">
                  <c:v>37204.7505309198</c:v>
                </c:pt>
                <c:pt idx="32131">
                  <c:v>71136.8918068143</c:v>
                </c:pt>
                <c:pt idx="32132">
                  <c:v>69067.873359114</c:v>
                </c:pt>
                <c:pt idx="32133">
                  <c:v>66969.9578045182</c:v>
                </c:pt>
                <c:pt idx="32134">
                  <c:v>107943.212842437</c:v>
                </c:pt>
                <c:pt idx="32135">
                  <c:v>108291.791829125</c:v>
                </c:pt>
                <c:pt idx="32136">
                  <c:v>77879.3112527063</c:v>
                </c:pt>
                <c:pt idx="32137">
                  <c:v>38318.506740355</c:v>
                </c:pt>
                <c:pt idx="32138">
                  <c:v>122899.814311899</c:v>
                </c:pt>
                <c:pt idx="32139">
                  <c:v>66567.17283777396</c:v>
                </c:pt>
                <c:pt idx="32140">
                  <c:v>37372.9783450782</c:v>
                </c:pt>
                <c:pt idx="32141">
                  <c:v>42419.84323546</c:v>
                </c:pt>
                <c:pt idx="32142">
                  <c:v>39944.8059103864</c:v>
                </c:pt>
                <c:pt idx="32143">
                  <c:v>139517.198828036</c:v>
                </c:pt>
                <c:pt idx="32144">
                  <c:v>38636.9780892927</c:v>
                </c:pt>
                <c:pt idx="32145">
                  <c:v>114235.190826403</c:v>
                </c:pt>
                <c:pt idx="32146">
                  <c:v>97957.7671775948</c:v>
                </c:pt>
                <c:pt idx="32147">
                  <c:v>71132.82784535451</c:v>
                </c:pt>
                <c:pt idx="32148">
                  <c:v>40335.7069828525</c:v>
                </c:pt>
                <c:pt idx="32149">
                  <c:v>40443.2409793109</c:v>
                </c:pt>
                <c:pt idx="32150">
                  <c:v>92746.81357589446</c:v>
                </c:pt>
                <c:pt idx="32151">
                  <c:v>69868.3944396399</c:v>
                </c:pt>
                <c:pt idx="32152">
                  <c:v>74648.38658575447</c:v>
                </c:pt>
                <c:pt idx="32153">
                  <c:v>36814.4543060632</c:v>
                </c:pt>
                <c:pt idx="32154">
                  <c:v>65726.563114104</c:v>
                </c:pt>
                <c:pt idx="32155">
                  <c:v>120517.02389947</c:v>
                </c:pt>
                <c:pt idx="32156">
                  <c:v>118112.518012333</c:v>
                </c:pt>
                <c:pt idx="32157">
                  <c:v>65313.9058645888</c:v>
                </c:pt>
                <c:pt idx="32158">
                  <c:v>69094.0228670057</c:v>
                </c:pt>
                <c:pt idx="32159">
                  <c:v>36021.9576419847</c:v>
                </c:pt>
                <c:pt idx="32160">
                  <c:v>62544.5637767924</c:v>
                </c:pt>
                <c:pt idx="32161">
                  <c:v>67455.6163536863</c:v>
                </c:pt>
                <c:pt idx="32162">
                  <c:v>68957.7582103302</c:v>
                </c:pt>
                <c:pt idx="32163">
                  <c:v>38382.1167823281</c:v>
                </c:pt>
                <c:pt idx="32164">
                  <c:v>109620.760005969</c:v>
                </c:pt>
                <c:pt idx="32165">
                  <c:v>76223.90067981045</c:v>
                </c:pt>
                <c:pt idx="32166">
                  <c:v>94897.3041214388</c:v>
                </c:pt>
                <c:pt idx="32167">
                  <c:v>87637.8081439143</c:v>
                </c:pt>
                <c:pt idx="32168">
                  <c:v>54430.6395983045</c:v>
                </c:pt>
                <c:pt idx="32169">
                  <c:v>74555.5097061177</c:v>
                </c:pt>
                <c:pt idx="32170">
                  <c:v>306765.832207821</c:v>
                </c:pt>
                <c:pt idx="32171">
                  <c:v>825479.356755552</c:v>
                </c:pt>
                <c:pt idx="32172">
                  <c:v>865114.2873774758</c:v>
                </c:pt>
                <c:pt idx="32173">
                  <c:v>733983.251984742</c:v>
                </c:pt>
                <c:pt idx="32174">
                  <c:v>108621.015877079</c:v>
                </c:pt>
                <c:pt idx="32175">
                  <c:v>102509.796240361</c:v>
                </c:pt>
                <c:pt idx="32176">
                  <c:v>93741.46762340781</c:v>
                </c:pt>
                <c:pt idx="32177">
                  <c:v>39347.8095269025</c:v>
                </c:pt>
                <c:pt idx="32178">
                  <c:v>70305.6932821387</c:v>
                </c:pt>
                <c:pt idx="32179">
                  <c:v>36604.2387131432</c:v>
                </c:pt>
                <c:pt idx="32180">
                  <c:v>76175.76773704244</c:v>
                </c:pt>
                <c:pt idx="32181">
                  <c:v>77084.1645039182</c:v>
                </c:pt>
                <c:pt idx="32182">
                  <c:v>120083.739127415</c:v>
                </c:pt>
                <c:pt idx="32183">
                  <c:v>61905.9990531287</c:v>
                </c:pt>
                <c:pt idx="32184">
                  <c:v>133253.695657276</c:v>
                </c:pt>
                <c:pt idx="32185">
                  <c:v>138214.485619742</c:v>
                </c:pt>
                <c:pt idx="32186">
                  <c:v>110522.493587031</c:v>
                </c:pt>
                <c:pt idx="32187">
                  <c:v>68056.6473565776</c:v>
                </c:pt>
                <c:pt idx="32188">
                  <c:v>105230.302061338</c:v>
                </c:pt>
                <c:pt idx="32189">
                  <c:v>93803.3948941476</c:v>
                </c:pt>
                <c:pt idx="32190">
                  <c:v>127642.492760354</c:v>
                </c:pt>
                <c:pt idx="32191">
                  <c:v>66687.9753034108</c:v>
                </c:pt>
                <c:pt idx="32192">
                  <c:v>67666.29625216888</c:v>
                </c:pt>
                <c:pt idx="32193">
                  <c:v>96198.0705136156</c:v>
                </c:pt>
                <c:pt idx="32194">
                  <c:v>181831.8930161289</c:v>
                </c:pt>
                <c:pt idx="32195">
                  <c:v>176863.616572115</c:v>
                </c:pt>
                <c:pt idx="32196">
                  <c:v>126644.103154451</c:v>
                </c:pt>
                <c:pt idx="32197">
                  <c:v>108830.225639749</c:v>
                </c:pt>
                <c:pt idx="32198">
                  <c:v>61825.748608519</c:v>
                </c:pt>
                <c:pt idx="32199">
                  <c:v>62500.2176178193</c:v>
                </c:pt>
                <c:pt idx="32200">
                  <c:v>97074.64291132955</c:v>
                </c:pt>
                <c:pt idx="32201">
                  <c:v>91554.6277527428</c:v>
                </c:pt>
                <c:pt idx="32202">
                  <c:v>62629.1149102018</c:v>
                </c:pt>
                <c:pt idx="32203">
                  <c:v>134568.647939044</c:v>
                </c:pt>
                <c:pt idx="32204">
                  <c:v>88405.0657308305</c:v>
                </c:pt>
                <c:pt idx="32205">
                  <c:v>123379.832659641</c:v>
                </c:pt>
                <c:pt idx="32206">
                  <c:v>131291.795366118</c:v>
                </c:pt>
                <c:pt idx="32207">
                  <c:v>88629.47673175157</c:v>
                </c:pt>
                <c:pt idx="32208">
                  <c:v>131330.098569481</c:v>
                </c:pt>
                <c:pt idx="32209">
                  <c:v>104176.644439697</c:v>
                </c:pt>
                <c:pt idx="32210">
                  <c:v>75197.4471206927</c:v>
                </c:pt>
                <c:pt idx="32211">
                  <c:v>76789.80686391956</c:v>
                </c:pt>
                <c:pt idx="32212">
                  <c:v>99921.2306346804</c:v>
                </c:pt>
                <c:pt idx="32213">
                  <c:v>193827.635571331</c:v>
                </c:pt>
                <c:pt idx="32214">
                  <c:v>166767.837316308</c:v>
                </c:pt>
                <c:pt idx="32215">
                  <c:v>228311.613078107</c:v>
                </c:pt>
                <c:pt idx="32216">
                  <c:v>322282.658262376</c:v>
                </c:pt>
                <c:pt idx="32217">
                  <c:v>172802.417460172</c:v>
                </c:pt>
                <c:pt idx="32218">
                  <c:v>140199.327040319</c:v>
                </c:pt>
                <c:pt idx="32219">
                  <c:v>99878.8162261573</c:v>
                </c:pt>
                <c:pt idx="32220">
                  <c:v>92963.2350255378</c:v>
                </c:pt>
                <c:pt idx="32221">
                  <c:v>81765.7616872384</c:v>
                </c:pt>
                <c:pt idx="32222">
                  <c:v>82874.28787911085</c:v>
                </c:pt>
                <c:pt idx="32223">
                  <c:v>195226.924244447</c:v>
                </c:pt>
                <c:pt idx="32224">
                  <c:v>112429.75607177</c:v>
                </c:pt>
                <c:pt idx="32225">
                  <c:v>141383.253875294</c:v>
                </c:pt>
                <c:pt idx="32226">
                  <c:v>83606.7213762713</c:v>
                </c:pt>
                <c:pt idx="32227">
                  <c:v>154538.175556149</c:v>
                </c:pt>
                <c:pt idx="32228">
                  <c:v>104370.978877627</c:v>
                </c:pt>
                <c:pt idx="32229">
                  <c:v>106072.573764369</c:v>
                </c:pt>
                <c:pt idx="32230">
                  <c:v>60724.3272656508</c:v>
                </c:pt>
                <c:pt idx="32231">
                  <c:v>113440.337363718</c:v>
                </c:pt>
                <c:pt idx="32232">
                  <c:v>51438.5021248931</c:v>
                </c:pt>
                <c:pt idx="32233">
                  <c:v>152448.19911517</c:v>
                </c:pt>
                <c:pt idx="32234">
                  <c:v>49055.5530889438</c:v>
                </c:pt>
                <c:pt idx="32235">
                  <c:v>77387.6130544181</c:v>
                </c:pt>
                <c:pt idx="32236">
                  <c:v>47060.99127261368</c:v>
                </c:pt>
                <c:pt idx="32237">
                  <c:v>126746.477866368</c:v>
                </c:pt>
                <c:pt idx="32238">
                  <c:v>66873.8831470863</c:v>
                </c:pt>
                <c:pt idx="32239">
                  <c:v>82970.0259064817</c:v>
                </c:pt>
                <c:pt idx="32240">
                  <c:v>69823.2384944674</c:v>
                </c:pt>
                <c:pt idx="32241">
                  <c:v>78867.7637262732</c:v>
                </c:pt>
                <c:pt idx="32242">
                  <c:v>69460.06879136658</c:v>
                </c:pt>
                <c:pt idx="32243">
                  <c:v>65790.8078039439</c:v>
                </c:pt>
                <c:pt idx="32244">
                  <c:v>142556.728922894</c:v>
                </c:pt>
                <c:pt idx="32245">
                  <c:v>69601.3764895069</c:v>
                </c:pt>
                <c:pt idx="32246">
                  <c:v>50912.0435986414</c:v>
                </c:pt>
                <c:pt idx="32247">
                  <c:v>122316.496057351</c:v>
                </c:pt>
                <c:pt idx="32248">
                  <c:v>37463.4501853658</c:v>
                </c:pt>
                <c:pt idx="32249">
                  <c:v>72314.401900287</c:v>
                </c:pt>
                <c:pt idx="32250">
                  <c:v>62748.79534658237</c:v>
                </c:pt>
                <c:pt idx="32251">
                  <c:v>37524.964838107</c:v>
                </c:pt>
                <c:pt idx="32252">
                  <c:v>37909.70300425559</c:v>
                </c:pt>
                <c:pt idx="32253">
                  <c:v>37771.69076129419</c:v>
                </c:pt>
                <c:pt idx="32254">
                  <c:v>142780.216055511</c:v>
                </c:pt>
                <c:pt idx="32255">
                  <c:v>92872.8439982379</c:v>
                </c:pt>
                <c:pt idx="32256">
                  <c:v>37906.585335164</c:v>
                </c:pt>
                <c:pt idx="32257">
                  <c:v>91123.6336078131</c:v>
                </c:pt>
                <c:pt idx="32258">
                  <c:v>78401.41694660837</c:v>
                </c:pt>
                <c:pt idx="32259">
                  <c:v>75559.48751575747</c:v>
                </c:pt>
                <c:pt idx="32260">
                  <c:v>41003.4604458661</c:v>
                </c:pt>
                <c:pt idx="32261">
                  <c:v>101880.513057107</c:v>
                </c:pt>
                <c:pt idx="32262">
                  <c:v>66479.3275818053</c:v>
                </c:pt>
                <c:pt idx="32263">
                  <c:v>36148.4888557561</c:v>
                </c:pt>
                <c:pt idx="32264">
                  <c:v>107147.659027924</c:v>
                </c:pt>
                <c:pt idx="32265">
                  <c:v>66695.645343114</c:v>
                </c:pt>
                <c:pt idx="32266">
                  <c:v>40438.3516990729</c:v>
                </c:pt>
                <c:pt idx="32267">
                  <c:v>72075.3105940907</c:v>
                </c:pt>
                <c:pt idx="32268">
                  <c:v>146455.045870362</c:v>
                </c:pt>
                <c:pt idx="32269">
                  <c:v>50294.2120711253</c:v>
                </c:pt>
                <c:pt idx="32270">
                  <c:v>77000.1582584981</c:v>
                </c:pt>
                <c:pt idx="32271">
                  <c:v>43447.191099022</c:v>
                </c:pt>
                <c:pt idx="32272">
                  <c:v>36667.029869125</c:v>
                </c:pt>
                <c:pt idx="32273">
                  <c:v>140096.020332696</c:v>
                </c:pt>
                <c:pt idx="32274">
                  <c:v>71499.5972148183</c:v>
                </c:pt>
                <c:pt idx="32275">
                  <c:v>82764.8072262005</c:v>
                </c:pt>
                <c:pt idx="32276">
                  <c:v>51320.7724458528</c:v>
                </c:pt>
                <c:pt idx="32277">
                  <c:v>90063.4396214435</c:v>
                </c:pt>
                <c:pt idx="32278">
                  <c:v>120016.152513632</c:v>
                </c:pt>
                <c:pt idx="32279">
                  <c:v>45433.0273349088</c:v>
                </c:pt>
                <c:pt idx="32280">
                  <c:v>90477.5577242846</c:v>
                </c:pt>
                <c:pt idx="32281">
                  <c:v>78125.8884437057</c:v>
                </c:pt>
                <c:pt idx="32282">
                  <c:v>39094.24358101278</c:v>
                </c:pt>
                <c:pt idx="32283">
                  <c:v>110692.898977862</c:v>
                </c:pt>
                <c:pt idx="32284">
                  <c:v>51836.9682372087</c:v>
                </c:pt>
                <c:pt idx="32285">
                  <c:v>88605.45960317068</c:v>
                </c:pt>
                <c:pt idx="32286">
                  <c:v>42293.44974890368</c:v>
                </c:pt>
                <c:pt idx="32287">
                  <c:v>85681.8906658849</c:v>
                </c:pt>
                <c:pt idx="32288">
                  <c:v>91711.0302123157</c:v>
                </c:pt>
                <c:pt idx="32289">
                  <c:v>101973.949061644</c:v>
                </c:pt>
                <c:pt idx="32290">
                  <c:v>50559.5074164221</c:v>
                </c:pt>
                <c:pt idx="32291">
                  <c:v>114378.884679659</c:v>
                </c:pt>
                <c:pt idx="32292">
                  <c:v>40482.62302427219</c:v>
                </c:pt>
                <c:pt idx="32293">
                  <c:v>91865.7614071656</c:v>
                </c:pt>
                <c:pt idx="32294">
                  <c:v>150768.356506714</c:v>
                </c:pt>
                <c:pt idx="32295">
                  <c:v>41057.1058896438</c:v>
                </c:pt>
                <c:pt idx="32296">
                  <c:v>41737.4083314607</c:v>
                </c:pt>
                <c:pt idx="32297">
                  <c:v>122045.213716109</c:v>
                </c:pt>
                <c:pt idx="32298">
                  <c:v>91629.1512290415</c:v>
                </c:pt>
                <c:pt idx="32299">
                  <c:v>70648.784675238</c:v>
                </c:pt>
                <c:pt idx="32300">
                  <c:v>40188.73184084968</c:v>
                </c:pt>
                <c:pt idx="32301">
                  <c:v>40539.9759567802</c:v>
                </c:pt>
                <c:pt idx="32302">
                  <c:v>69099.20001912687</c:v>
                </c:pt>
                <c:pt idx="32303">
                  <c:v>142050.249007235</c:v>
                </c:pt>
                <c:pt idx="32304">
                  <c:v>51104.3462055551</c:v>
                </c:pt>
                <c:pt idx="32305">
                  <c:v>72195.29358507754</c:v>
                </c:pt>
                <c:pt idx="32306">
                  <c:v>43473.1087525965</c:v>
                </c:pt>
                <c:pt idx="32307">
                  <c:v>114293.40892547</c:v>
                </c:pt>
                <c:pt idx="32308">
                  <c:v>106757.317268335</c:v>
                </c:pt>
                <c:pt idx="32309">
                  <c:v>36481.7568348468</c:v>
                </c:pt>
                <c:pt idx="32310">
                  <c:v>108503.372917775</c:v>
                </c:pt>
                <c:pt idx="32311">
                  <c:v>53765.10678831528</c:v>
                </c:pt>
                <c:pt idx="32312">
                  <c:v>62259.5023746287</c:v>
                </c:pt>
                <c:pt idx="32313">
                  <c:v>38464.5447435049</c:v>
                </c:pt>
                <c:pt idx="32314">
                  <c:v>143159.387454287</c:v>
                </c:pt>
                <c:pt idx="32315">
                  <c:v>65488.5302437382</c:v>
                </c:pt>
                <c:pt idx="32316">
                  <c:v>61579.9560236998</c:v>
                </c:pt>
                <c:pt idx="32317">
                  <c:v>115888.410171708</c:v>
                </c:pt>
                <c:pt idx="32318">
                  <c:v>83486.92633274991</c:v>
                </c:pt>
                <c:pt idx="32319">
                  <c:v>88586.54708179277</c:v>
                </c:pt>
                <c:pt idx="32320">
                  <c:v>903017.291191631</c:v>
                </c:pt>
                <c:pt idx="32321">
                  <c:v>896464.336137394</c:v>
                </c:pt>
                <c:pt idx="32322">
                  <c:v>925344.7971572039</c:v>
                </c:pt>
                <c:pt idx="32323">
                  <c:v>430094.926831098</c:v>
                </c:pt>
                <c:pt idx="32324">
                  <c:v>138331.033247786</c:v>
                </c:pt>
                <c:pt idx="32325">
                  <c:v>109846.023934097</c:v>
                </c:pt>
                <c:pt idx="32326">
                  <c:v>38138.3026125497</c:v>
                </c:pt>
                <c:pt idx="32327">
                  <c:v>66861.28680362085</c:v>
                </c:pt>
                <c:pt idx="32328">
                  <c:v>160448.913043183</c:v>
                </c:pt>
                <c:pt idx="32329">
                  <c:v>37652.70458221019</c:v>
                </c:pt>
                <c:pt idx="32330">
                  <c:v>68712.0216879109</c:v>
                </c:pt>
                <c:pt idx="32331">
                  <c:v>37935.7360234679</c:v>
                </c:pt>
                <c:pt idx="32332">
                  <c:v>59460.69834120059</c:v>
                </c:pt>
                <c:pt idx="32333">
                  <c:v>48637.56248566398</c:v>
                </c:pt>
                <c:pt idx="32334">
                  <c:v>111884.273356722</c:v>
                </c:pt>
                <c:pt idx="32335">
                  <c:v>96848.9406864959</c:v>
                </c:pt>
                <c:pt idx="32336">
                  <c:v>38369.26919309178</c:v>
                </c:pt>
                <c:pt idx="32337">
                  <c:v>149553.872592569</c:v>
                </c:pt>
                <c:pt idx="32338">
                  <c:v>55333.63114362238</c:v>
                </c:pt>
                <c:pt idx="32339">
                  <c:v>75028.8243862845</c:v>
                </c:pt>
                <c:pt idx="32340">
                  <c:v>48117.97149616178</c:v>
                </c:pt>
                <c:pt idx="32341">
                  <c:v>78450.280836487</c:v>
                </c:pt>
                <c:pt idx="32342">
                  <c:v>101629.080314627</c:v>
                </c:pt>
                <c:pt idx="32343">
                  <c:v>42581.7186365325</c:v>
                </c:pt>
                <c:pt idx="32344">
                  <c:v>141652.785439713</c:v>
                </c:pt>
                <c:pt idx="32345">
                  <c:v>38537.234355029</c:v>
                </c:pt>
                <c:pt idx="32346">
                  <c:v>79647.8824957277</c:v>
                </c:pt>
                <c:pt idx="32347">
                  <c:v>116142.983582095</c:v>
                </c:pt>
                <c:pt idx="32348">
                  <c:v>37778.86128393158</c:v>
                </c:pt>
                <c:pt idx="32349">
                  <c:v>85519.63757427331</c:v>
                </c:pt>
                <c:pt idx="32350">
                  <c:v>70800.2653271957</c:v>
                </c:pt>
                <c:pt idx="32351">
                  <c:v>52591.3895955313</c:v>
                </c:pt>
                <c:pt idx="32352">
                  <c:v>52563.9662447855</c:v>
                </c:pt>
                <c:pt idx="32353">
                  <c:v>56304.6430834583</c:v>
                </c:pt>
                <c:pt idx="32354">
                  <c:v>180678.964418557</c:v>
                </c:pt>
                <c:pt idx="32355">
                  <c:v>55453.066449297</c:v>
                </c:pt>
                <c:pt idx="32356">
                  <c:v>87161.0567126109</c:v>
                </c:pt>
                <c:pt idx="32357">
                  <c:v>94014.0909885146</c:v>
                </c:pt>
                <c:pt idx="32358">
                  <c:v>37698.1335962135</c:v>
                </c:pt>
                <c:pt idx="32359">
                  <c:v>104084.412843535</c:v>
                </c:pt>
                <c:pt idx="32360">
                  <c:v>43232.217020241</c:v>
                </c:pt>
                <c:pt idx="32361">
                  <c:v>98986.93891929367</c:v>
                </c:pt>
                <c:pt idx="32362">
                  <c:v>72161.7524493559</c:v>
                </c:pt>
                <c:pt idx="32363">
                  <c:v>77575.2834172405</c:v>
                </c:pt>
                <c:pt idx="32364">
                  <c:v>75834.29318861447</c:v>
                </c:pt>
                <c:pt idx="32365">
                  <c:v>92041.7081601986</c:v>
                </c:pt>
                <c:pt idx="32366">
                  <c:v>113490.345936328</c:v>
                </c:pt>
                <c:pt idx="32367">
                  <c:v>65163.6634570381</c:v>
                </c:pt>
                <c:pt idx="32368">
                  <c:v>45294.9923203925</c:v>
                </c:pt>
                <c:pt idx="32369">
                  <c:v>67939.5993822154</c:v>
                </c:pt>
                <c:pt idx="32370">
                  <c:v>72307.78104322861</c:v>
                </c:pt>
                <c:pt idx="32371">
                  <c:v>69438.3320089615</c:v>
                </c:pt>
                <c:pt idx="32372">
                  <c:v>37220.8736322163</c:v>
                </c:pt>
                <c:pt idx="32373">
                  <c:v>108959.703698207</c:v>
                </c:pt>
                <c:pt idx="32374">
                  <c:v>74705.1105266678</c:v>
                </c:pt>
                <c:pt idx="32375">
                  <c:v>140904.788582571</c:v>
                </c:pt>
                <c:pt idx="32376">
                  <c:v>72103.6830827003</c:v>
                </c:pt>
                <c:pt idx="32377">
                  <c:v>135882.107318789</c:v>
                </c:pt>
                <c:pt idx="32378">
                  <c:v>283794.850784716</c:v>
                </c:pt>
                <c:pt idx="32379">
                  <c:v>344951.518053219</c:v>
                </c:pt>
                <c:pt idx="32380">
                  <c:v>333678.61064269</c:v>
                </c:pt>
                <c:pt idx="32381">
                  <c:v>306496.1028759378</c:v>
                </c:pt>
                <c:pt idx="32382">
                  <c:v>282147.466471069</c:v>
                </c:pt>
                <c:pt idx="32383">
                  <c:v>358356.213254874</c:v>
                </c:pt>
                <c:pt idx="32384">
                  <c:v>367455.7179067</c:v>
                </c:pt>
                <c:pt idx="32385">
                  <c:v>330348.700941628</c:v>
                </c:pt>
                <c:pt idx="32386">
                  <c:v>280837.2111991</c:v>
                </c:pt>
                <c:pt idx="32387">
                  <c:v>309704.806154376</c:v>
                </c:pt>
                <c:pt idx="32388">
                  <c:v>280422.128702523</c:v>
                </c:pt>
                <c:pt idx="32389">
                  <c:v>314819.000455278</c:v>
                </c:pt>
                <c:pt idx="32390">
                  <c:v>280581.2727510408</c:v>
                </c:pt>
                <c:pt idx="32391">
                  <c:v>336863.177360557</c:v>
                </c:pt>
                <c:pt idx="32392">
                  <c:v>281231.787969258</c:v>
                </c:pt>
                <c:pt idx="32393">
                  <c:v>354495.730547162</c:v>
                </c:pt>
                <c:pt idx="32394">
                  <c:v>373321.710653905</c:v>
                </c:pt>
                <c:pt idx="32395">
                  <c:v>321661.380239249</c:v>
                </c:pt>
                <c:pt idx="32396">
                  <c:v>286155.62592084</c:v>
                </c:pt>
                <c:pt idx="32397">
                  <c:v>344199.614869341</c:v>
                </c:pt>
                <c:pt idx="32398">
                  <c:v>314208.40494059</c:v>
                </c:pt>
                <c:pt idx="32399">
                  <c:v>283544.110373687</c:v>
                </c:pt>
                <c:pt idx="32400">
                  <c:v>283577.421291527</c:v>
                </c:pt>
                <c:pt idx="32401">
                  <c:v>312760.280492787</c:v>
                </c:pt>
                <c:pt idx="32402">
                  <c:v>299880.379379502</c:v>
                </c:pt>
                <c:pt idx="32403">
                  <c:v>365748.701951549</c:v>
                </c:pt>
                <c:pt idx="32404">
                  <c:v>334185.779699304</c:v>
                </c:pt>
                <c:pt idx="32405">
                  <c:v>339182.703533883</c:v>
                </c:pt>
                <c:pt idx="32406">
                  <c:v>183228.211856309</c:v>
                </c:pt>
                <c:pt idx="32407">
                  <c:v>40034.949209041</c:v>
                </c:pt>
                <c:pt idx="32408">
                  <c:v>38301.0175149858</c:v>
                </c:pt>
                <c:pt idx="32409">
                  <c:v>38177.2514093727</c:v>
                </c:pt>
                <c:pt idx="32410">
                  <c:v>109605.450348581</c:v>
                </c:pt>
                <c:pt idx="32411">
                  <c:v>153081.322184343</c:v>
                </c:pt>
                <c:pt idx="32412">
                  <c:v>107282.080525155</c:v>
                </c:pt>
                <c:pt idx="32413">
                  <c:v>134554.294229784</c:v>
                </c:pt>
                <c:pt idx="32414">
                  <c:v>197382.282796058</c:v>
                </c:pt>
                <c:pt idx="32415">
                  <c:v>212046.182548695</c:v>
                </c:pt>
                <c:pt idx="32416">
                  <c:v>266253.8572242098</c:v>
                </c:pt>
                <c:pt idx="32417">
                  <c:v>202427.906912963</c:v>
                </c:pt>
                <c:pt idx="32418">
                  <c:v>107291.350603045</c:v>
                </c:pt>
                <c:pt idx="32419">
                  <c:v>36522.52496571978</c:v>
                </c:pt>
                <c:pt idx="32420">
                  <c:v>36604.6753671762</c:v>
                </c:pt>
                <c:pt idx="32421">
                  <c:v>67448.36380730067</c:v>
                </c:pt>
                <c:pt idx="32422">
                  <c:v>68089.41580752065</c:v>
                </c:pt>
                <c:pt idx="32423">
                  <c:v>42277.9742505184</c:v>
                </c:pt>
                <c:pt idx="32424">
                  <c:v>125543.957306565</c:v>
                </c:pt>
                <c:pt idx="32425">
                  <c:v>115244.668123802</c:v>
                </c:pt>
                <c:pt idx="32426">
                  <c:v>36982.5862065685</c:v>
                </c:pt>
                <c:pt idx="32427">
                  <c:v>105076.855702059</c:v>
                </c:pt>
                <c:pt idx="32428">
                  <c:v>59035.6359098998</c:v>
                </c:pt>
                <c:pt idx="32429">
                  <c:v>79448.2836654952</c:v>
                </c:pt>
                <c:pt idx="32430">
                  <c:v>40879.657828915</c:v>
                </c:pt>
                <c:pt idx="32431">
                  <c:v>104702.363958066</c:v>
                </c:pt>
                <c:pt idx="32432">
                  <c:v>69410.7529806087</c:v>
                </c:pt>
                <c:pt idx="32433">
                  <c:v>112338.172414262</c:v>
                </c:pt>
                <c:pt idx="32434">
                  <c:v>84571.1372025685</c:v>
                </c:pt>
                <c:pt idx="32435">
                  <c:v>162069.964819242</c:v>
                </c:pt>
                <c:pt idx="32436">
                  <c:v>94446.5989231758</c:v>
                </c:pt>
                <c:pt idx="32437">
                  <c:v>67845.1719827861</c:v>
                </c:pt>
                <c:pt idx="32438">
                  <c:v>90875.50380938668</c:v>
                </c:pt>
                <c:pt idx="32439">
                  <c:v>97383.0599888568</c:v>
                </c:pt>
                <c:pt idx="32440">
                  <c:v>104931.16593442</c:v>
                </c:pt>
                <c:pt idx="32441">
                  <c:v>88424.74405143911</c:v>
                </c:pt>
                <c:pt idx="32442">
                  <c:v>85470.5317236832</c:v>
                </c:pt>
                <c:pt idx="32443">
                  <c:v>135732.018881767</c:v>
                </c:pt>
                <c:pt idx="32444">
                  <c:v>137428.596003606</c:v>
                </c:pt>
                <c:pt idx="32445">
                  <c:v>115733.503780539</c:v>
                </c:pt>
                <c:pt idx="32446">
                  <c:v>73212.6770720657</c:v>
                </c:pt>
                <c:pt idx="32447">
                  <c:v>44128.1168495998</c:v>
                </c:pt>
                <c:pt idx="32448">
                  <c:v>79253.91562560207</c:v>
                </c:pt>
                <c:pt idx="32449">
                  <c:v>40781.0170219681</c:v>
                </c:pt>
                <c:pt idx="32450">
                  <c:v>123487.598354936</c:v>
                </c:pt>
                <c:pt idx="32451">
                  <c:v>41793.22598490208</c:v>
                </c:pt>
                <c:pt idx="32452">
                  <c:v>46493.4197421666</c:v>
                </c:pt>
                <c:pt idx="32453">
                  <c:v>47148.8192985555</c:v>
                </c:pt>
                <c:pt idx="32454">
                  <c:v>50411.5380793833</c:v>
                </c:pt>
                <c:pt idx="32455">
                  <c:v>111434.742642</c:v>
                </c:pt>
                <c:pt idx="32456">
                  <c:v>84896.2510860284</c:v>
                </c:pt>
                <c:pt idx="32457">
                  <c:v>92565.0476185188</c:v>
                </c:pt>
                <c:pt idx="32458">
                  <c:v>68011.1518129308</c:v>
                </c:pt>
                <c:pt idx="32459">
                  <c:v>69376.5907945743</c:v>
                </c:pt>
                <c:pt idx="32460">
                  <c:v>40324.8517882768</c:v>
                </c:pt>
                <c:pt idx="32461">
                  <c:v>64196.3122801435</c:v>
                </c:pt>
                <c:pt idx="32462">
                  <c:v>68706.89236106157</c:v>
                </c:pt>
                <c:pt idx="32463">
                  <c:v>67094.5792205421</c:v>
                </c:pt>
                <c:pt idx="32464">
                  <c:v>76079.85497777957</c:v>
                </c:pt>
                <c:pt idx="32465">
                  <c:v>38271.0479328135</c:v>
                </c:pt>
                <c:pt idx="32466">
                  <c:v>71484.43437589626</c:v>
                </c:pt>
                <c:pt idx="32467">
                  <c:v>121615.472146483</c:v>
                </c:pt>
                <c:pt idx="32468">
                  <c:v>126116.233973565</c:v>
                </c:pt>
                <c:pt idx="32469">
                  <c:v>612808.09352746</c:v>
                </c:pt>
                <c:pt idx="32470">
                  <c:v>935685.65750089</c:v>
                </c:pt>
                <c:pt idx="32471">
                  <c:v>959917.501940817</c:v>
                </c:pt>
                <c:pt idx="32472">
                  <c:v>770446.223424704</c:v>
                </c:pt>
                <c:pt idx="32473">
                  <c:v>70363.6020769812</c:v>
                </c:pt>
                <c:pt idx="32474">
                  <c:v>39125.2848870444</c:v>
                </c:pt>
                <c:pt idx="32475">
                  <c:v>68292.921660865</c:v>
                </c:pt>
                <c:pt idx="32476">
                  <c:v>99891.6928188989</c:v>
                </c:pt>
                <c:pt idx="32477">
                  <c:v>84610.74071811639</c:v>
                </c:pt>
                <c:pt idx="32478">
                  <c:v>97584.1096313488</c:v>
                </c:pt>
                <c:pt idx="32479">
                  <c:v>68289.9362905453</c:v>
                </c:pt>
                <c:pt idx="32480">
                  <c:v>67512.460482551</c:v>
                </c:pt>
                <c:pt idx="32481">
                  <c:v>76713.6211518588</c:v>
                </c:pt>
                <c:pt idx="32482">
                  <c:v>38363.4677750628</c:v>
                </c:pt>
                <c:pt idx="32483">
                  <c:v>70303.3854835786</c:v>
                </c:pt>
                <c:pt idx="32484">
                  <c:v>120835.858705421</c:v>
                </c:pt>
                <c:pt idx="32485">
                  <c:v>42645.16571760918</c:v>
                </c:pt>
                <c:pt idx="32486">
                  <c:v>120638.501001309</c:v>
                </c:pt>
                <c:pt idx="32487">
                  <c:v>123674.134351967</c:v>
                </c:pt>
                <c:pt idx="32488">
                  <c:v>75895.0068108</c:v>
                </c:pt>
                <c:pt idx="32489">
                  <c:v>72020.4684425375</c:v>
                </c:pt>
                <c:pt idx="32490">
                  <c:v>70335.04250505626</c:v>
                </c:pt>
                <c:pt idx="32491">
                  <c:v>39259.1685283528</c:v>
                </c:pt>
                <c:pt idx="32492">
                  <c:v>37102.67663362</c:v>
                </c:pt>
                <c:pt idx="32493">
                  <c:v>67790.46254985935</c:v>
                </c:pt>
                <c:pt idx="32494">
                  <c:v>36980.8332926465</c:v>
                </c:pt>
                <c:pt idx="32495">
                  <c:v>92069.4659776871</c:v>
                </c:pt>
                <c:pt idx="32496">
                  <c:v>37701.3146218441</c:v>
                </c:pt>
                <c:pt idx="32497">
                  <c:v>110076.147925597</c:v>
                </c:pt>
                <c:pt idx="32498">
                  <c:v>129871.540668067</c:v>
                </c:pt>
                <c:pt idx="32499">
                  <c:v>41528.1552454681</c:v>
                </c:pt>
                <c:pt idx="32500">
                  <c:v>54743.9089672144</c:v>
                </c:pt>
                <c:pt idx="32501">
                  <c:v>78504.3295165254</c:v>
                </c:pt>
                <c:pt idx="32502">
                  <c:v>116108.652443782</c:v>
                </c:pt>
                <c:pt idx="32503">
                  <c:v>40134.2262279519</c:v>
                </c:pt>
                <c:pt idx="32504">
                  <c:v>38724.0344951147</c:v>
                </c:pt>
                <c:pt idx="32505">
                  <c:v>38198.0807343579</c:v>
                </c:pt>
                <c:pt idx="32506">
                  <c:v>128243.674442577</c:v>
                </c:pt>
                <c:pt idx="32507">
                  <c:v>75563.91284470986</c:v>
                </c:pt>
                <c:pt idx="32508">
                  <c:v>83212.5253660763</c:v>
                </c:pt>
                <c:pt idx="32509">
                  <c:v>94904.7296979666</c:v>
                </c:pt>
                <c:pt idx="32510">
                  <c:v>78917.0103245919</c:v>
                </c:pt>
                <c:pt idx="32511">
                  <c:v>84457.5200231487</c:v>
                </c:pt>
                <c:pt idx="32512">
                  <c:v>58062.3166969312</c:v>
                </c:pt>
                <c:pt idx="32513">
                  <c:v>60797.5202158146</c:v>
                </c:pt>
                <c:pt idx="32514">
                  <c:v>89418.7810123072</c:v>
                </c:pt>
                <c:pt idx="32515">
                  <c:v>58597.3173854757</c:v>
                </c:pt>
                <c:pt idx="32516">
                  <c:v>160739.677278128</c:v>
                </c:pt>
                <c:pt idx="32517">
                  <c:v>59515.817182152</c:v>
                </c:pt>
                <c:pt idx="32518">
                  <c:v>96444.96722372087</c:v>
                </c:pt>
                <c:pt idx="32519">
                  <c:v>71874.86622512365</c:v>
                </c:pt>
                <c:pt idx="32520">
                  <c:v>71924.71720821765</c:v>
                </c:pt>
                <c:pt idx="32521">
                  <c:v>63547.62745818699</c:v>
                </c:pt>
                <c:pt idx="32522">
                  <c:v>89675.9071722993</c:v>
                </c:pt>
                <c:pt idx="32523">
                  <c:v>148871.85033549</c:v>
                </c:pt>
                <c:pt idx="32524">
                  <c:v>95199.2346769367</c:v>
                </c:pt>
                <c:pt idx="32525">
                  <c:v>57720.3687946195</c:v>
                </c:pt>
                <c:pt idx="32526">
                  <c:v>88954.9551998221</c:v>
                </c:pt>
                <c:pt idx="32527">
                  <c:v>57644.5671588925</c:v>
                </c:pt>
                <c:pt idx="32528">
                  <c:v>183956.36822215</c:v>
                </c:pt>
                <c:pt idx="32529">
                  <c:v>59821.7054193645</c:v>
                </c:pt>
                <c:pt idx="32530">
                  <c:v>93776.74409297357</c:v>
                </c:pt>
                <c:pt idx="32531">
                  <c:v>55780.1708205485</c:v>
                </c:pt>
                <c:pt idx="32532">
                  <c:v>136513.77871444</c:v>
                </c:pt>
                <c:pt idx="32533">
                  <c:v>84402.5940216477</c:v>
                </c:pt>
                <c:pt idx="32534">
                  <c:v>44274.29977484348</c:v>
                </c:pt>
                <c:pt idx="32535">
                  <c:v>83084.4891234094</c:v>
                </c:pt>
                <c:pt idx="32536">
                  <c:v>67731.63304315937</c:v>
                </c:pt>
                <c:pt idx="32537">
                  <c:v>67009.61388026757</c:v>
                </c:pt>
                <c:pt idx="32538">
                  <c:v>140416.886378184</c:v>
                </c:pt>
                <c:pt idx="32539">
                  <c:v>38390.0224089501</c:v>
                </c:pt>
                <c:pt idx="32540">
                  <c:v>95853.7069122558</c:v>
                </c:pt>
                <c:pt idx="32541">
                  <c:v>50926.7093942089</c:v>
                </c:pt>
                <c:pt idx="32542">
                  <c:v>122307.883905599</c:v>
                </c:pt>
                <c:pt idx="32543">
                  <c:v>51464.4947706249</c:v>
                </c:pt>
                <c:pt idx="32544">
                  <c:v>90692.3764103095</c:v>
                </c:pt>
                <c:pt idx="32545">
                  <c:v>68867.7963565872</c:v>
                </c:pt>
                <c:pt idx="32546">
                  <c:v>87306.3534552419</c:v>
                </c:pt>
                <c:pt idx="32547">
                  <c:v>300473.299361777</c:v>
                </c:pt>
                <c:pt idx="32548">
                  <c:v>407054.014243026</c:v>
                </c:pt>
                <c:pt idx="32549">
                  <c:v>315272.076905584</c:v>
                </c:pt>
                <c:pt idx="32550">
                  <c:v>313284.479490249</c:v>
                </c:pt>
                <c:pt idx="32551">
                  <c:v>314295.7617147478</c:v>
                </c:pt>
                <c:pt idx="32552">
                  <c:v>353962.546072482</c:v>
                </c:pt>
                <c:pt idx="32553">
                  <c:v>233174.633350721</c:v>
                </c:pt>
                <c:pt idx="32554">
                  <c:v>85983.8504212394</c:v>
                </c:pt>
                <c:pt idx="32555">
                  <c:v>49985.3951247595</c:v>
                </c:pt>
                <c:pt idx="32556">
                  <c:v>106190.379994314</c:v>
                </c:pt>
                <c:pt idx="32557">
                  <c:v>81162.9080398462</c:v>
                </c:pt>
                <c:pt idx="32558">
                  <c:v>86223.13084547847</c:v>
                </c:pt>
                <c:pt idx="32559">
                  <c:v>87948.9849749131</c:v>
                </c:pt>
                <c:pt idx="32560">
                  <c:v>102203.101529809</c:v>
                </c:pt>
                <c:pt idx="32561">
                  <c:v>123923.283689016</c:v>
                </c:pt>
                <c:pt idx="32562">
                  <c:v>103549.065421522</c:v>
                </c:pt>
                <c:pt idx="32563">
                  <c:v>133029.339622162</c:v>
                </c:pt>
                <c:pt idx="32564">
                  <c:v>75602.0118281809</c:v>
                </c:pt>
                <c:pt idx="32565">
                  <c:v>70682.657184677</c:v>
                </c:pt>
                <c:pt idx="32566">
                  <c:v>104361.922028151</c:v>
                </c:pt>
                <c:pt idx="32567">
                  <c:v>61191.1462573173</c:v>
                </c:pt>
                <c:pt idx="32568">
                  <c:v>162366.34837756</c:v>
                </c:pt>
                <c:pt idx="32569">
                  <c:v>63895.3123132876</c:v>
                </c:pt>
                <c:pt idx="32570">
                  <c:v>140478.571507373</c:v>
                </c:pt>
                <c:pt idx="32571">
                  <c:v>122766.449697549</c:v>
                </c:pt>
                <c:pt idx="32572">
                  <c:v>99242.0403052848</c:v>
                </c:pt>
                <c:pt idx="32573">
                  <c:v>60815.9567451468</c:v>
                </c:pt>
                <c:pt idx="32574">
                  <c:v>84562.183093624</c:v>
                </c:pt>
                <c:pt idx="32575">
                  <c:v>77617.0904884914</c:v>
                </c:pt>
                <c:pt idx="32576">
                  <c:v>104964.952160376</c:v>
                </c:pt>
                <c:pt idx="32577">
                  <c:v>57364.28758681928</c:v>
                </c:pt>
                <c:pt idx="32578">
                  <c:v>119625.115683</c:v>
                </c:pt>
                <c:pt idx="32579">
                  <c:v>127689.751336423</c:v>
                </c:pt>
                <c:pt idx="32580">
                  <c:v>97143.52233762147</c:v>
                </c:pt>
                <c:pt idx="32581">
                  <c:v>80846.0787500334</c:v>
                </c:pt>
                <c:pt idx="32582">
                  <c:v>51675.0600007958</c:v>
                </c:pt>
                <c:pt idx="32583">
                  <c:v>51861.1587782399</c:v>
                </c:pt>
                <c:pt idx="32584">
                  <c:v>98741.7337949682</c:v>
                </c:pt>
                <c:pt idx="32585">
                  <c:v>81863.3500768161</c:v>
                </c:pt>
                <c:pt idx="32586">
                  <c:v>48028.24278580218</c:v>
                </c:pt>
                <c:pt idx="32587">
                  <c:v>73294.99428960418</c:v>
                </c:pt>
                <c:pt idx="32588">
                  <c:v>122008.656624777</c:v>
                </c:pt>
                <c:pt idx="32589">
                  <c:v>140021.10567291</c:v>
                </c:pt>
                <c:pt idx="32590">
                  <c:v>87170.4774681704</c:v>
                </c:pt>
                <c:pt idx="32591">
                  <c:v>50244.918511543</c:v>
                </c:pt>
                <c:pt idx="32592">
                  <c:v>130809.142131222</c:v>
                </c:pt>
                <c:pt idx="32593">
                  <c:v>60277.7108750139</c:v>
                </c:pt>
                <c:pt idx="32594">
                  <c:v>52127.6705782065</c:v>
                </c:pt>
                <c:pt idx="32595">
                  <c:v>53268.72484371418</c:v>
                </c:pt>
                <c:pt idx="32596">
                  <c:v>84771.4049914886</c:v>
                </c:pt>
                <c:pt idx="32597">
                  <c:v>124255.749964841</c:v>
                </c:pt>
                <c:pt idx="32598">
                  <c:v>82752.3090750946</c:v>
                </c:pt>
                <c:pt idx="32599">
                  <c:v>71505.7281893012</c:v>
                </c:pt>
                <c:pt idx="32600">
                  <c:v>102229.759903777</c:v>
                </c:pt>
                <c:pt idx="32601">
                  <c:v>122680.493865281</c:v>
                </c:pt>
                <c:pt idx="32602">
                  <c:v>37964.10912906308</c:v>
                </c:pt>
                <c:pt idx="32603">
                  <c:v>65598.8324457881</c:v>
                </c:pt>
                <c:pt idx="32604">
                  <c:v>36827.0450028703</c:v>
                </c:pt>
                <c:pt idx="32605">
                  <c:v>57704.4531095065</c:v>
                </c:pt>
                <c:pt idx="32606">
                  <c:v>85321.7543970362</c:v>
                </c:pt>
                <c:pt idx="32607">
                  <c:v>37365.26389685299</c:v>
                </c:pt>
                <c:pt idx="32608">
                  <c:v>76433.81179665</c:v>
                </c:pt>
                <c:pt idx="32609">
                  <c:v>137824.653317999</c:v>
                </c:pt>
                <c:pt idx="32610">
                  <c:v>45794.4522993827</c:v>
                </c:pt>
                <c:pt idx="32611">
                  <c:v>129769.566673879</c:v>
                </c:pt>
                <c:pt idx="32612">
                  <c:v>39059.16596043118</c:v>
                </c:pt>
                <c:pt idx="32613">
                  <c:v>93986.1591845761</c:v>
                </c:pt>
                <c:pt idx="32614">
                  <c:v>150897.169294338</c:v>
                </c:pt>
                <c:pt idx="32615">
                  <c:v>69923.34191105899</c:v>
                </c:pt>
                <c:pt idx="32616">
                  <c:v>43198.8224178083</c:v>
                </c:pt>
                <c:pt idx="32617">
                  <c:v>74221.73234037375</c:v>
                </c:pt>
                <c:pt idx="32618">
                  <c:v>248806.61857544</c:v>
                </c:pt>
                <c:pt idx="32619">
                  <c:v>906252.108571841</c:v>
                </c:pt>
                <c:pt idx="32620">
                  <c:v>856955.123271682</c:v>
                </c:pt>
                <c:pt idx="32621">
                  <c:v>877822.945957001</c:v>
                </c:pt>
                <c:pt idx="32622">
                  <c:v>115153.628166354</c:v>
                </c:pt>
                <c:pt idx="32623">
                  <c:v>87100.2557697708</c:v>
                </c:pt>
                <c:pt idx="32624">
                  <c:v>52294.4701096502</c:v>
                </c:pt>
                <c:pt idx="32625">
                  <c:v>110999.640129502</c:v>
                </c:pt>
                <c:pt idx="32626">
                  <c:v>54212.4369770869</c:v>
                </c:pt>
                <c:pt idx="32627">
                  <c:v>106074.380100873</c:v>
                </c:pt>
                <c:pt idx="32628">
                  <c:v>122512.421735965</c:v>
                </c:pt>
                <c:pt idx="32629">
                  <c:v>89692.5491767643</c:v>
                </c:pt>
                <c:pt idx="32630">
                  <c:v>161530.011288396</c:v>
                </c:pt>
                <c:pt idx="32631">
                  <c:v>259824.280392294</c:v>
                </c:pt>
                <c:pt idx="32632">
                  <c:v>261536.714117776</c:v>
                </c:pt>
                <c:pt idx="32633">
                  <c:v>231006.659942198</c:v>
                </c:pt>
                <c:pt idx="32634">
                  <c:v>230998.901356349</c:v>
                </c:pt>
                <c:pt idx="32635">
                  <c:v>262240.236729382</c:v>
                </c:pt>
                <c:pt idx="32636">
                  <c:v>257731.399727204</c:v>
                </c:pt>
                <c:pt idx="32637">
                  <c:v>135801.711465489</c:v>
                </c:pt>
                <c:pt idx="32638">
                  <c:v>75769.4293212028</c:v>
                </c:pt>
                <c:pt idx="32639">
                  <c:v>121373.911987949</c:v>
                </c:pt>
                <c:pt idx="32640">
                  <c:v>130663.404758941</c:v>
                </c:pt>
                <c:pt idx="32641">
                  <c:v>91832.1452349622</c:v>
                </c:pt>
                <c:pt idx="32642">
                  <c:v>69496.77654344866</c:v>
                </c:pt>
                <c:pt idx="32643">
                  <c:v>107499.743000018</c:v>
                </c:pt>
                <c:pt idx="32644">
                  <c:v>81824.49725127014</c:v>
                </c:pt>
                <c:pt idx="32645">
                  <c:v>104630.165213147</c:v>
                </c:pt>
                <c:pt idx="32646">
                  <c:v>36967.14116577298</c:v>
                </c:pt>
                <c:pt idx="32647">
                  <c:v>36987.1905839598</c:v>
                </c:pt>
                <c:pt idx="32648">
                  <c:v>37121.7289872044</c:v>
                </c:pt>
                <c:pt idx="32649">
                  <c:v>122731.457228126</c:v>
                </c:pt>
                <c:pt idx="32650">
                  <c:v>75893.71144164947</c:v>
                </c:pt>
                <c:pt idx="32651">
                  <c:v>104032.854941628</c:v>
                </c:pt>
                <c:pt idx="32652">
                  <c:v>70006.09573915281</c:v>
                </c:pt>
                <c:pt idx="32653">
                  <c:v>63930.3687782269</c:v>
                </c:pt>
                <c:pt idx="32654">
                  <c:v>37056.54915276558</c:v>
                </c:pt>
                <c:pt idx="32655">
                  <c:v>37029.94114453948</c:v>
                </c:pt>
                <c:pt idx="32656">
                  <c:v>69698.8590481548</c:v>
                </c:pt>
                <c:pt idx="32657">
                  <c:v>67622.9202825305</c:v>
                </c:pt>
                <c:pt idx="32658">
                  <c:v>97208.1995427494</c:v>
                </c:pt>
                <c:pt idx="32659">
                  <c:v>86158.1237369874</c:v>
                </c:pt>
                <c:pt idx="32660">
                  <c:v>108670.167816608</c:v>
                </c:pt>
                <c:pt idx="32661">
                  <c:v>89028.0032156283</c:v>
                </c:pt>
                <c:pt idx="32662">
                  <c:v>69615.43068542577</c:v>
                </c:pt>
                <c:pt idx="32663">
                  <c:v>118039.555965023</c:v>
                </c:pt>
                <c:pt idx="32664">
                  <c:v>69124.0431184922</c:v>
                </c:pt>
                <c:pt idx="32665">
                  <c:v>37095.0302013365</c:v>
                </c:pt>
                <c:pt idx="32666">
                  <c:v>38488.5388570762</c:v>
                </c:pt>
                <c:pt idx="32667">
                  <c:v>51818.1934763785</c:v>
                </c:pt>
                <c:pt idx="32668">
                  <c:v>154062.681875286</c:v>
                </c:pt>
                <c:pt idx="32669">
                  <c:v>52930.4275468904</c:v>
                </c:pt>
                <c:pt idx="32670">
                  <c:v>147602.144981622</c:v>
                </c:pt>
                <c:pt idx="32671">
                  <c:v>63095.0856035275</c:v>
                </c:pt>
                <c:pt idx="32672">
                  <c:v>72010.8963344712</c:v>
                </c:pt>
                <c:pt idx="32673">
                  <c:v>40936.7530152627</c:v>
                </c:pt>
                <c:pt idx="32674">
                  <c:v>49996.8654508474</c:v>
                </c:pt>
                <c:pt idx="32675">
                  <c:v>80886.8605907143</c:v>
                </c:pt>
                <c:pt idx="32676">
                  <c:v>68351.5751173725</c:v>
                </c:pt>
                <c:pt idx="32677">
                  <c:v>111111.174735666</c:v>
                </c:pt>
                <c:pt idx="32678">
                  <c:v>88183.33269925255</c:v>
                </c:pt>
                <c:pt idx="32679">
                  <c:v>120308.429981891</c:v>
                </c:pt>
                <c:pt idx="32680">
                  <c:v>172513.142574419</c:v>
                </c:pt>
                <c:pt idx="32681">
                  <c:v>162032.608221083</c:v>
                </c:pt>
                <c:pt idx="32682">
                  <c:v>116075.464290859</c:v>
                </c:pt>
                <c:pt idx="32683">
                  <c:v>118843.974089206</c:v>
                </c:pt>
                <c:pt idx="32684">
                  <c:v>90425.8698942151</c:v>
                </c:pt>
                <c:pt idx="32685">
                  <c:v>113412.366167694</c:v>
                </c:pt>
                <c:pt idx="32686">
                  <c:v>117408.089270715</c:v>
                </c:pt>
                <c:pt idx="32687">
                  <c:v>119549.780803148</c:v>
                </c:pt>
                <c:pt idx="32688">
                  <c:v>91806.1964676199</c:v>
                </c:pt>
                <c:pt idx="32689">
                  <c:v>166377.470399845</c:v>
                </c:pt>
                <c:pt idx="32690">
                  <c:v>135135.712300656</c:v>
                </c:pt>
                <c:pt idx="32691">
                  <c:v>149820.186696336</c:v>
                </c:pt>
                <c:pt idx="32692">
                  <c:v>151719.154278977</c:v>
                </c:pt>
                <c:pt idx="32693">
                  <c:v>100718.142629449</c:v>
                </c:pt>
                <c:pt idx="32694">
                  <c:v>136534.274777149</c:v>
                </c:pt>
                <c:pt idx="32695">
                  <c:v>94642.4599496184</c:v>
                </c:pt>
                <c:pt idx="32696">
                  <c:v>143362.463443941</c:v>
                </c:pt>
                <c:pt idx="32697">
                  <c:v>161287.925248907</c:v>
                </c:pt>
                <c:pt idx="32698">
                  <c:v>90646.6816355616</c:v>
                </c:pt>
                <c:pt idx="32699">
                  <c:v>159736.234916479</c:v>
                </c:pt>
                <c:pt idx="32700">
                  <c:v>166863.845160325</c:v>
                </c:pt>
                <c:pt idx="32701">
                  <c:v>130878.745051855</c:v>
                </c:pt>
                <c:pt idx="32702">
                  <c:v>118566.340259015</c:v>
                </c:pt>
                <c:pt idx="32703">
                  <c:v>88158.6014052191</c:v>
                </c:pt>
                <c:pt idx="32704">
                  <c:v>98914.90350206038</c:v>
                </c:pt>
                <c:pt idx="32705">
                  <c:v>150630.386041939</c:v>
                </c:pt>
                <c:pt idx="32706">
                  <c:v>142204.714409429</c:v>
                </c:pt>
                <c:pt idx="32707">
                  <c:v>85484.7984515988</c:v>
                </c:pt>
                <c:pt idx="32708">
                  <c:v>110464.410325259</c:v>
                </c:pt>
                <c:pt idx="32709">
                  <c:v>156867.013951366</c:v>
                </c:pt>
                <c:pt idx="32710">
                  <c:v>207847.313023032</c:v>
                </c:pt>
                <c:pt idx="32711">
                  <c:v>84960.71838295339</c:v>
                </c:pt>
                <c:pt idx="32712">
                  <c:v>124774.406603518</c:v>
                </c:pt>
                <c:pt idx="32713">
                  <c:v>110847.910914595</c:v>
                </c:pt>
                <c:pt idx="32714">
                  <c:v>169142.223776695</c:v>
                </c:pt>
                <c:pt idx="32715">
                  <c:v>90688.5859723752</c:v>
                </c:pt>
                <c:pt idx="32716">
                  <c:v>92617.91692682037</c:v>
                </c:pt>
                <c:pt idx="32717">
                  <c:v>92387.2315850959</c:v>
                </c:pt>
                <c:pt idx="32718">
                  <c:v>149577.277952207</c:v>
                </c:pt>
                <c:pt idx="32719">
                  <c:v>154670.570567872</c:v>
                </c:pt>
                <c:pt idx="32720">
                  <c:v>112246.307111372</c:v>
                </c:pt>
                <c:pt idx="32721">
                  <c:v>138178.536194095</c:v>
                </c:pt>
                <c:pt idx="32722">
                  <c:v>147518.950186468</c:v>
                </c:pt>
                <c:pt idx="32723">
                  <c:v>98028.8851401401</c:v>
                </c:pt>
                <c:pt idx="32724">
                  <c:v>125771.34092938</c:v>
                </c:pt>
                <c:pt idx="32725">
                  <c:v>92050.1246336608</c:v>
                </c:pt>
                <c:pt idx="32726">
                  <c:v>99669.96261217397</c:v>
                </c:pt>
                <c:pt idx="32727">
                  <c:v>122991.36405837</c:v>
                </c:pt>
                <c:pt idx="32728">
                  <c:v>213934.004609893</c:v>
                </c:pt>
                <c:pt idx="32729">
                  <c:v>84012.95026707168</c:v>
                </c:pt>
                <c:pt idx="32730">
                  <c:v>143864.050106264</c:v>
                </c:pt>
                <c:pt idx="32731">
                  <c:v>84778.8203677123</c:v>
                </c:pt>
                <c:pt idx="32732">
                  <c:v>171138.941338889</c:v>
                </c:pt>
                <c:pt idx="32733">
                  <c:v>96932.1380288444</c:v>
                </c:pt>
                <c:pt idx="32734">
                  <c:v>142550.428539968</c:v>
                </c:pt>
                <c:pt idx="32735">
                  <c:v>107852.378148984</c:v>
                </c:pt>
                <c:pt idx="32736">
                  <c:v>101890.903350929</c:v>
                </c:pt>
                <c:pt idx="32737">
                  <c:v>92166.7524894533</c:v>
                </c:pt>
                <c:pt idx="32738">
                  <c:v>198634.066054947</c:v>
                </c:pt>
                <c:pt idx="32739">
                  <c:v>101186.649083915</c:v>
                </c:pt>
                <c:pt idx="32740">
                  <c:v>108735.543262321</c:v>
                </c:pt>
                <c:pt idx="32741">
                  <c:v>113561.163408336</c:v>
                </c:pt>
                <c:pt idx="32742">
                  <c:v>156280.007486737</c:v>
                </c:pt>
                <c:pt idx="32743">
                  <c:v>117913.378387885</c:v>
                </c:pt>
                <c:pt idx="32744">
                  <c:v>119300.958988905</c:v>
                </c:pt>
                <c:pt idx="32745">
                  <c:v>92491.7470488434</c:v>
                </c:pt>
                <c:pt idx="32746">
                  <c:v>155874.704387457</c:v>
                </c:pt>
                <c:pt idx="32747">
                  <c:v>99649.71635841698</c:v>
                </c:pt>
                <c:pt idx="32748">
                  <c:v>129972.755932614</c:v>
                </c:pt>
                <c:pt idx="32749">
                  <c:v>123196.98251074</c:v>
                </c:pt>
                <c:pt idx="32750">
                  <c:v>124646.591996745</c:v>
                </c:pt>
                <c:pt idx="32751">
                  <c:v>152785.687583173</c:v>
                </c:pt>
                <c:pt idx="32752">
                  <c:v>134619.492797028</c:v>
                </c:pt>
                <c:pt idx="32753">
                  <c:v>107043.456578861</c:v>
                </c:pt>
                <c:pt idx="32754">
                  <c:v>180942.042274609</c:v>
                </c:pt>
                <c:pt idx="32755">
                  <c:v>93733.55284735101</c:v>
                </c:pt>
                <c:pt idx="32756">
                  <c:v>127335.183659542</c:v>
                </c:pt>
                <c:pt idx="32757">
                  <c:v>113074.424273396</c:v>
                </c:pt>
                <c:pt idx="32758">
                  <c:v>119279.021961571</c:v>
                </c:pt>
                <c:pt idx="32759">
                  <c:v>175628.342470473</c:v>
                </c:pt>
                <c:pt idx="32760">
                  <c:v>113078.185916849</c:v>
                </c:pt>
                <c:pt idx="32761">
                  <c:v>123950.007391429</c:v>
                </c:pt>
                <c:pt idx="32762">
                  <c:v>105425.494165986</c:v>
                </c:pt>
                <c:pt idx="32763">
                  <c:v>172922.442805585</c:v>
                </c:pt>
                <c:pt idx="32764">
                  <c:v>132029.815800764</c:v>
                </c:pt>
                <c:pt idx="32765">
                  <c:v>94325.6465603612</c:v>
                </c:pt>
                <c:pt idx="32766">
                  <c:v>162972.598898902</c:v>
                </c:pt>
                <c:pt idx="32767">
                  <c:v>124547.26503034</c:v>
                </c:pt>
                <c:pt idx="32768">
                  <c:v>766332.850787448</c:v>
                </c:pt>
                <c:pt idx="32769">
                  <c:v>951326.646190216</c:v>
                </c:pt>
                <c:pt idx="32770">
                  <c:v>950209.065349819</c:v>
                </c:pt>
                <c:pt idx="32771">
                  <c:v>493599.833044115</c:v>
                </c:pt>
                <c:pt idx="32772">
                  <c:v>126995.124961774</c:v>
                </c:pt>
                <c:pt idx="32773">
                  <c:v>141916.213632005</c:v>
                </c:pt>
                <c:pt idx="32774">
                  <c:v>118875.702377204</c:v>
                </c:pt>
                <c:pt idx="32775">
                  <c:v>117272.776345722</c:v>
                </c:pt>
                <c:pt idx="32776">
                  <c:v>86551.02943444</c:v>
                </c:pt>
                <c:pt idx="32777">
                  <c:v>89507.2766139075</c:v>
                </c:pt>
                <c:pt idx="32778">
                  <c:v>96397.1752260596</c:v>
                </c:pt>
                <c:pt idx="32779">
                  <c:v>206889.425138449</c:v>
                </c:pt>
                <c:pt idx="32780">
                  <c:v>85636.0031929312</c:v>
                </c:pt>
                <c:pt idx="32781">
                  <c:v>149750.129553508</c:v>
                </c:pt>
                <c:pt idx="32782">
                  <c:v>85453.18645917</c:v>
                </c:pt>
                <c:pt idx="32783">
                  <c:v>115552.773362459</c:v>
                </c:pt>
                <c:pt idx="32784">
                  <c:v>143797.57750473</c:v>
                </c:pt>
                <c:pt idx="32785">
                  <c:v>123418.128571546</c:v>
                </c:pt>
                <c:pt idx="32786">
                  <c:v>87748.07207237378</c:v>
                </c:pt>
                <c:pt idx="32787">
                  <c:v>139736.330622797</c:v>
                </c:pt>
                <c:pt idx="32788">
                  <c:v>104977.015951869</c:v>
                </c:pt>
                <c:pt idx="32789">
                  <c:v>166611.911537311</c:v>
                </c:pt>
                <c:pt idx="32790">
                  <c:v>90959.9097030938</c:v>
                </c:pt>
                <c:pt idx="32791">
                  <c:v>121676.390306102</c:v>
                </c:pt>
                <c:pt idx="32792">
                  <c:v>133650.123444285</c:v>
                </c:pt>
                <c:pt idx="32793">
                  <c:v>100879.523591506</c:v>
                </c:pt>
                <c:pt idx="32794">
                  <c:v>128388.337997801</c:v>
                </c:pt>
                <c:pt idx="32795">
                  <c:v>136787.135039732</c:v>
                </c:pt>
                <c:pt idx="32796">
                  <c:v>143205.358780195</c:v>
                </c:pt>
                <c:pt idx="32797">
                  <c:v>126453.717749474</c:v>
                </c:pt>
                <c:pt idx="32798">
                  <c:v>85391.6458195351</c:v>
                </c:pt>
                <c:pt idx="32799">
                  <c:v>114922.254991548</c:v>
                </c:pt>
                <c:pt idx="32800">
                  <c:v>207741.103014732</c:v>
                </c:pt>
                <c:pt idx="32801">
                  <c:v>99053.03667287697</c:v>
                </c:pt>
                <c:pt idx="32802">
                  <c:v>89328.93923137565</c:v>
                </c:pt>
                <c:pt idx="32803">
                  <c:v>115604.451783023</c:v>
                </c:pt>
                <c:pt idx="32804">
                  <c:v>95843.8407908899</c:v>
                </c:pt>
                <c:pt idx="32805">
                  <c:v>174970.705259859</c:v>
                </c:pt>
                <c:pt idx="32806">
                  <c:v>140683.554064615</c:v>
                </c:pt>
                <c:pt idx="32807">
                  <c:v>119645.551013698</c:v>
                </c:pt>
                <c:pt idx="32808">
                  <c:v>90469.75157742017</c:v>
                </c:pt>
                <c:pt idx="32809">
                  <c:v>89792.720433335</c:v>
                </c:pt>
                <c:pt idx="32810">
                  <c:v>187245.686686895</c:v>
                </c:pt>
                <c:pt idx="32811">
                  <c:v>89398.3897084057</c:v>
                </c:pt>
                <c:pt idx="32812">
                  <c:v>115853.848151274</c:v>
                </c:pt>
                <c:pt idx="32813">
                  <c:v>91226.91482136156</c:v>
                </c:pt>
                <c:pt idx="32814">
                  <c:v>128591.537456454</c:v>
                </c:pt>
                <c:pt idx="32815">
                  <c:v>166162.589416952</c:v>
                </c:pt>
                <c:pt idx="32816">
                  <c:v>125027.218849753</c:v>
                </c:pt>
                <c:pt idx="32817">
                  <c:v>96953.1921548896</c:v>
                </c:pt>
                <c:pt idx="32818">
                  <c:v>165741.40748062</c:v>
                </c:pt>
                <c:pt idx="32819">
                  <c:v>87125.0576190378</c:v>
                </c:pt>
                <c:pt idx="32820">
                  <c:v>158518.046125848</c:v>
                </c:pt>
                <c:pt idx="32821">
                  <c:v>87441.25251058947</c:v>
                </c:pt>
                <c:pt idx="32822">
                  <c:v>143630.521533552</c:v>
                </c:pt>
                <c:pt idx="32823">
                  <c:v>88216.8196320523</c:v>
                </c:pt>
                <c:pt idx="32824">
                  <c:v>122117.250764683</c:v>
                </c:pt>
                <c:pt idx="32825">
                  <c:v>144255.1348341</c:v>
                </c:pt>
                <c:pt idx="32826">
                  <c:v>106194.637395186</c:v>
                </c:pt>
                <c:pt idx="32827">
                  <c:v>152878.41127085</c:v>
                </c:pt>
                <c:pt idx="32828">
                  <c:v>86422.3734537833</c:v>
                </c:pt>
                <c:pt idx="32829">
                  <c:v>86691.7515153372</c:v>
                </c:pt>
                <c:pt idx="32830">
                  <c:v>177266.755279272</c:v>
                </c:pt>
                <c:pt idx="32831">
                  <c:v>136729.918136127</c:v>
                </c:pt>
                <c:pt idx="32832">
                  <c:v>124539.523677399</c:v>
                </c:pt>
                <c:pt idx="32833">
                  <c:v>86570.81310700771</c:v>
                </c:pt>
                <c:pt idx="32834">
                  <c:v>115774.197716792</c:v>
                </c:pt>
                <c:pt idx="32835">
                  <c:v>180861.575825127</c:v>
                </c:pt>
                <c:pt idx="32836">
                  <c:v>121739.391042166</c:v>
                </c:pt>
                <c:pt idx="32837">
                  <c:v>117966.905333669</c:v>
                </c:pt>
                <c:pt idx="32838">
                  <c:v>88546.5767704808</c:v>
                </c:pt>
                <c:pt idx="32839">
                  <c:v>88522.5490487278</c:v>
                </c:pt>
                <c:pt idx="32840">
                  <c:v>199800.411332831</c:v>
                </c:pt>
                <c:pt idx="32841">
                  <c:v>133856.062255895</c:v>
                </c:pt>
                <c:pt idx="32842">
                  <c:v>86133.4507942669</c:v>
                </c:pt>
                <c:pt idx="32843">
                  <c:v>87532.6053246645</c:v>
                </c:pt>
                <c:pt idx="32844">
                  <c:v>164320.387591156</c:v>
                </c:pt>
                <c:pt idx="32845">
                  <c:v>131791.771184344</c:v>
                </c:pt>
                <c:pt idx="32846">
                  <c:v>114530.73520703</c:v>
                </c:pt>
                <c:pt idx="32847">
                  <c:v>87488.3706840504</c:v>
                </c:pt>
                <c:pt idx="32848">
                  <c:v>123400.844721254</c:v>
                </c:pt>
                <c:pt idx="32849">
                  <c:v>122271.237915591</c:v>
                </c:pt>
                <c:pt idx="32850">
                  <c:v>194356.722488492</c:v>
                </c:pt>
                <c:pt idx="32851">
                  <c:v>105687.212702203</c:v>
                </c:pt>
                <c:pt idx="32852">
                  <c:v>178720.583333739</c:v>
                </c:pt>
                <c:pt idx="32853">
                  <c:v>110578.27330798</c:v>
                </c:pt>
                <c:pt idx="32854">
                  <c:v>171237.102919042</c:v>
                </c:pt>
                <c:pt idx="32855">
                  <c:v>123206.239920226</c:v>
                </c:pt>
                <c:pt idx="32856">
                  <c:v>112666.56361175</c:v>
                </c:pt>
                <c:pt idx="32857">
                  <c:v>124880.95655479</c:v>
                </c:pt>
                <c:pt idx="32858">
                  <c:v>92365.1049296177</c:v>
                </c:pt>
                <c:pt idx="32859">
                  <c:v>93279.6246562212</c:v>
                </c:pt>
                <c:pt idx="32860">
                  <c:v>194424.470414956</c:v>
                </c:pt>
                <c:pt idx="32861">
                  <c:v>133242.485094754</c:v>
                </c:pt>
                <c:pt idx="32862">
                  <c:v>132885.646390277</c:v>
                </c:pt>
                <c:pt idx="32863">
                  <c:v>127647.560606724</c:v>
                </c:pt>
                <c:pt idx="32864">
                  <c:v>149818.424758951</c:v>
                </c:pt>
                <c:pt idx="32865">
                  <c:v>117837.753360647</c:v>
                </c:pt>
                <c:pt idx="32866">
                  <c:v>111422.743974836</c:v>
                </c:pt>
                <c:pt idx="32867">
                  <c:v>155155.464186909</c:v>
                </c:pt>
                <c:pt idx="32868">
                  <c:v>124416.410345698</c:v>
                </c:pt>
                <c:pt idx="32869">
                  <c:v>104296.970519772</c:v>
                </c:pt>
                <c:pt idx="32870">
                  <c:v>182911.291018963</c:v>
                </c:pt>
                <c:pt idx="32871">
                  <c:v>139805.283018962</c:v>
                </c:pt>
                <c:pt idx="32872">
                  <c:v>101417.394970288</c:v>
                </c:pt>
                <c:pt idx="32873">
                  <c:v>162686.611530848</c:v>
                </c:pt>
                <c:pt idx="32874">
                  <c:v>160490.665912947</c:v>
                </c:pt>
                <c:pt idx="32875">
                  <c:v>101609.597278108</c:v>
                </c:pt>
                <c:pt idx="32876">
                  <c:v>125733.329199303</c:v>
                </c:pt>
                <c:pt idx="32877">
                  <c:v>130792.483762689</c:v>
                </c:pt>
                <c:pt idx="32878">
                  <c:v>100107.039832359</c:v>
                </c:pt>
                <c:pt idx="32879">
                  <c:v>182924.674868121</c:v>
                </c:pt>
                <c:pt idx="32880">
                  <c:v>116610.941292403</c:v>
                </c:pt>
                <c:pt idx="32881">
                  <c:v>129936.145075339</c:v>
                </c:pt>
                <c:pt idx="32882">
                  <c:v>100290.407317841</c:v>
                </c:pt>
                <c:pt idx="32883">
                  <c:v>186406.174538504</c:v>
                </c:pt>
                <c:pt idx="32884">
                  <c:v>146751.215589463</c:v>
                </c:pt>
                <c:pt idx="32885">
                  <c:v>96135.8994206693</c:v>
                </c:pt>
                <c:pt idx="32886">
                  <c:v>154728.772214432</c:v>
                </c:pt>
                <c:pt idx="32887">
                  <c:v>124074.429829185</c:v>
                </c:pt>
                <c:pt idx="32888">
                  <c:v>97910.6819802069</c:v>
                </c:pt>
                <c:pt idx="32889">
                  <c:v>119291.042970297</c:v>
                </c:pt>
                <c:pt idx="32890">
                  <c:v>194329.566533863</c:v>
                </c:pt>
                <c:pt idx="32891">
                  <c:v>93401.8013399585</c:v>
                </c:pt>
                <c:pt idx="32892">
                  <c:v>177521.539792997</c:v>
                </c:pt>
                <c:pt idx="32893">
                  <c:v>135223.498530902</c:v>
                </c:pt>
                <c:pt idx="32894">
                  <c:v>126496.71408823</c:v>
                </c:pt>
                <c:pt idx="32895">
                  <c:v>95102.0423672317</c:v>
                </c:pt>
                <c:pt idx="32896">
                  <c:v>108677.880632882</c:v>
                </c:pt>
                <c:pt idx="32897">
                  <c:v>125736.316173241</c:v>
                </c:pt>
                <c:pt idx="32898">
                  <c:v>137004.327167352</c:v>
                </c:pt>
                <c:pt idx="32899">
                  <c:v>103190.595140663</c:v>
                </c:pt>
                <c:pt idx="32900">
                  <c:v>169091.760413863</c:v>
                </c:pt>
                <c:pt idx="32901">
                  <c:v>136169.123668774</c:v>
                </c:pt>
                <c:pt idx="32902">
                  <c:v>171376.76441964</c:v>
                </c:pt>
                <c:pt idx="32903">
                  <c:v>134719.626483263</c:v>
                </c:pt>
                <c:pt idx="32904">
                  <c:v>114907.758439988</c:v>
                </c:pt>
                <c:pt idx="32905">
                  <c:v>165715.489655841</c:v>
                </c:pt>
                <c:pt idx="32906">
                  <c:v>94495.6918385852</c:v>
                </c:pt>
                <c:pt idx="32907">
                  <c:v>93214.184617051</c:v>
                </c:pt>
                <c:pt idx="32908">
                  <c:v>117100.53309633</c:v>
                </c:pt>
                <c:pt idx="32909">
                  <c:v>174342.451205192</c:v>
                </c:pt>
                <c:pt idx="32910">
                  <c:v>193449.10933792</c:v>
                </c:pt>
                <c:pt idx="32911">
                  <c:v>116528.97016246</c:v>
                </c:pt>
                <c:pt idx="32912">
                  <c:v>175139.07137399</c:v>
                </c:pt>
                <c:pt idx="32913">
                  <c:v>153656.46128072</c:v>
                </c:pt>
                <c:pt idx="32914">
                  <c:v>187794.765212014</c:v>
                </c:pt>
                <c:pt idx="32915">
                  <c:v>137992.706740115</c:v>
                </c:pt>
                <c:pt idx="32916">
                  <c:v>139634.157560693</c:v>
                </c:pt>
                <c:pt idx="32917">
                  <c:v>521289.732153054</c:v>
                </c:pt>
                <c:pt idx="32918">
                  <c:v>953980.936229029</c:v>
                </c:pt>
                <c:pt idx="32919">
                  <c:v>1.05880556037101E6</c:v>
                </c:pt>
                <c:pt idx="32920">
                  <c:v>913030.4740483228</c:v>
                </c:pt>
                <c:pt idx="32921">
                  <c:v>120118.744773002</c:v>
                </c:pt>
                <c:pt idx="32922">
                  <c:v>157308.414879317</c:v>
                </c:pt>
                <c:pt idx="32923">
                  <c:v>134207.629671638</c:v>
                </c:pt>
                <c:pt idx="32924">
                  <c:v>179397.786859895</c:v>
                </c:pt>
                <c:pt idx="32925">
                  <c:v>149713.480765015</c:v>
                </c:pt>
                <c:pt idx="32926">
                  <c:v>138363.847118265</c:v>
                </c:pt>
                <c:pt idx="32927">
                  <c:v>138061.94552044</c:v>
                </c:pt>
                <c:pt idx="32928">
                  <c:v>110539.570767275</c:v>
                </c:pt>
                <c:pt idx="32929">
                  <c:v>212475.715501441</c:v>
                </c:pt>
                <c:pt idx="32930">
                  <c:v>128473.829884291</c:v>
                </c:pt>
                <c:pt idx="32931">
                  <c:v>120002.724365804</c:v>
                </c:pt>
                <c:pt idx="32932">
                  <c:v>109462.32118278</c:v>
                </c:pt>
                <c:pt idx="32933">
                  <c:v>156717.627086804</c:v>
                </c:pt>
                <c:pt idx="32934">
                  <c:v>166769.8316121438</c:v>
                </c:pt>
                <c:pt idx="32935">
                  <c:v>161532.446099921</c:v>
                </c:pt>
                <c:pt idx="32936">
                  <c:v>152836.629599709</c:v>
                </c:pt>
                <c:pt idx="32937">
                  <c:v>132561.977200784</c:v>
                </c:pt>
                <c:pt idx="32938">
                  <c:v>141007.388305235</c:v>
                </c:pt>
                <c:pt idx="32939">
                  <c:v>165679.225319351</c:v>
                </c:pt>
                <c:pt idx="32940">
                  <c:v>186923.196787598</c:v>
                </c:pt>
                <c:pt idx="32941">
                  <c:v>139198.570692353</c:v>
                </c:pt>
                <c:pt idx="32942">
                  <c:v>110124.317254177</c:v>
                </c:pt>
                <c:pt idx="32943">
                  <c:v>200435.826324552</c:v>
                </c:pt>
                <c:pt idx="32944">
                  <c:v>155896.509245212</c:v>
                </c:pt>
                <c:pt idx="32945">
                  <c:v>140227.098203066</c:v>
                </c:pt>
                <c:pt idx="32946">
                  <c:v>111470.75448608</c:v>
                </c:pt>
                <c:pt idx="32947">
                  <c:v>123556.435900756</c:v>
                </c:pt>
                <c:pt idx="32948">
                  <c:v>131985.595805606</c:v>
                </c:pt>
                <c:pt idx="32949">
                  <c:v>109884.33088972</c:v>
                </c:pt>
                <c:pt idx="32950">
                  <c:v>180243.511205943</c:v>
                </c:pt>
                <c:pt idx="32951">
                  <c:v>162024.949388667</c:v>
                </c:pt>
                <c:pt idx="32952">
                  <c:v>108278.338896075</c:v>
                </c:pt>
                <c:pt idx="32953">
                  <c:v>191182.460186122</c:v>
                </c:pt>
                <c:pt idx="32954">
                  <c:v>152963.077817358</c:v>
                </c:pt>
                <c:pt idx="32955">
                  <c:v>146810.10998813</c:v>
                </c:pt>
                <c:pt idx="32956">
                  <c:v>127054.627897182</c:v>
                </c:pt>
                <c:pt idx="32957">
                  <c:v>149179.117329085</c:v>
                </c:pt>
                <c:pt idx="32958">
                  <c:v>139756.164753495</c:v>
                </c:pt>
                <c:pt idx="32959">
                  <c:v>106766.807496692</c:v>
                </c:pt>
                <c:pt idx="32960">
                  <c:v>185520.173863966</c:v>
                </c:pt>
                <c:pt idx="32961">
                  <c:v>128016.069571123</c:v>
                </c:pt>
                <c:pt idx="32962">
                  <c:v>158786.623838663</c:v>
                </c:pt>
                <c:pt idx="32963">
                  <c:v>182033.729558572</c:v>
                </c:pt>
                <c:pt idx="32964">
                  <c:v>163365.227253097</c:v>
                </c:pt>
                <c:pt idx="32965">
                  <c:v>165576.031674324</c:v>
                </c:pt>
                <c:pt idx="32966">
                  <c:v>110199.089966443</c:v>
                </c:pt>
                <c:pt idx="32967">
                  <c:v>105771.604250517</c:v>
                </c:pt>
                <c:pt idx="32968">
                  <c:v>115418.215361244</c:v>
                </c:pt>
                <c:pt idx="32969">
                  <c:v>133110.862908565</c:v>
                </c:pt>
                <c:pt idx="32970">
                  <c:v>218983.650766696</c:v>
                </c:pt>
                <c:pt idx="32971">
                  <c:v>144790.888167036</c:v>
                </c:pt>
                <c:pt idx="32972">
                  <c:v>106646.793293218</c:v>
                </c:pt>
                <c:pt idx="32973">
                  <c:v>135919.777433632</c:v>
                </c:pt>
                <c:pt idx="32974">
                  <c:v>189948.645448083</c:v>
                </c:pt>
                <c:pt idx="32975">
                  <c:v>114849.93285176</c:v>
                </c:pt>
                <c:pt idx="32976">
                  <c:v>162915.646038467</c:v>
                </c:pt>
                <c:pt idx="32977">
                  <c:v>104351.993576953</c:v>
                </c:pt>
                <c:pt idx="32978">
                  <c:v>135326.491743701</c:v>
                </c:pt>
                <c:pt idx="32979">
                  <c:v>176907.198431929</c:v>
                </c:pt>
                <c:pt idx="32980">
                  <c:v>148685.246461318</c:v>
                </c:pt>
                <c:pt idx="32981">
                  <c:v>107903.972928193</c:v>
                </c:pt>
                <c:pt idx="32982">
                  <c:v>137157.172560784</c:v>
                </c:pt>
                <c:pt idx="32983">
                  <c:v>116375.035587435</c:v>
                </c:pt>
                <c:pt idx="32984">
                  <c:v>174876.454645869</c:v>
                </c:pt>
                <c:pt idx="32985">
                  <c:v>156194.540788081</c:v>
                </c:pt>
                <c:pt idx="32986">
                  <c:v>121049.590356159</c:v>
                </c:pt>
                <c:pt idx="32987">
                  <c:v>125396.555948695</c:v>
                </c:pt>
                <c:pt idx="32988">
                  <c:v>168663.807681458</c:v>
                </c:pt>
                <c:pt idx="32989">
                  <c:v>104861.846584342</c:v>
                </c:pt>
                <c:pt idx="32990">
                  <c:v>137936.789184138</c:v>
                </c:pt>
                <c:pt idx="32991">
                  <c:v>238468.805624171</c:v>
                </c:pt>
                <c:pt idx="32992">
                  <c:v>111605.862696646</c:v>
                </c:pt>
                <c:pt idx="32993">
                  <c:v>138934.845361921</c:v>
                </c:pt>
                <c:pt idx="32994">
                  <c:v>166415.677639892</c:v>
                </c:pt>
                <c:pt idx="32995">
                  <c:v>123596.982873407</c:v>
                </c:pt>
                <c:pt idx="32996">
                  <c:v>146394.425475588</c:v>
                </c:pt>
                <c:pt idx="32997">
                  <c:v>129198.390846541</c:v>
                </c:pt>
                <c:pt idx="32998">
                  <c:v>238732.969196148</c:v>
                </c:pt>
                <c:pt idx="32999">
                  <c:v>347360.703932187</c:v>
                </c:pt>
                <c:pt idx="33000">
                  <c:v>307520.442159875</c:v>
                </c:pt>
                <c:pt idx="33001">
                  <c:v>306217.649080415</c:v>
                </c:pt>
                <c:pt idx="33002">
                  <c:v>229744.698951668</c:v>
                </c:pt>
                <c:pt idx="33003">
                  <c:v>279385.731076204</c:v>
                </c:pt>
                <c:pt idx="33004">
                  <c:v>268741.459212356</c:v>
                </c:pt>
                <c:pt idx="33005">
                  <c:v>264596.243069982</c:v>
                </c:pt>
                <c:pt idx="33006">
                  <c:v>237462.208969458</c:v>
                </c:pt>
                <c:pt idx="33007">
                  <c:v>263450.831677348</c:v>
                </c:pt>
                <c:pt idx="33008">
                  <c:v>136494.69991588</c:v>
                </c:pt>
                <c:pt idx="33009">
                  <c:v>131033.516190427</c:v>
                </c:pt>
                <c:pt idx="33010">
                  <c:v>186206.108993021</c:v>
                </c:pt>
                <c:pt idx="33011">
                  <c:v>138096.276230909</c:v>
                </c:pt>
                <c:pt idx="33012">
                  <c:v>107198.689340095</c:v>
                </c:pt>
                <c:pt idx="33013">
                  <c:v>211127.366741705</c:v>
                </c:pt>
                <c:pt idx="33014">
                  <c:v>167958.762091872</c:v>
                </c:pt>
                <c:pt idx="33015">
                  <c:v>114156.338097685</c:v>
                </c:pt>
                <c:pt idx="33016">
                  <c:v>158280.901254349</c:v>
                </c:pt>
                <c:pt idx="33017">
                  <c:v>113015.713316572</c:v>
                </c:pt>
                <c:pt idx="33018">
                  <c:v>136165.335096893</c:v>
                </c:pt>
                <c:pt idx="33019">
                  <c:v>105780.53024901</c:v>
                </c:pt>
                <c:pt idx="33020">
                  <c:v>177236.034148865</c:v>
                </c:pt>
                <c:pt idx="33021">
                  <c:v>162382.876523033</c:v>
                </c:pt>
                <c:pt idx="33022">
                  <c:v>118234.040428018</c:v>
                </c:pt>
                <c:pt idx="33023">
                  <c:v>187754.069854524</c:v>
                </c:pt>
                <c:pt idx="33024">
                  <c:v>158210.542316647</c:v>
                </c:pt>
                <c:pt idx="33025">
                  <c:v>117156.688137187</c:v>
                </c:pt>
                <c:pt idx="33026">
                  <c:v>154935.474413484</c:v>
                </c:pt>
                <c:pt idx="33027">
                  <c:v>138879.781002196</c:v>
                </c:pt>
                <c:pt idx="33028">
                  <c:v>110728.53500813</c:v>
                </c:pt>
                <c:pt idx="33029">
                  <c:v>108860.396352308</c:v>
                </c:pt>
                <c:pt idx="33030">
                  <c:v>218229.428666389</c:v>
                </c:pt>
                <c:pt idx="33031">
                  <c:v>164522.672946019</c:v>
                </c:pt>
                <c:pt idx="33032">
                  <c:v>134297.717121641</c:v>
                </c:pt>
                <c:pt idx="33033">
                  <c:v>170043.069684431</c:v>
                </c:pt>
                <c:pt idx="33034">
                  <c:v>153395.75749396</c:v>
                </c:pt>
                <c:pt idx="33035">
                  <c:v>119161.130713261</c:v>
                </c:pt>
                <c:pt idx="33036">
                  <c:v>108464.080871917</c:v>
                </c:pt>
                <c:pt idx="33037">
                  <c:v>110365.220588381</c:v>
                </c:pt>
                <c:pt idx="33038">
                  <c:v>139707.562952481</c:v>
                </c:pt>
                <c:pt idx="33039">
                  <c:v>166426.72598512</c:v>
                </c:pt>
                <c:pt idx="33040">
                  <c:v>197223.297335937</c:v>
                </c:pt>
                <c:pt idx="33041">
                  <c:v>111974.324158268</c:v>
                </c:pt>
                <c:pt idx="33042">
                  <c:v>141016.01279464</c:v>
                </c:pt>
                <c:pt idx="33043">
                  <c:v>187826.788532728</c:v>
                </c:pt>
                <c:pt idx="33044">
                  <c:v>187003.003612435</c:v>
                </c:pt>
                <c:pt idx="33045">
                  <c:v>111946.831852498</c:v>
                </c:pt>
                <c:pt idx="33046">
                  <c:v>141521.375747512</c:v>
                </c:pt>
                <c:pt idx="33047">
                  <c:v>112773.290295049</c:v>
                </c:pt>
                <c:pt idx="33048">
                  <c:v>112422.269212468</c:v>
                </c:pt>
                <c:pt idx="33049">
                  <c:v>214085.3794833939</c:v>
                </c:pt>
                <c:pt idx="33050">
                  <c:v>163476.688371442</c:v>
                </c:pt>
                <c:pt idx="33051">
                  <c:v>130642.063781818</c:v>
                </c:pt>
                <c:pt idx="33052">
                  <c:v>192859.788732064</c:v>
                </c:pt>
                <c:pt idx="33053">
                  <c:v>115590.663718724</c:v>
                </c:pt>
                <c:pt idx="33054">
                  <c:v>137802.672373725</c:v>
                </c:pt>
                <c:pt idx="33055">
                  <c:v>135180.840303031</c:v>
                </c:pt>
                <c:pt idx="33056">
                  <c:v>136596.477047583</c:v>
                </c:pt>
                <c:pt idx="33057">
                  <c:v>139777.014321088</c:v>
                </c:pt>
                <c:pt idx="33058">
                  <c:v>136007.579268166</c:v>
                </c:pt>
                <c:pt idx="33059">
                  <c:v>208551.392708146</c:v>
                </c:pt>
                <c:pt idx="33060">
                  <c:v>135623.560201872</c:v>
                </c:pt>
                <c:pt idx="33061">
                  <c:v>118181.913861751</c:v>
                </c:pt>
                <c:pt idx="33062">
                  <c:v>191504.934934092</c:v>
                </c:pt>
                <c:pt idx="33063">
                  <c:v>109474.162162867</c:v>
                </c:pt>
                <c:pt idx="33064">
                  <c:v>148602.016370189</c:v>
                </c:pt>
                <c:pt idx="33065">
                  <c:v>133235.00925464</c:v>
                </c:pt>
                <c:pt idx="33066">
                  <c:v>196696.744293655</c:v>
                </c:pt>
                <c:pt idx="33067">
                  <c:v>962541.581415309</c:v>
                </c:pt>
                <c:pt idx="33068">
                  <c:v>936241.356339953</c:v>
                </c:pt>
                <c:pt idx="33069">
                  <c:v>1.06177014097199E6</c:v>
                </c:pt>
                <c:pt idx="33070">
                  <c:v>293791.6584205848</c:v>
                </c:pt>
                <c:pt idx="33071">
                  <c:v>138711.027759042</c:v>
                </c:pt>
                <c:pt idx="33072">
                  <c:v>167792.1717263</c:v>
                </c:pt>
                <c:pt idx="33073">
                  <c:v>127947.703408004</c:v>
                </c:pt>
                <c:pt idx="33074">
                  <c:v>129071.872251948</c:v>
                </c:pt>
                <c:pt idx="33075">
                  <c:v>171040.644972904</c:v>
                </c:pt>
                <c:pt idx="33076">
                  <c:v>144618.359046657</c:v>
                </c:pt>
                <c:pt idx="33077">
                  <c:v>146474.78352802</c:v>
                </c:pt>
                <c:pt idx="33078">
                  <c:v>207215.274719677</c:v>
                </c:pt>
                <c:pt idx="33079">
                  <c:v>227176.708269273</c:v>
                </c:pt>
                <c:pt idx="33080">
                  <c:v>154929.007050756</c:v>
                </c:pt>
                <c:pt idx="33081">
                  <c:v>219255.128176529</c:v>
                </c:pt>
                <c:pt idx="33082">
                  <c:v>214125.074492469</c:v>
                </c:pt>
                <c:pt idx="33083">
                  <c:v>161095.923090356</c:v>
                </c:pt>
                <c:pt idx="33084">
                  <c:v>188462.416743216</c:v>
                </c:pt>
                <c:pt idx="33085">
                  <c:v>157712.683633154</c:v>
                </c:pt>
                <c:pt idx="33086">
                  <c:v>174132.875479875</c:v>
                </c:pt>
                <c:pt idx="33087">
                  <c:v>196235.927223321</c:v>
                </c:pt>
                <c:pt idx="33088">
                  <c:v>228032.63662037</c:v>
                </c:pt>
                <c:pt idx="33089">
                  <c:v>213189.466692117</c:v>
                </c:pt>
                <c:pt idx="33090">
                  <c:v>156534.362866599</c:v>
                </c:pt>
                <c:pt idx="33091">
                  <c:v>282849.18979287</c:v>
                </c:pt>
                <c:pt idx="33092">
                  <c:v>172727.888560693</c:v>
                </c:pt>
                <c:pt idx="33093">
                  <c:v>239837.826847822</c:v>
                </c:pt>
                <c:pt idx="33094">
                  <c:v>157484.556576056</c:v>
                </c:pt>
                <c:pt idx="33095">
                  <c:v>176514.925475257</c:v>
                </c:pt>
                <c:pt idx="33096">
                  <c:v>150823.282728975</c:v>
                </c:pt>
                <c:pt idx="33097">
                  <c:v>156034.220551151</c:v>
                </c:pt>
                <c:pt idx="33098">
                  <c:v>255882.918306752</c:v>
                </c:pt>
                <c:pt idx="33099">
                  <c:v>186673.632886813</c:v>
                </c:pt>
                <c:pt idx="33100">
                  <c:v>198631.8945663498</c:v>
                </c:pt>
                <c:pt idx="33101">
                  <c:v>209251.0435549</c:v>
                </c:pt>
                <c:pt idx="33102">
                  <c:v>243824.068541694</c:v>
                </c:pt>
                <c:pt idx="33103">
                  <c:v>187746.139235306</c:v>
                </c:pt>
                <c:pt idx="33104">
                  <c:v>226896.349879492</c:v>
                </c:pt>
                <c:pt idx="33105">
                  <c:v>192915.9537364439</c:v>
                </c:pt>
                <c:pt idx="33106">
                  <c:v>199893.114940496</c:v>
                </c:pt>
                <c:pt idx="33107">
                  <c:v>234695.644268145</c:v>
                </c:pt>
                <c:pt idx="33108">
                  <c:v>331254.347616422</c:v>
                </c:pt>
                <c:pt idx="33109">
                  <c:v>245312.876948825</c:v>
                </c:pt>
                <c:pt idx="33110">
                  <c:v>214708.699645285</c:v>
                </c:pt>
                <c:pt idx="33111">
                  <c:v>226958.248597228</c:v>
                </c:pt>
                <c:pt idx="33112">
                  <c:v>189708.842982975</c:v>
                </c:pt>
                <c:pt idx="33113">
                  <c:v>155520.235204444</c:v>
                </c:pt>
                <c:pt idx="33114">
                  <c:v>130546.236004093</c:v>
                </c:pt>
                <c:pt idx="33115">
                  <c:v>125615.980573274</c:v>
                </c:pt>
                <c:pt idx="33116">
                  <c:v>95236.97211531056</c:v>
                </c:pt>
                <c:pt idx="33117">
                  <c:v>119497.831742262</c:v>
                </c:pt>
                <c:pt idx="33118">
                  <c:v>171452.014544214</c:v>
                </c:pt>
                <c:pt idx="33119">
                  <c:v>125613.980816792</c:v>
                </c:pt>
                <c:pt idx="33120">
                  <c:v>191866.239424768</c:v>
                </c:pt>
                <c:pt idx="33121">
                  <c:v>215307.308051094</c:v>
                </c:pt>
                <c:pt idx="33122">
                  <c:v>124070.83668882</c:v>
                </c:pt>
                <c:pt idx="33123">
                  <c:v>123233.980441631</c:v>
                </c:pt>
                <c:pt idx="33124">
                  <c:v>124573.987294597</c:v>
                </c:pt>
                <c:pt idx="33125">
                  <c:v>113688.89178046</c:v>
                </c:pt>
                <c:pt idx="33126">
                  <c:v>138984.442337221</c:v>
                </c:pt>
                <c:pt idx="33127">
                  <c:v>123498.212299464</c:v>
                </c:pt>
                <c:pt idx="33128">
                  <c:v>200185.671621289</c:v>
                </c:pt>
                <c:pt idx="33129">
                  <c:v>135745.786546194</c:v>
                </c:pt>
                <c:pt idx="33130">
                  <c:v>107021.486556987</c:v>
                </c:pt>
                <c:pt idx="33131">
                  <c:v>192607.366239796</c:v>
                </c:pt>
                <c:pt idx="33132">
                  <c:v>106190.532588467</c:v>
                </c:pt>
                <c:pt idx="33133">
                  <c:v>138436.665381639</c:v>
                </c:pt>
                <c:pt idx="33134">
                  <c:v>148584.419555644</c:v>
                </c:pt>
                <c:pt idx="33135">
                  <c:v>104678.897199731</c:v>
                </c:pt>
                <c:pt idx="33136">
                  <c:v>143467.080236081</c:v>
                </c:pt>
                <c:pt idx="33137">
                  <c:v>125361.632477453</c:v>
                </c:pt>
                <c:pt idx="33138">
                  <c:v>216260.58399059</c:v>
                </c:pt>
                <c:pt idx="33139">
                  <c:v>111033.366494807</c:v>
                </c:pt>
                <c:pt idx="33140">
                  <c:v>129016.038058308</c:v>
                </c:pt>
                <c:pt idx="33141">
                  <c:v>160084.166765911</c:v>
                </c:pt>
                <c:pt idx="33142">
                  <c:v>107295.027554554</c:v>
                </c:pt>
                <c:pt idx="33143">
                  <c:v>127008.272514815</c:v>
                </c:pt>
                <c:pt idx="33144">
                  <c:v>103724.308803326</c:v>
                </c:pt>
                <c:pt idx="33145">
                  <c:v>161439.373083549</c:v>
                </c:pt>
                <c:pt idx="33146">
                  <c:v>158763.357210057</c:v>
                </c:pt>
                <c:pt idx="33147">
                  <c:v>98509.89765667277</c:v>
                </c:pt>
                <c:pt idx="33148">
                  <c:v>196355.635624768</c:v>
                </c:pt>
                <c:pt idx="33149">
                  <c:v>146371.626724108</c:v>
                </c:pt>
                <c:pt idx="33150">
                  <c:v>162027.245433977</c:v>
                </c:pt>
                <c:pt idx="33151">
                  <c:v>129982.694867056</c:v>
                </c:pt>
                <c:pt idx="33152">
                  <c:v>131474.942578879</c:v>
                </c:pt>
                <c:pt idx="33153">
                  <c:v>101636.671041335</c:v>
                </c:pt>
                <c:pt idx="33154">
                  <c:v>113273.283600487</c:v>
                </c:pt>
                <c:pt idx="33155">
                  <c:v>143231.825367515</c:v>
                </c:pt>
                <c:pt idx="33156">
                  <c:v>141337.297789901</c:v>
                </c:pt>
                <c:pt idx="33157">
                  <c:v>100921.280827759</c:v>
                </c:pt>
                <c:pt idx="33158">
                  <c:v>174857.8410623</c:v>
                </c:pt>
                <c:pt idx="33159">
                  <c:v>134536.737766495</c:v>
                </c:pt>
                <c:pt idx="33160">
                  <c:v>175760.803727986</c:v>
                </c:pt>
                <c:pt idx="33161">
                  <c:v>157023.914393162</c:v>
                </c:pt>
                <c:pt idx="33162">
                  <c:v>101897.506070644</c:v>
                </c:pt>
                <c:pt idx="33163">
                  <c:v>156971.38403467</c:v>
                </c:pt>
                <c:pt idx="33164">
                  <c:v>115073.09956195</c:v>
                </c:pt>
                <c:pt idx="33165">
                  <c:v>116132.64156679</c:v>
                </c:pt>
                <c:pt idx="33166">
                  <c:v>107117.211018628</c:v>
                </c:pt>
                <c:pt idx="33167">
                  <c:v>109005.860569622</c:v>
                </c:pt>
                <c:pt idx="33168">
                  <c:v>198134.761697143</c:v>
                </c:pt>
                <c:pt idx="33169">
                  <c:v>103382.184153451</c:v>
                </c:pt>
                <c:pt idx="33170">
                  <c:v>194742.016450961</c:v>
                </c:pt>
                <c:pt idx="33171">
                  <c:v>135057.983575156</c:v>
                </c:pt>
                <c:pt idx="33172">
                  <c:v>99177.21943542417</c:v>
                </c:pt>
                <c:pt idx="33173">
                  <c:v>153185.531377154</c:v>
                </c:pt>
                <c:pt idx="33174">
                  <c:v>105351.699570174</c:v>
                </c:pt>
                <c:pt idx="33175">
                  <c:v>132521.638182826</c:v>
                </c:pt>
                <c:pt idx="33176">
                  <c:v>102157.462239731</c:v>
                </c:pt>
                <c:pt idx="33177">
                  <c:v>121214.399689301</c:v>
                </c:pt>
                <c:pt idx="33178">
                  <c:v>190943.6148108</c:v>
                </c:pt>
                <c:pt idx="33179">
                  <c:v>158493.200557433</c:v>
                </c:pt>
                <c:pt idx="33180">
                  <c:v>115391.052540607</c:v>
                </c:pt>
                <c:pt idx="33181">
                  <c:v>175534.117611953</c:v>
                </c:pt>
                <c:pt idx="33182">
                  <c:v>188342.896586218</c:v>
                </c:pt>
                <c:pt idx="33183">
                  <c:v>121754.817201763</c:v>
                </c:pt>
                <c:pt idx="33184">
                  <c:v>120116.181437032</c:v>
                </c:pt>
                <c:pt idx="33185">
                  <c:v>175044.784686918</c:v>
                </c:pt>
                <c:pt idx="33186">
                  <c:v>119745.005607141</c:v>
                </c:pt>
                <c:pt idx="33187">
                  <c:v>222034.292723482</c:v>
                </c:pt>
                <c:pt idx="33188">
                  <c:v>123240.586973517</c:v>
                </c:pt>
                <c:pt idx="33189">
                  <c:v>151072.163995637</c:v>
                </c:pt>
                <c:pt idx="33190">
                  <c:v>121373.949564871</c:v>
                </c:pt>
                <c:pt idx="33191">
                  <c:v>214252.032445464</c:v>
                </c:pt>
                <c:pt idx="33192">
                  <c:v>120330.52424539</c:v>
                </c:pt>
                <c:pt idx="33193">
                  <c:v>150689.348061422</c:v>
                </c:pt>
                <c:pt idx="33194">
                  <c:v>156567.370337714</c:v>
                </c:pt>
                <c:pt idx="33195">
                  <c:v>151730.329375795</c:v>
                </c:pt>
                <c:pt idx="33196">
                  <c:v>147509.398434368</c:v>
                </c:pt>
                <c:pt idx="33197">
                  <c:v>143698.265739922</c:v>
                </c:pt>
                <c:pt idx="33198">
                  <c:v>228883.342932233</c:v>
                </c:pt>
                <c:pt idx="33199">
                  <c:v>146661.726475005</c:v>
                </c:pt>
                <c:pt idx="33200">
                  <c:v>125602.628836193</c:v>
                </c:pt>
                <c:pt idx="33201">
                  <c:v>177671.866128118</c:v>
                </c:pt>
                <c:pt idx="33202">
                  <c:v>100894.424794362</c:v>
                </c:pt>
                <c:pt idx="33203">
                  <c:v>151357.948163553</c:v>
                </c:pt>
                <c:pt idx="33204">
                  <c:v>117127.386184807</c:v>
                </c:pt>
                <c:pt idx="33205">
                  <c:v>113009.072160662</c:v>
                </c:pt>
                <c:pt idx="33206">
                  <c:v>104650.671732976</c:v>
                </c:pt>
                <c:pt idx="33207">
                  <c:v>476199.498302429</c:v>
                </c:pt>
                <c:pt idx="33208">
                  <c:v>644097.884156886</c:v>
                </c:pt>
                <c:pt idx="33209">
                  <c:v>605613.80084978</c:v>
                </c:pt>
                <c:pt idx="33210">
                  <c:v>550165.432981135</c:v>
                </c:pt>
                <c:pt idx="33211">
                  <c:v>609008.916514495</c:v>
                </c:pt>
                <c:pt idx="33212">
                  <c:v>621177.140762641</c:v>
                </c:pt>
                <c:pt idx="33213">
                  <c:v>557535.277064596</c:v>
                </c:pt>
                <c:pt idx="33214">
                  <c:v>605367.039421831</c:v>
                </c:pt>
                <c:pt idx="33215">
                  <c:v>485865.727443681</c:v>
                </c:pt>
                <c:pt idx="33216">
                  <c:v>810915.526113075</c:v>
                </c:pt>
                <c:pt idx="33217">
                  <c:v>1.05737381859028E6</c:v>
                </c:pt>
                <c:pt idx="33218">
                  <c:v>1.06508468669633E6</c:v>
                </c:pt>
                <c:pt idx="33219">
                  <c:v>682334.737981688</c:v>
                </c:pt>
                <c:pt idx="33220">
                  <c:v>106482.020157765</c:v>
                </c:pt>
                <c:pt idx="33221">
                  <c:v>124053.67517411</c:v>
                </c:pt>
                <c:pt idx="33222">
                  <c:v>122963.917810217</c:v>
                </c:pt>
                <c:pt idx="33223">
                  <c:v>176662.652714577</c:v>
                </c:pt>
                <c:pt idx="33224">
                  <c:v>138056.393026217</c:v>
                </c:pt>
                <c:pt idx="33225">
                  <c:v>138844.745787041</c:v>
                </c:pt>
                <c:pt idx="33226">
                  <c:v>110269.357828651</c:v>
                </c:pt>
                <c:pt idx="33227">
                  <c:v>178279.159763379</c:v>
                </c:pt>
                <c:pt idx="33228">
                  <c:v>135308.193215556</c:v>
                </c:pt>
                <c:pt idx="33229">
                  <c:v>123438.073186423</c:v>
                </c:pt>
                <c:pt idx="33230">
                  <c:v>122583.303858782</c:v>
                </c:pt>
                <c:pt idx="33231">
                  <c:v>161339.051266646</c:v>
                </c:pt>
                <c:pt idx="33232">
                  <c:v>112684.564037204</c:v>
                </c:pt>
                <c:pt idx="33233">
                  <c:v>146537.248105549</c:v>
                </c:pt>
                <c:pt idx="33234">
                  <c:v>224551.71365343</c:v>
                </c:pt>
                <c:pt idx="33235">
                  <c:v>157800.538568251</c:v>
                </c:pt>
                <c:pt idx="33236">
                  <c:v>112795.675855801</c:v>
                </c:pt>
                <c:pt idx="33237">
                  <c:v>186762.707723806</c:v>
                </c:pt>
                <c:pt idx="33238">
                  <c:v>141907.982340459</c:v>
                </c:pt>
                <c:pt idx="33239">
                  <c:v>148448.23678349</c:v>
                </c:pt>
                <c:pt idx="33240">
                  <c:v>114717.701926178</c:v>
                </c:pt>
                <c:pt idx="33241">
                  <c:v>116243.573960487</c:v>
                </c:pt>
                <c:pt idx="33242">
                  <c:v>116358.615478615</c:v>
                </c:pt>
                <c:pt idx="33243">
                  <c:v>176734.499443924</c:v>
                </c:pt>
                <c:pt idx="33244">
                  <c:v>171908.567715373</c:v>
                </c:pt>
                <c:pt idx="33245">
                  <c:v>144441.095267538</c:v>
                </c:pt>
                <c:pt idx="33246">
                  <c:v>120423.289771699</c:v>
                </c:pt>
                <c:pt idx="33247">
                  <c:v>161337.707394613</c:v>
                </c:pt>
                <c:pt idx="33248">
                  <c:v>162456.51078265</c:v>
                </c:pt>
                <c:pt idx="33249">
                  <c:v>124275.500918052</c:v>
                </c:pt>
                <c:pt idx="33250">
                  <c:v>151962.981668761</c:v>
                </c:pt>
                <c:pt idx="33251">
                  <c:v>247010.659209748</c:v>
                </c:pt>
                <c:pt idx="33252">
                  <c:v>137340.866557626</c:v>
                </c:pt>
                <c:pt idx="33253">
                  <c:v>136724.852567856</c:v>
                </c:pt>
                <c:pt idx="33254">
                  <c:v>186640.285832969</c:v>
                </c:pt>
                <c:pt idx="33255">
                  <c:v>218752.514490313</c:v>
                </c:pt>
                <c:pt idx="33256">
                  <c:v>205700.719894108</c:v>
                </c:pt>
                <c:pt idx="33257">
                  <c:v>192992.095379309</c:v>
                </c:pt>
                <c:pt idx="33258">
                  <c:v>210737.77188361</c:v>
                </c:pt>
                <c:pt idx="33259">
                  <c:v>207176.314404136</c:v>
                </c:pt>
                <c:pt idx="33260">
                  <c:v>201677.191942166</c:v>
                </c:pt>
                <c:pt idx="33261">
                  <c:v>198262.17900906</c:v>
                </c:pt>
                <c:pt idx="33262">
                  <c:v>189059.717513329</c:v>
                </c:pt>
                <c:pt idx="33263">
                  <c:v>208322.596385584</c:v>
                </c:pt>
                <c:pt idx="33264">
                  <c:v>163283.210571408</c:v>
                </c:pt>
                <c:pt idx="33265">
                  <c:v>159373.114238038</c:v>
                </c:pt>
                <c:pt idx="33266">
                  <c:v>118374.077512173</c:v>
                </c:pt>
                <c:pt idx="33267">
                  <c:v>115547.277044973</c:v>
                </c:pt>
                <c:pt idx="33268">
                  <c:v>119100.942028362</c:v>
                </c:pt>
                <c:pt idx="33269">
                  <c:v>120588.438774458</c:v>
                </c:pt>
                <c:pt idx="33270">
                  <c:v>117286.146435232</c:v>
                </c:pt>
                <c:pt idx="33271">
                  <c:v>148456.807016231</c:v>
                </c:pt>
                <c:pt idx="33272">
                  <c:v>154561.123864408</c:v>
                </c:pt>
                <c:pt idx="33273">
                  <c:v>114069.685015996</c:v>
                </c:pt>
                <c:pt idx="33274">
                  <c:v>183108.68877854</c:v>
                </c:pt>
                <c:pt idx="33275">
                  <c:v>127674.272097611</c:v>
                </c:pt>
                <c:pt idx="33276">
                  <c:v>156085.3596837939</c:v>
                </c:pt>
                <c:pt idx="33277">
                  <c:v>123002.62051915</c:v>
                </c:pt>
                <c:pt idx="33278">
                  <c:v>128425.173516752</c:v>
                </c:pt>
                <c:pt idx="33279">
                  <c:v>92035.6563566229</c:v>
                </c:pt>
                <c:pt idx="33280">
                  <c:v>97701.4584801515</c:v>
                </c:pt>
                <c:pt idx="33281">
                  <c:v>134519.379224636</c:v>
                </c:pt>
                <c:pt idx="33282">
                  <c:v>144626.319420516</c:v>
                </c:pt>
                <c:pt idx="33283">
                  <c:v>128430.757720877</c:v>
                </c:pt>
                <c:pt idx="33284">
                  <c:v>92810.3080299585</c:v>
                </c:pt>
                <c:pt idx="33285">
                  <c:v>170281.91015763</c:v>
                </c:pt>
                <c:pt idx="33286">
                  <c:v>133098.578939218</c:v>
                </c:pt>
                <c:pt idx="33287">
                  <c:v>185149.953406634</c:v>
                </c:pt>
                <c:pt idx="33288">
                  <c:v>141864.308830605</c:v>
                </c:pt>
                <c:pt idx="33289">
                  <c:v>121531.730545727</c:v>
                </c:pt>
                <c:pt idx="33290">
                  <c:v>90625.8045680057</c:v>
                </c:pt>
                <c:pt idx="33291">
                  <c:v>90911.5936483388</c:v>
                </c:pt>
                <c:pt idx="33292">
                  <c:v>126504.359947306</c:v>
                </c:pt>
                <c:pt idx="33293">
                  <c:v>128994.731533885</c:v>
                </c:pt>
                <c:pt idx="33294">
                  <c:v>113712.09118806</c:v>
                </c:pt>
                <c:pt idx="33295">
                  <c:v>169271.876337163</c:v>
                </c:pt>
                <c:pt idx="33296">
                  <c:v>139192.084519106</c:v>
                </c:pt>
                <c:pt idx="33297">
                  <c:v>161948.084288043</c:v>
                </c:pt>
                <c:pt idx="33298">
                  <c:v>106204.622059319</c:v>
                </c:pt>
                <c:pt idx="33299">
                  <c:v>183253.229076336</c:v>
                </c:pt>
                <c:pt idx="33300">
                  <c:v>94746.5151399617</c:v>
                </c:pt>
                <c:pt idx="33301">
                  <c:v>157708.437894784</c:v>
                </c:pt>
                <c:pt idx="33302">
                  <c:v>100375.147360829</c:v>
                </c:pt>
                <c:pt idx="33303">
                  <c:v>127718.353306308</c:v>
                </c:pt>
                <c:pt idx="33304">
                  <c:v>171012.265945459</c:v>
                </c:pt>
                <c:pt idx="33305">
                  <c:v>138962.744500678</c:v>
                </c:pt>
                <c:pt idx="33306">
                  <c:v>157711.490601925</c:v>
                </c:pt>
                <c:pt idx="33307">
                  <c:v>146692.982984875</c:v>
                </c:pt>
                <c:pt idx="33308">
                  <c:v>108950.256966339</c:v>
                </c:pt>
                <c:pt idx="33309">
                  <c:v>120343.171541947</c:v>
                </c:pt>
                <c:pt idx="33310">
                  <c:v>95925.72683421215</c:v>
                </c:pt>
                <c:pt idx="33311">
                  <c:v>131877.750007245</c:v>
                </c:pt>
                <c:pt idx="33312">
                  <c:v>121220.519649377</c:v>
                </c:pt>
                <c:pt idx="33313">
                  <c:v>98779.29500572936</c:v>
                </c:pt>
                <c:pt idx="33314">
                  <c:v>170386.586177722</c:v>
                </c:pt>
                <c:pt idx="33315">
                  <c:v>160665.967516255</c:v>
                </c:pt>
                <c:pt idx="33316">
                  <c:v>207514.223230753</c:v>
                </c:pt>
                <c:pt idx="33317">
                  <c:v>141334.556590165</c:v>
                </c:pt>
                <c:pt idx="33318">
                  <c:v>188104.931630263</c:v>
                </c:pt>
                <c:pt idx="33319">
                  <c:v>103093.376580515</c:v>
                </c:pt>
                <c:pt idx="33320">
                  <c:v>108416.774203464</c:v>
                </c:pt>
                <c:pt idx="33321">
                  <c:v>132281.630607622</c:v>
                </c:pt>
                <c:pt idx="33322">
                  <c:v>121565.294925756</c:v>
                </c:pt>
                <c:pt idx="33323">
                  <c:v>94966.4609986842</c:v>
                </c:pt>
                <c:pt idx="33324">
                  <c:v>201292.607449825</c:v>
                </c:pt>
                <c:pt idx="33325">
                  <c:v>173040.276166448</c:v>
                </c:pt>
                <c:pt idx="33326">
                  <c:v>135980.191154291</c:v>
                </c:pt>
                <c:pt idx="33327">
                  <c:v>135945.183656265</c:v>
                </c:pt>
                <c:pt idx="33328">
                  <c:v>91635.4513179241</c:v>
                </c:pt>
                <c:pt idx="33329">
                  <c:v>101143.200448181</c:v>
                </c:pt>
                <c:pt idx="33330">
                  <c:v>122416.395724731</c:v>
                </c:pt>
                <c:pt idx="33331">
                  <c:v>91558.41621024146</c:v>
                </c:pt>
                <c:pt idx="33332">
                  <c:v>153861.067171277</c:v>
                </c:pt>
                <c:pt idx="33333">
                  <c:v>138515.722020636</c:v>
                </c:pt>
                <c:pt idx="33334">
                  <c:v>123947.624681523</c:v>
                </c:pt>
                <c:pt idx="33335">
                  <c:v>168419.251561762</c:v>
                </c:pt>
                <c:pt idx="33336">
                  <c:v>181504.468621961</c:v>
                </c:pt>
                <c:pt idx="33337">
                  <c:v>133007.145234936</c:v>
                </c:pt>
                <c:pt idx="33338">
                  <c:v>113996.16732754</c:v>
                </c:pt>
                <c:pt idx="33339">
                  <c:v>91696.505971892</c:v>
                </c:pt>
                <c:pt idx="33340">
                  <c:v>125111.35423983</c:v>
                </c:pt>
                <c:pt idx="33341">
                  <c:v>116971.801394041</c:v>
                </c:pt>
                <c:pt idx="33342">
                  <c:v>147044.938492995</c:v>
                </c:pt>
                <c:pt idx="33343">
                  <c:v>143793.531527302</c:v>
                </c:pt>
                <c:pt idx="33344">
                  <c:v>117954.029031308</c:v>
                </c:pt>
                <c:pt idx="33345">
                  <c:v>217447.50540986</c:v>
                </c:pt>
                <c:pt idx="33346">
                  <c:v>96902.04563676968</c:v>
                </c:pt>
                <c:pt idx="33347">
                  <c:v>108059.05386256</c:v>
                </c:pt>
                <c:pt idx="33348">
                  <c:v>177470.279875916</c:v>
                </c:pt>
                <c:pt idx="33349">
                  <c:v>123105.275822223</c:v>
                </c:pt>
                <c:pt idx="33350">
                  <c:v>182541.569348471</c:v>
                </c:pt>
                <c:pt idx="33351">
                  <c:v>237485.88619594</c:v>
                </c:pt>
                <c:pt idx="33352">
                  <c:v>149973.683880635</c:v>
                </c:pt>
                <c:pt idx="33353">
                  <c:v>122528.505722905</c:v>
                </c:pt>
                <c:pt idx="33354">
                  <c:v>92327.26228601644</c:v>
                </c:pt>
                <c:pt idx="33355">
                  <c:v>136150.8540379489</c:v>
                </c:pt>
                <c:pt idx="33356">
                  <c:v>194886.689929755</c:v>
                </c:pt>
                <c:pt idx="33357">
                  <c:v>92787.780482226</c:v>
                </c:pt>
                <c:pt idx="33358">
                  <c:v>139970.689349344</c:v>
                </c:pt>
                <c:pt idx="33359">
                  <c:v>152733.801143498</c:v>
                </c:pt>
                <c:pt idx="33360">
                  <c:v>134845.82746307</c:v>
                </c:pt>
                <c:pt idx="33361">
                  <c:v>90757.6605100574</c:v>
                </c:pt>
                <c:pt idx="33362">
                  <c:v>91122.267724196</c:v>
                </c:pt>
                <c:pt idx="33363">
                  <c:v>105374.033874483</c:v>
                </c:pt>
                <c:pt idx="33364">
                  <c:v>145164.586825029</c:v>
                </c:pt>
                <c:pt idx="33365">
                  <c:v>420494.703278702</c:v>
                </c:pt>
                <c:pt idx="33366">
                  <c:v>1.03407049684743E6</c:v>
                </c:pt>
                <c:pt idx="33367">
                  <c:v>1.11106066363674E6</c:v>
                </c:pt>
                <c:pt idx="33368">
                  <c:v>968054.445395354</c:v>
                </c:pt>
                <c:pt idx="33369">
                  <c:v>142073.663448427</c:v>
                </c:pt>
                <c:pt idx="33370">
                  <c:v>170718.463030593</c:v>
                </c:pt>
                <c:pt idx="33371">
                  <c:v>122554.490419631</c:v>
                </c:pt>
                <c:pt idx="33372">
                  <c:v>121612.290868202</c:v>
                </c:pt>
                <c:pt idx="33373">
                  <c:v>90797.8594590796</c:v>
                </c:pt>
                <c:pt idx="33374">
                  <c:v>100940.296839749</c:v>
                </c:pt>
                <c:pt idx="33375">
                  <c:v>191680.597523486</c:v>
                </c:pt>
                <c:pt idx="33376">
                  <c:v>155769.981480348</c:v>
                </c:pt>
                <c:pt idx="33377">
                  <c:v>230975.294773255</c:v>
                </c:pt>
                <c:pt idx="33378">
                  <c:v>137298.035498741</c:v>
                </c:pt>
                <c:pt idx="33379">
                  <c:v>137206.264340595</c:v>
                </c:pt>
                <c:pt idx="33380">
                  <c:v>184702.539339712</c:v>
                </c:pt>
                <c:pt idx="33381">
                  <c:v>124288.390750899</c:v>
                </c:pt>
                <c:pt idx="33382">
                  <c:v>141795.997024731</c:v>
                </c:pt>
                <c:pt idx="33383">
                  <c:v>99403.9544600908</c:v>
                </c:pt>
                <c:pt idx="33384">
                  <c:v>156782.116049631</c:v>
                </c:pt>
                <c:pt idx="33385">
                  <c:v>92501.0145227687</c:v>
                </c:pt>
                <c:pt idx="33386">
                  <c:v>169025.087811625</c:v>
                </c:pt>
                <c:pt idx="33387">
                  <c:v>115951.947122626</c:v>
                </c:pt>
                <c:pt idx="33388">
                  <c:v>141200.405376039</c:v>
                </c:pt>
                <c:pt idx="33389">
                  <c:v>163071.099285002</c:v>
                </c:pt>
                <c:pt idx="33390">
                  <c:v>115272.352383604</c:v>
                </c:pt>
                <c:pt idx="33391">
                  <c:v>117900.380284473</c:v>
                </c:pt>
                <c:pt idx="33392">
                  <c:v>123035.856032862</c:v>
                </c:pt>
                <c:pt idx="33393">
                  <c:v>92712.7995279053</c:v>
                </c:pt>
                <c:pt idx="33394">
                  <c:v>125616.660357748</c:v>
                </c:pt>
                <c:pt idx="33395">
                  <c:v>111650.9288672</c:v>
                </c:pt>
                <c:pt idx="33396">
                  <c:v>200246.508983377</c:v>
                </c:pt>
                <c:pt idx="33397">
                  <c:v>97411.3619216076</c:v>
                </c:pt>
                <c:pt idx="33398">
                  <c:v>192849.848666506</c:v>
                </c:pt>
                <c:pt idx="33399">
                  <c:v>163672.140859388</c:v>
                </c:pt>
                <c:pt idx="33400">
                  <c:v>94054.0509630993</c:v>
                </c:pt>
                <c:pt idx="33401">
                  <c:v>121439.889482238</c:v>
                </c:pt>
                <c:pt idx="33402">
                  <c:v>122017.669146629</c:v>
                </c:pt>
                <c:pt idx="33403">
                  <c:v>129225.014247355</c:v>
                </c:pt>
                <c:pt idx="33404">
                  <c:v>107876.025553362</c:v>
                </c:pt>
                <c:pt idx="33405">
                  <c:v>91205.8705444356</c:v>
                </c:pt>
                <c:pt idx="33406">
                  <c:v>195824.403439696</c:v>
                </c:pt>
                <c:pt idx="33407">
                  <c:v>93975.1733500115</c:v>
                </c:pt>
                <c:pt idx="33408">
                  <c:v>177630.578208379</c:v>
                </c:pt>
                <c:pt idx="33409">
                  <c:v>128702.869470681</c:v>
                </c:pt>
                <c:pt idx="33410">
                  <c:v>90764.637032494</c:v>
                </c:pt>
                <c:pt idx="33411">
                  <c:v>123650.302631116</c:v>
                </c:pt>
                <c:pt idx="33412">
                  <c:v>90777.08238788239</c:v>
                </c:pt>
                <c:pt idx="33413">
                  <c:v>123840.79356456</c:v>
                </c:pt>
                <c:pt idx="33414">
                  <c:v>93893.7450607285</c:v>
                </c:pt>
                <c:pt idx="33415">
                  <c:v>125958.692437016</c:v>
                </c:pt>
                <c:pt idx="33416">
                  <c:v>261314.902630106</c:v>
                </c:pt>
                <c:pt idx="33417">
                  <c:v>332583.685643766</c:v>
                </c:pt>
                <c:pt idx="33418">
                  <c:v>361952.569908639</c:v>
                </c:pt>
                <c:pt idx="33419">
                  <c:v>384367.28825288</c:v>
                </c:pt>
                <c:pt idx="33420">
                  <c:v>397900.165334269</c:v>
                </c:pt>
                <c:pt idx="33421">
                  <c:v>336032.1417853418</c:v>
                </c:pt>
                <c:pt idx="33422">
                  <c:v>364875.580223941</c:v>
                </c:pt>
                <c:pt idx="33423">
                  <c:v>331506.415481479</c:v>
                </c:pt>
                <c:pt idx="33424">
                  <c:v>328920.408541918</c:v>
                </c:pt>
                <c:pt idx="33425">
                  <c:v>402712.584048355</c:v>
                </c:pt>
                <c:pt idx="33426">
                  <c:v>354063.873031126</c:v>
                </c:pt>
                <c:pt idx="33427">
                  <c:v>386205.783238219</c:v>
                </c:pt>
                <c:pt idx="33428">
                  <c:v>376103.32643299</c:v>
                </c:pt>
                <c:pt idx="33429">
                  <c:v>463974.87063965</c:v>
                </c:pt>
                <c:pt idx="33430">
                  <c:v>416101.12415059</c:v>
                </c:pt>
                <c:pt idx="33431">
                  <c:v>418298.880155671</c:v>
                </c:pt>
                <c:pt idx="33432">
                  <c:v>492614.915732862</c:v>
                </c:pt>
                <c:pt idx="33433">
                  <c:v>508099.033945638</c:v>
                </c:pt>
                <c:pt idx="33434">
                  <c:v>500733.944108826</c:v>
                </c:pt>
                <c:pt idx="33435">
                  <c:v>572256.472414525</c:v>
                </c:pt>
                <c:pt idx="33436">
                  <c:v>500569.926731391</c:v>
                </c:pt>
                <c:pt idx="33437">
                  <c:v>468148.3767900368</c:v>
                </c:pt>
                <c:pt idx="33438">
                  <c:v>520800.3828656878</c:v>
                </c:pt>
                <c:pt idx="33439">
                  <c:v>552629.6351779619</c:v>
                </c:pt>
                <c:pt idx="33440">
                  <c:v>488043.576253154</c:v>
                </c:pt>
                <c:pt idx="33441">
                  <c:v>500796.419869881</c:v>
                </c:pt>
                <c:pt idx="33442">
                  <c:v>415421.032080847</c:v>
                </c:pt>
                <c:pt idx="33443">
                  <c:v>449865.737984957</c:v>
                </c:pt>
                <c:pt idx="33444">
                  <c:v>500064.56949853</c:v>
                </c:pt>
                <c:pt idx="33445">
                  <c:v>539530.196982453</c:v>
                </c:pt>
                <c:pt idx="33446">
                  <c:v>411897.720114436</c:v>
                </c:pt>
                <c:pt idx="33447">
                  <c:v>395821.89849399</c:v>
                </c:pt>
                <c:pt idx="33448">
                  <c:v>599730.882412406</c:v>
                </c:pt>
                <c:pt idx="33449">
                  <c:v>554871.91576409</c:v>
                </c:pt>
                <c:pt idx="33450">
                  <c:v>567058.2742933069</c:v>
                </c:pt>
                <c:pt idx="33451">
                  <c:v>582595.863152284</c:v>
                </c:pt>
                <c:pt idx="33452">
                  <c:v>569851.836047137</c:v>
                </c:pt>
                <c:pt idx="33453">
                  <c:v>532789.188642802</c:v>
                </c:pt>
                <c:pt idx="33454">
                  <c:v>534735.1931589708</c:v>
                </c:pt>
                <c:pt idx="33455">
                  <c:v>631063.900372042</c:v>
                </c:pt>
                <c:pt idx="33456">
                  <c:v>530742.715743638</c:v>
                </c:pt>
                <c:pt idx="33457">
                  <c:v>570674.329683258</c:v>
                </c:pt>
                <c:pt idx="33458">
                  <c:v>557729.649806754</c:v>
                </c:pt>
                <c:pt idx="33459">
                  <c:v>418378.736201377</c:v>
                </c:pt>
                <c:pt idx="33460">
                  <c:v>379472.586774175</c:v>
                </c:pt>
                <c:pt idx="33461">
                  <c:v>433940.496262313</c:v>
                </c:pt>
                <c:pt idx="33462">
                  <c:v>379194.253144261</c:v>
                </c:pt>
                <c:pt idx="33463">
                  <c:v>410883.509907312</c:v>
                </c:pt>
                <c:pt idx="33464">
                  <c:v>231450.779295368</c:v>
                </c:pt>
                <c:pt idx="33465">
                  <c:v>199696.458505743</c:v>
                </c:pt>
                <c:pt idx="33466">
                  <c:v>144768.527826998</c:v>
                </c:pt>
                <c:pt idx="33467">
                  <c:v>211662.75838926</c:v>
                </c:pt>
                <c:pt idx="33468">
                  <c:v>207868.380638139</c:v>
                </c:pt>
                <c:pt idx="33469">
                  <c:v>143935.020372778</c:v>
                </c:pt>
                <c:pt idx="33470">
                  <c:v>210508.114522544</c:v>
                </c:pt>
                <c:pt idx="33471">
                  <c:v>148856.560541309</c:v>
                </c:pt>
                <c:pt idx="33472">
                  <c:v>172666.197414727</c:v>
                </c:pt>
                <c:pt idx="33473">
                  <c:v>169116.495863945</c:v>
                </c:pt>
                <c:pt idx="33474">
                  <c:v>245278.049084806</c:v>
                </c:pt>
                <c:pt idx="33475">
                  <c:v>143497.985026995</c:v>
                </c:pt>
                <c:pt idx="33476">
                  <c:v>215397.253086859</c:v>
                </c:pt>
                <c:pt idx="33477">
                  <c:v>194873.929678134</c:v>
                </c:pt>
                <c:pt idx="33478">
                  <c:v>174135.15330225</c:v>
                </c:pt>
                <c:pt idx="33479">
                  <c:v>142576.838007577</c:v>
                </c:pt>
                <c:pt idx="33480">
                  <c:v>141892.115624266</c:v>
                </c:pt>
                <c:pt idx="33481">
                  <c:v>170574.031801471</c:v>
                </c:pt>
                <c:pt idx="33482">
                  <c:v>172001.845947977</c:v>
                </c:pt>
                <c:pt idx="33483">
                  <c:v>141415.194783028</c:v>
                </c:pt>
                <c:pt idx="33484">
                  <c:v>221189.243168134</c:v>
                </c:pt>
                <c:pt idx="33485">
                  <c:v>211529.801845773</c:v>
                </c:pt>
                <c:pt idx="33486">
                  <c:v>268136.970998159</c:v>
                </c:pt>
                <c:pt idx="33487">
                  <c:v>235053.215563299</c:v>
                </c:pt>
                <c:pt idx="33488">
                  <c:v>185717.922529809</c:v>
                </c:pt>
                <c:pt idx="33489">
                  <c:v>262796.407717004</c:v>
                </c:pt>
                <c:pt idx="33490">
                  <c:v>213431.400509125</c:v>
                </c:pt>
                <c:pt idx="33491">
                  <c:v>201895.066997728</c:v>
                </c:pt>
                <c:pt idx="33492">
                  <c:v>200027.423420892</c:v>
                </c:pt>
                <c:pt idx="33493">
                  <c:v>206928.170092183</c:v>
                </c:pt>
                <c:pt idx="33494">
                  <c:v>351364.67634829</c:v>
                </c:pt>
                <c:pt idx="33495">
                  <c:v>208332.5660255</c:v>
                </c:pt>
                <c:pt idx="33496">
                  <c:v>244632.772826312</c:v>
                </c:pt>
                <c:pt idx="33497">
                  <c:v>260532.522232811</c:v>
                </c:pt>
                <c:pt idx="33498">
                  <c:v>230020.152919699</c:v>
                </c:pt>
                <c:pt idx="33499">
                  <c:v>242723.601757961</c:v>
                </c:pt>
                <c:pt idx="33500">
                  <c:v>234076.119723163</c:v>
                </c:pt>
                <c:pt idx="33501">
                  <c:v>203298.680723583</c:v>
                </c:pt>
                <c:pt idx="33502">
                  <c:v>199661.185095209</c:v>
                </c:pt>
                <c:pt idx="33503">
                  <c:v>273508.449758911</c:v>
                </c:pt>
                <c:pt idx="33504">
                  <c:v>267570.513953857</c:v>
                </c:pt>
                <c:pt idx="33505">
                  <c:v>201183.333306665</c:v>
                </c:pt>
                <c:pt idx="33506">
                  <c:v>263167.697763875</c:v>
                </c:pt>
                <c:pt idx="33507">
                  <c:v>220499.153132228</c:v>
                </c:pt>
                <c:pt idx="33508">
                  <c:v>275006.407156843</c:v>
                </c:pt>
                <c:pt idx="33509">
                  <c:v>216556.215458251</c:v>
                </c:pt>
                <c:pt idx="33510">
                  <c:v>225902.838206892</c:v>
                </c:pt>
                <c:pt idx="33511">
                  <c:v>213419.280450808</c:v>
                </c:pt>
                <c:pt idx="33512">
                  <c:v>244057.260079816</c:v>
                </c:pt>
                <c:pt idx="33513">
                  <c:v>268276.312439411</c:v>
                </c:pt>
                <c:pt idx="33514">
                  <c:v>219039.026128816</c:v>
                </c:pt>
                <c:pt idx="33515">
                  <c:v>949442.6077917831</c:v>
                </c:pt>
                <c:pt idx="33516">
                  <c:v>994361.875995193</c:v>
                </c:pt>
                <c:pt idx="33517">
                  <c:v>1.00990999512866E6</c:v>
                </c:pt>
                <c:pt idx="33518">
                  <c:v>604729.959796398</c:v>
                </c:pt>
                <c:pt idx="33519">
                  <c:v>194990.5660079</c:v>
                </c:pt>
                <c:pt idx="33520">
                  <c:v>241916.804774374</c:v>
                </c:pt>
                <c:pt idx="33521">
                  <c:v>238724.920471503</c:v>
                </c:pt>
                <c:pt idx="33522">
                  <c:v>185677.697095693</c:v>
                </c:pt>
                <c:pt idx="33523">
                  <c:v>195935.56494858</c:v>
                </c:pt>
                <c:pt idx="33524">
                  <c:v>190335.061149107</c:v>
                </c:pt>
                <c:pt idx="33525">
                  <c:v>314832.884676652</c:v>
                </c:pt>
                <c:pt idx="33526">
                  <c:v>230674.326071702</c:v>
                </c:pt>
                <c:pt idx="33527">
                  <c:v>285911.215300111</c:v>
                </c:pt>
                <c:pt idx="33528">
                  <c:v>267205.95725286</c:v>
                </c:pt>
                <c:pt idx="33529">
                  <c:v>257971.479951004</c:v>
                </c:pt>
                <c:pt idx="33530">
                  <c:v>263923.905247421</c:v>
                </c:pt>
                <c:pt idx="33531">
                  <c:v>246421.132335482</c:v>
                </c:pt>
                <c:pt idx="33532">
                  <c:v>233894.951325786</c:v>
                </c:pt>
                <c:pt idx="33533">
                  <c:v>230553.051851217</c:v>
                </c:pt>
                <c:pt idx="33534">
                  <c:v>333135.832694344</c:v>
                </c:pt>
                <c:pt idx="33535">
                  <c:v>232629.119813598</c:v>
                </c:pt>
                <c:pt idx="33536">
                  <c:v>304970.395234622</c:v>
                </c:pt>
                <c:pt idx="33537">
                  <c:v>262096.965473431</c:v>
                </c:pt>
                <c:pt idx="33538">
                  <c:v>356011.75171531</c:v>
                </c:pt>
                <c:pt idx="33539">
                  <c:v>261537.843362005</c:v>
                </c:pt>
                <c:pt idx="33540">
                  <c:v>299889.880193944</c:v>
                </c:pt>
                <c:pt idx="33541">
                  <c:v>274984.406714527</c:v>
                </c:pt>
                <c:pt idx="33542">
                  <c:v>333894.6277507518</c:v>
                </c:pt>
                <c:pt idx="33543">
                  <c:v>260637.72816191</c:v>
                </c:pt>
                <c:pt idx="33544">
                  <c:v>330360.004025572</c:v>
                </c:pt>
                <c:pt idx="33545">
                  <c:v>265888.2448562078</c:v>
                </c:pt>
                <c:pt idx="33546">
                  <c:v>260875.8346634989</c:v>
                </c:pt>
                <c:pt idx="33547">
                  <c:v>170431.778762683</c:v>
                </c:pt>
                <c:pt idx="33548">
                  <c:v>184005.320394743</c:v>
                </c:pt>
                <c:pt idx="33549">
                  <c:v>201429.02016192</c:v>
                </c:pt>
                <c:pt idx="33550">
                  <c:v>177347.818572756</c:v>
                </c:pt>
                <c:pt idx="33551">
                  <c:v>175879.988101829</c:v>
                </c:pt>
                <c:pt idx="33552">
                  <c:v>146444.677741658</c:v>
                </c:pt>
                <c:pt idx="33553">
                  <c:v>148020.775374029</c:v>
                </c:pt>
                <c:pt idx="33554">
                  <c:v>247406.392506034</c:v>
                </c:pt>
                <c:pt idx="33555">
                  <c:v>173551.181629205</c:v>
                </c:pt>
                <c:pt idx="33556">
                  <c:v>183140.891303895</c:v>
                </c:pt>
                <c:pt idx="33557">
                  <c:v>144676.84526479</c:v>
                </c:pt>
                <c:pt idx="33558">
                  <c:v>176732.955483801</c:v>
                </c:pt>
                <c:pt idx="33559">
                  <c:v>233485.556199982</c:v>
                </c:pt>
                <c:pt idx="33560">
                  <c:v>211368.25203114</c:v>
                </c:pt>
                <c:pt idx="33561">
                  <c:v>149524.635119521</c:v>
                </c:pt>
                <c:pt idx="33562">
                  <c:v>179382.980488838</c:v>
                </c:pt>
                <c:pt idx="33563">
                  <c:v>150099.427691528</c:v>
                </c:pt>
                <c:pt idx="33564">
                  <c:v>253656.134740269</c:v>
                </c:pt>
                <c:pt idx="33565">
                  <c:v>146400.51725484</c:v>
                </c:pt>
                <c:pt idx="33566">
                  <c:v>175574.335149203</c:v>
                </c:pt>
                <c:pt idx="33567">
                  <c:v>145387.465137637</c:v>
                </c:pt>
                <c:pt idx="33568">
                  <c:v>224907.387212605</c:v>
                </c:pt>
                <c:pt idx="33569">
                  <c:v>191025.159454105</c:v>
                </c:pt>
                <c:pt idx="33570">
                  <c:v>145582.540129071</c:v>
                </c:pt>
                <c:pt idx="33571">
                  <c:v>174750.180951548</c:v>
                </c:pt>
                <c:pt idx="33572">
                  <c:v>190623.785224715</c:v>
                </c:pt>
                <c:pt idx="33573">
                  <c:v>164438.80426428</c:v>
                </c:pt>
                <c:pt idx="33574">
                  <c:v>180886.442928258</c:v>
                </c:pt>
                <c:pt idx="33575">
                  <c:v>247262.20805112</c:v>
                </c:pt>
                <c:pt idx="33576">
                  <c:v>126684.992645606</c:v>
                </c:pt>
                <c:pt idx="33577">
                  <c:v>113416.129496817</c:v>
                </c:pt>
                <c:pt idx="33578">
                  <c:v>176365.647977601</c:v>
                </c:pt>
                <c:pt idx="33579">
                  <c:v>109548.718151691</c:v>
                </c:pt>
                <c:pt idx="33580">
                  <c:v>166446.349937073</c:v>
                </c:pt>
                <c:pt idx="33581">
                  <c:v>133686.217620453</c:v>
                </c:pt>
                <c:pt idx="33582">
                  <c:v>113419.651179873</c:v>
                </c:pt>
                <c:pt idx="33583">
                  <c:v>119774.194744704</c:v>
                </c:pt>
                <c:pt idx="33584">
                  <c:v>98822.01359719767</c:v>
                </c:pt>
                <c:pt idx="33585">
                  <c:v>112641.672764893</c:v>
                </c:pt>
                <c:pt idx="33586">
                  <c:v>106588.289566239</c:v>
                </c:pt>
                <c:pt idx="33587">
                  <c:v>100611.486324796</c:v>
                </c:pt>
                <c:pt idx="33588">
                  <c:v>100005.98421387</c:v>
                </c:pt>
                <c:pt idx="33589">
                  <c:v>100457.371674533</c:v>
                </c:pt>
                <c:pt idx="33590">
                  <c:v>100180.16003968</c:v>
                </c:pt>
                <c:pt idx="33591">
                  <c:v>100352.920234161</c:v>
                </c:pt>
                <c:pt idx="33592">
                  <c:v>100077.069076053</c:v>
                </c:pt>
                <c:pt idx="33593">
                  <c:v>107129.256656295</c:v>
                </c:pt>
                <c:pt idx="33594">
                  <c:v>100530.934853304</c:v>
                </c:pt>
                <c:pt idx="33595">
                  <c:v>99749.4287024978</c:v>
                </c:pt>
                <c:pt idx="33596">
                  <c:v>133178.121305836</c:v>
                </c:pt>
                <c:pt idx="33597">
                  <c:v>123516.701371573</c:v>
                </c:pt>
                <c:pt idx="33598">
                  <c:v>97663.03190107539</c:v>
                </c:pt>
                <c:pt idx="33599">
                  <c:v>183126.138872587</c:v>
                </c:pt>
                <c:pt idx="33600">
                  <c:v>94601.0481344015</c:v>
                </c:pt>
                <c:pt idx="33601">
                  <c:v>136677.641233816</c:v>
                </c:pt>
                <c:pt idx="33602">
                  <c:v>93842.41035336867</c:v>
                </c:pt>
                <c:pt idx="33603">
                  <c:v>169194.074603579</c:v>
                </c:pt>
                <c:pt idx="33604">
                  <c:v>197026.664358558</c:v>
                </c:pt>
                <c:pt idx="33605">
                  <c:v>123555.138630317</c:v>
                </c:pt>
                <c:pt idx="33606">
                  <c:v>96603.70835300208</c:v>
                </c:pt>
                <c:pt idx="33607">
                  <c:v>109208.112797809</c:v>
                </c:pt>
                <c:pt idx="33608">
                  <c:v>182730.967582127</c:v>
                </c:pt>
                <c:pt idx="33609">
                  <c:v>113266.286730044</c:v>
                </c:pt>
                <c:pt idx="33610">
                  <c:v>147197.557928668</c:v>
                </c:pt>
                <c:pt idx="33611">
                  <c:v>128995.64128699</c:v>
                </c:pt>
                <c:pt idx="33612">
                  <c:v>116694.725968575</c:v>
                </c:pt>
                <c:pt idx="33613">
                  <c:v>107248.032693066</c:v>
                </c:pt>
                <c:pt idx="33614">
                  <c:v>171466.038265327</c:v>
                </c:pt>
                <c:pt idx="33615">
                  <c:v>178438.085931602</c:v>
                </c:pt>
                <c:pt idx="33616">
                  <c:v>105317.777530432</c:v>
                </c:pt>
                <c:pt idx="33617">
                  <c:v>132284.20687823</c:v>
                </c:pt>
                <c:pt idx="33618">
                  <c:v>161158.7269429</c:v>
                </c:pt>
                <c:pt idx="33619">
                  <c:v>148901.868085125</c:v>
                </c:pt>
                <c:pt idx="33620">
                  <c:v>201030.459433289</c:v>
                </c:pt>
                <c:pt idx="33621">
                  <c:v>153111.453618098</c:v>
                </c:pt>
                <c:pt idx="33622">
                  <c:v>108943.5861402</c:v>
                </c:pt>
                <c:pt idx="33623">
                  <c:v>113199.464911126</c:v>
                </c:pt>
                <c:pt idx="33624">
                  <c:v>223927.179877316</c:v>
                </c:pt>
                <c:pt idx="33625">
                  <c:v>127811.86173213</c:v>
                </c:pt>
                <c:pt idx="33626">
                  <c:v>171694.043678275</c:v>
                </c:pt>
                <c:pt idx="33627">
                  <c:v>117079.417472235</c:v>
                </c:pt>
                <c:pt idx="33628">
                  <c:v>114267.702959913</c:v>
                </c:pt>
                <c:pt idx="33629">
                  <c:v>210310.808974685</c:v>
                </c:pt>
                <c:pt idx="33630">
                  <c:v>158544.191236392</c:v>
                </c:pt>
                <c:pt idx="33631">
                  <c:v>155844.518339223</c:v>
                </c:pt>
                <c:pt idx="33632">
                  <c:v>126584.113877246</c:v>
                </c:pt>
                <c:pt idx="33633">
                  <c:v>168377.71935436</c:v>
                </c:pt>
                <c:pt idx="33634">
                  <c:v>186674.0408976</c:v>
                </c:pt>
                <c:pt idx="33635">
                  <c:v>126947.884287905</c:v>
                </c:pt>
                <c:pt idx="33636">
                  <c:v>168565.023765813</c:v>
                </c:pt>
                <c:pt idx="33637">
                  <c:v>173606.513260606</c:v>
                </c:pt>
                <c:pt idx="33638">
                  <c:v>156116.871897821</c:v>
                </c:pt>
                <c:pt idx="33639">
                  <c:v>153686.59305145</c:v>
                </c:pt>
                <c:pt idx="33640">
                  <c:v>186451.802413354</c:v>
                </c:pt>
                <c:pt idx="33641">
                  <c:v>195811.987125764</c:v>
                </c:pt>
                <c:pt idx="33642">
                  <c:v>191769.393811305</c:v>
                </c:pt>
                <c:pt idx="33643">
                  <c:v>133400.435537758</c:v>
                </c:pt>
                <c:pt idx="33644">
                  <c:v>204684.930952825</c:v>
                </c:pt>
                <c:pt idx="33645">
                  <c:v>149891.366634953</c:v>
                </c:pt>
                <c:pt idx="33646">
                  <c:v>180068.62859805</c:v>
                </c:pt>
                <c:pt idx="33647">
                  <c:v>135424.4295182939</c:v>
                </c:pt>
                <c:pt idx="33648">
                  <c:v>134840.281425413</c:v>
                </c:pt>
                <c:pt idx="33649">
                  <c:v>195633.840190173</c:v>
                </c:pt>
                <c:pt idx="33650">
                  <c:v>148956.490278496</c:v>
                </c:pt>
                <c:pt idx="33651">
                  <c:v>187144.731965297</c:v>
                </c:pt>
                <c:pt idx="33652">
                  <c:v>177564.991831185</c:v>
                </c:pt>
                <c:pt idx="33653">
                  <c:v>153112.909506777</c:v>
                </c:pt>
                <c:pt idx="33654">
                  <c:v>182519.270506976</c:v>
                </c:pt>
                <c:pt idx="33655">
                  <c:v>164626.038333116</c:v>
                </c:pt>
                <c:pt idx="33656">
                  <c:v>238694.684252116</c:v>
                </c:pt>
                <c:pt idx="33657">
                  <c:v>165403.05040114</c:v>
                </c:pt>
                <c:pt idx="33658">
                  <c:v>133086.859474927</c:v>
                </c:pt>
                <c:pt idx="33659">
                  <c:v>186175.971951209</c:v>
                </c:pt>
                <c:pt idx="33660">
                  <c:v>131971.742878756</c:v>
                </c:pt>
                <c:pt idx="33661">
                  <c:v>104080.010650425</c:v>
                </c:pt>
                <c:pt idx="33662">
                  <c:v>131649.10732972</c:v>
                </c:pt>
                <c:pt idx="33663">
                  <c:v>111142.560866731</c:v>
                </c:pt>
                <c:pt idx="33664">
                  <c:v>663721.359126346</c:v>
                </c:pt>
                <c:pt idx="33665">
                  <c:v>945911.0996108989</c:v>
                </c:pt>
                <c:pt idx="33666">
                  <c:v>1.0456550294782E6</c:v>
                </c:pt>
                <c:pt idx="33667">
                  <c:v>731454.134210202</c:v>
                </c:pt>
                <c:pt idx="33668">
                  <c:v>187056.741027154</c:v>
                </c:pt>
                <c:pt idx="33669">
                  <c:v>137593.821628007</c:v>
                </c:pt>
                <c:pt idx="33670">
                  <c:v>96334.48888546365</c:v>
                </c:pt>
                <c:pt idx="33671">
                  <c:v>140004.72840928</c:v>
                </c:pt>
                <c:pt idx="33672">
                  <c:v>153977.337067474</c:v>
                </c:pt>
                <c:pt idx="33673">
                  <c:v>147085.299785117</c:v>
                </c:pt>
                <c:pt idx="33674">
                  <c:v>287701.76694575</c:v>
                </c:pt>
                <c:pt idx="33675">
                  <c:v>122414.378603245</c:v>
                </c:pt>
                <c:pt idx="33676">
                  <c:v>171955.117444183</c:v>
                </c:pt>
                <c:pt idx="33677">
                  <c:v>186759.16747169</c:v>
                </c:pt>
                <c:pt idx="33678">
                  <c:v>124790.410647506</c:v>
                </c:pt>
                <c:pt idx="33679">
                  <c:v>131999.279514326</c:v>
                </c:pt>
                <c:pt idx="33680">
                  <c:v>102135.497481582</c:v>
                </c:pt>
                <c:pt idx="33681">
                  <c:v>101010.543328518</c:v>
                </c:pt>
                <c:pt idx="33682">
                  <c:v>130534.66517388</c:v>
                </c:pt>
                <c:pt idx="33683">
                  <c:v>134658.844318555</c:v>
                </c:pt>
                <c:pt idx="33684">
                  <c:v>110312.557973512</c:v>
                </c:pt>
                <c:pt idx="33685">
                  <c:v>145493.674297081</c:v>
                </c:pt>
                <c:pt idx="33686">
                  <c:v>165044.490721518</c:v>
                </c:pt>
                <c:pt idx="33687">
                  <c:v>178455.312576626</c:v>
                </c:pt>
                <c:pt idx="33688">
                  <c:v>160376.860441847</c:v>
                </c:pt>
                <c:pt idx="33689">
                  <c:v>167244.895640951</c:v>
                </c:pt>
                <c:pt idx="33690">
                  <c:v>111125.875561848</c:v>
                </c:pt>
                <c:pt idx="33691">
                  <c:v>171892.286150932</c:v>
                </c:pt>
                <c:pt idx="33692">
                  <c:v>109682.309289816</c:v>
                </c:pt>
                <c:pt idx="33693">
                  <c:v>138048.172202281</c:v>
                </c:pt>
                <c:pt idx="33694">
                  <c:v>110232.126639041</c:v>
                </c:pt>
                <c:pt idx="33695">
                  <c:v>211302.771777433</c:v>
                </c:pt>
                <c:pt idx="33696">
                  <c:v>108554.172327331</c:v>
                </c:pt>
                <c:pt idx="33697">
                  <c:v>177095.793751555</c:v>
                </c:pt>
                <c:pt idx="33698">
                  <c:v>169808.818644327</c:v>
                </c:pt>
                <c:pt idx="33699">
                  <c:v>137513.825187776</c:v>
                </c:pt>
                <c:pt idx="33700">
                  <c:v>98301.8588089585</c:v>
                </c:pt>
                <c:pt idx="33701">
                  <c:v>98426.5473686262</c:v>
                </c:pt>
                <c:pt idx="33702">
                  <c:v>127258.066984023</c:v>
                </c:pt>
                <c:pt idx="33703">
                  <c:v>130156.174098787</c:v>
                </c:pt>
                <c:pt idx="33704">
                  <c:v>100091.129742254</c:v>
                </c:pt>
                <c:pt idx="33705">
                  <c:v>171442.27040027</c:v>
                </c:pt>
                <c:pt idx="33706">
                  <c:v>181199.964744002</c:v>
                </c:pt>
                <c:pt idx="33707">
                  <c:v>152910.975626617</c:v>
                </c:pt>
                <c:pt idx="33708">
                  <c:v>100132.589191236</c:v>
                </c:pt>
                <c:pt idx="33709">
                  <c:v>163431.259174534</c:v>
                </c:pt>
                <c:pt idx="33710">
                  <c:v>128772.56208923</c:v>
                </c:pt>
                <c:pt idx="33711">
                  <c:v>112506.474862058</c:v>
                </c:pt>
                <c:pt idx="33712">
                  <c:v>123839.751615128</c:v>
                </c:pt>
                <c:pt idx="33713">
                  <c:v>129760.967175883</c:v>
                </c:pt>
                <c:pt idx="33714">
                  <c:v>101246.528637769</c:v>
                </c:pt>
                <c:pt idx="33715">
                  <c:v>197342.516220646</c:v>
                </c:pt>
                <c:pt idx="33716">
                  <c:v>124997.460577556</c:v>
                </c:pt>
                <c:pt idx="33717">
                  <c:v>172123.531631759</c:v>
                </c:pt>
                <c:pt idx="33718">
                  <c:v>126012.673618704</c:v>
                </c:pt>
                <c:pt idx="33719">
                  <c:v>121323.209279224</c:v>
                </c:pt>
                <c:pt idx="33720">
                  <c:v>104947.427979889</c:v>
                </c:pt>
                <c:pt idx="33721">
                  <c:v>97237.0101664433</c:v>
                </c:pt>
                <c:pt idx="33722">
                  <c:v>130554.694172849</c:v>
                </c:pt>
                <c:pt idx="33723">
                  <c:v>112852.824084775</c:v>
                </c:pt>
                <c:pt idx="33724">
                  <c:v>144881.066139725</c:v>
                </c:pt>
                <c:pt idx="33725">
                  <c:v>125091.451656577</c:v>
                </c:pt>
                <c:pt idx="33726">
                  <c:v>198439.952747132</c:v>
                </c:pt>
                <c:pt idx="33727">
                  <c:v>98105.3959433584</c:v>
                </c:pt>
                <c:pt idx="33728">
                  <c:v>207470.551283861</c:v>
                </c:pt>
                <c:pt idx="33729">
                  <c:v>107702.433607178</c:v>
                </c:pt>
                <c:pt idx="33730">
                  <c:v>141196.663007037</c:v>
                </c:pt>
                <c:pt idx="33731">
                  <c:v>100070.596427413</c:v>
                </c:pt>
                <c:pt idx="33732">
                  <c:v>122558.09922547</c:v>
                </c:pt>
                <c:pt idx="33733">
                  <c:v>105855.221971863</c:v>
                </c:pt>
                <c:pt idx="33734">
                  <c:v>155845.309326476</c:v>
                </c:pt>
                <c:pt idx="33735">
                  <c:v>100260.405540881</c:v>
                </c:pt>
                <c:pt idx="33736">
                  <c:v>294404.771807247</c:v>
                </c:pt>
                <c:pt idx="33737">
                  <c:v>184754.479954477</c:v>
                </c:pt>
                <c:pt idx="33738">
                  <c:v>140506.363539873</c:v>
                </c:pt>
                <c:pt idx="33739">
                  <c:v>101563.677412903</c:v>
                </c:pt>
                <c:pt idx="33740">
                  <c:v>140672.867184785</c:v>
                </c:pt>
                <c:pt idx="33741">
                  <c:v>148740.469781354</c:v>
                </c:pt>
                <c:pt idx="33742">
                  <c:v>163409.476597668</c:v>
                </c:pt>
                <c:pt idx="33743">
                  <c:v>105069.529434278</c:v>
                </c:pt>
                <c:pt idx="33744">
                  <c:v>135665.07835327</c:v>
                </c:pt>
                <c:pt idx="33745">
                  <c:v>104934.509861117</c:v>
                </c:pt>
                <c:pt idx="33746">
                  <c:v>205643.547692883</c:v>
                </c:pt>
                <c:pt idx="33747">
                  <c:v>145135.83603821</c:v>
                </c:pt>
                <c:pt idx="33748">
                  <c:v>167081.69886412</c:v>
                </c:pt>
                <c:pt idx="33749">
                  <c:v>127660.708694067</c:v>
                </c:pt>
                <c:pt idx="33750">
                  <c:v>129111.429222996</c:v>
                </c:pt>
                <c:pt idx="33751">
                  <c:v>100151.338733142</c:v>
                </c:pt>
                <c:pt idx="33752">
                  <c:v>99339.4903946601</c:v>
                </c:pt>
                <c:pt idx="33753">
                  <c:v>135799.36252608</c:v>
                </c:pt>
                <c:pt idx="33754">
                  <c:v>138944.047344846</c:v>
                </c:pt>
                <c:pt idx="33755">
                  <c:v>105044.149731719</c:v>
                </c:pt>
                <c:pt idx="33756">
                  <c:v>170965.781148211</c:v>
                </c:pt>
                <c:pt idx="33757">
                  <c:v>121450.547832193</c:v>
                </c:pt>
                <c:pt idx="33758">
                  <c:v>177154.437333253</c:v>
                </c:pt>
                <c:pt idx="33759">
                  <c:v>180886.215432795</c:v>
                </c:pt>
                <c:pt idx="33760">
                  <c:v>105590.274125939</c:v>
                </c:pt>
                <c:pt idx="33761">
                  <c:v>154539.673914283</c:v>
                </c:pt>
                <c:pt idx="33762">
                  <c:v>110359.681316605</c:v>
                </c:pt>
                <c:pt idx="33763">
                  <c:v>112553.129193798</c:v>
                </c:pt>
                <c:pt idx="33764">
                  <c:v>341661.562481846</c:v>
                </c:pt>
                <c:pt idx="33765">
                  <c:v>497885.962006279</c:v>
                </c:pt>
                <c:pt idx="33766">
                  <c:v>496115.663811467</c:v>
                </c:pt>
                <c:pt idx="33767">
                  <c:v>97286.59423019677</c:v>
                </c:pt>
                <c:pt idx="33768">
                  <c:v>185392.530273245</c:v>
                </c:pt>
                <c:pt idx="33769">
                  <c:v>124761.440392162</c:v>
                </c:pt>
                <c:pt idx="33770">
                  <c:v>105632.571859102</c:v>
                </c:pt>
                <c:pt idx="33771">
                  <c:v>150016.48017927</c:v>
                </c:pt>
                <c:pt idx="33772">
                  <c:v>101864.176413301</c:v>
                </c:pt>
                <c:pt idx="33773">
                  <c:v>125219.549038244</c:v>
                </c:pt>
                <c:pt idx="33774">
                  <c:v>94530.9740738956</c:v>
                </c:pt>
                <c:pt idx="33775">
                  <c:v>110005.199472953</c:v>
                </c:pt>
                <c:pt idx="33776">
                  <c:v>189019.043609321</c:v>
                </c:pt>
                <c:pt idx="33777">
                  <c:v>153583.323531236</c:v>
                </c:pt>
                <c:pt idx="33778">
                  <c:v>96773.77423548741</c:v>
                </c:pt>
                <c:pt idx="33779">
                  <c:v>160120.070924833</c:v>
                </c:pt>
                <c:pt idx="33780">
                  <c:v>158275.102116884</c:v>
                </c:pt>
                <c:pt idx="33781">
                  <c:v>96698.511294233</c:v>
                </c:pt>
                <c:pt idx="33782">
                  <c:v>97878.1834168907</c:v>
                </c:pt>
                <c:pt idx="33783">
                  <c:v>153599.060738629</c:v>
                </c:pt>
                <c:pt idx="33784">
                  <c:v>98034.21618738447</c:v>
                </c:pt>
                <c:pt idx="33785">
                  <c:v>199419.325126083</c:v>
                </c:pt>
                <c:pt idx="33786">
                  <c:v>113857.62107962</c:v>
                </c:pt>
                <c:pt idx="33787">
                  <c:v>135576.568537219</c:v>
                </c:pt>
                <c:pt idx="33788">
                  <c:v>123165.004805679</c:v>
                </c:pt>
                <c:pt idx="33789">
                  <c:v>207639.377047889</c:v>
                </c:pt>
                <c:pt idx="33790">
                  <c:v>115486.410764018</c:v>
                </c:pt>
                <c:pt idx="33791">
                  <c:v>133907.371251595</c:v>
                </c:pt>
                <c:pt idx="33792">
                  <c:v>137157.640886224</c:v>
                </c:pt>
                <c:pt idx="33793">
                  <c:v>142523.992192475</c:v>
                </c:pt>
                <c:pt idx="33794">
                  <c:v>126157.30813438</c:v>
                </c:pt>
                <c:pt idx="33795">
                  <c:v>119371.979222958</c:v>
                </c:pt>
                <c:pt idx="33796">
                  <c:v>196300.727469019</c:v>
                </c:pt>
                <c:pt idx="33797">
                  <c:v>126943.100799928</c:v>
                </c:pt>
                <c:pt idx="33798">
                  <c:v>111263.475341655</c:v>
                </c:pt>
                <c:pt idx="33799">
                  <c:v>182687.496970459</c:v>
                </c:pt>
                <c:pt idx="33800">
                  <c:v>152228.550250821</c:v>
                </c:pt>
                <c:pt idx="33801">
                  <c:v>138076.622943255</c:v>
                </c:pt>
                <c:pt idx="33802">
                  <c:v>95908.02038677641</c:v>
                </c:pt>
                <c:pt idx="33803">
                  <c:v>94452.1235387031</c:v>
                </c:pt>
                <c:pt idx="33804">
                  <c:v>135621.47635538</c:v>
                </c:pt>
                <c:pt idx="33805">
                  <c:v>98246.8532200981</c:v>
                </c:pt>
                <c:pt idx="33806">
                  <c:v>189749.0944563</c:v>
                </c:pt>
                <c:pt idx="33807">
                  <c:v>118330.872260237</c:v>
                </c:pt>
                <c:pt idx="33808">
                  <c:v>93147.25423185539</c:v>
                </c:pt>
                <c:pt idx="33809">
                  <c:v>155463.968838648</c:v>
                </c:pt>
                <c:pt idx="33810">
                  <c:v>185982.751583321</c:v>
                </c:pt>
                <c:pt idx="33811">
                  <c:v>110966.216984665</c:v>
                </c:pt>
                <c:pt idx="33812">
                  <c:v>157905.197652654</c:v>
                </c:pt>
                <c:pt idx="33813">
                  <c:v>266374.654653112</c:v>
                </c:pt>
                <c:pt idx="33814">
                  <c:v>1.02396395200792E6</c:v>
                </c:pt>
                <c:pt idx="33815">
                  <c:v>988184.7943160717</c:v>
                </c:pt>
                <c:pt idx="33816">
                  <c:v>1.01876721385328E6</c:v>
                </c:pt>
                <c:pt idx="33817">
                  <c:v>174693.972049353</c:v>
                </c:pt>
                <c:pt idx="33818">
                  <c:v>135168.881878258</c:v>
                </c:pt>
                <c:pt idx="33819">
                  <c:v>184814.199472458</c:v>
                </c:pt>
                <c:pt idx="33820">
                  <c:v>162864.070274901</c:v>
                </c:pt>
                <c:pt idx="33821">
                  <c:v>134971.672246183</c:v>
                </c:pt>
                <c:pt idx="33822">
                  <c:v>100241.141044768</c:v>
                </c:pt>
                <c:pt idx="33823">
                  <c:v>100247.793823797</c:v>
                </c:pt>
                <c:pt idx="33824">
                  <c:v>98282.0847753119</c:v>
                </c:pt>
                <c:pt idx="33825">
                  <c:v>192811.491507629</c:v>
                </c:pt>
                <c:pt idx="33826">
                  <c:v>135020.368104707</c:v>
                </c:pt>
                <c:pt idx="33827">
                  <c:v>137319.71185549</c:v>
                </c:pt>
                <c:pt idx="33828">
                  <c:v>116782.04610005</c:v>
                </c:pt>
                <c:pt idx="33829">
                  <c:v>131334.012358459</c:v>
                </c:pt>
                <c:pt idx="33830">
                  <c:v>158924.221826945</c:v>
                </c:pt>
                <c:pt idx="33831">
                  <c:v>154188.788598559</c:v>
                </c:pt>
                <c:pt idx="33832">
                  <c:v>118964.793336589</c:v>
                </c:pt>
                <c:pt idx="33833">
                  <c:v>94054.2181118117</c:v>
                </c:pt>
                <c:pt idx="33834">
                  <c:v>94048.41443938646</c:v>
                </c:pt>
                <c:pt idx="33835">
                  <c:v>206886.022582973</c:v>
                </c:pt>
                <c:pt idx="33836">
                  <c:v>135713.676010703</c:v>
                </c:pt>
                <c:pt idx="33837">
                  <c:v>106967.17777607</c:v>
                </c:pt>
                <c:pt idx="33838">
                  <c:v>138319.949225984</c:v>
                </c:pt>
                <c:pt idx="33839">
                  <c:v>163847.824103116</c:v>
                </c:pt>
                <c:pt idx="33840">
                  <c:v>148345.903048753</c:v>
                </c:pt>
                <c:pt idx="33841">
                  <c:v>119386.261931544</c:v>
                </c:pt>
                <c:pt idx="33842">
                  <c:v>102333.964931211</c:v>
                </c:pt>
                <c:pt idx="33843">
                  <c:v>174794.140860332</c:v>
                </c:pt>
                <c:pt idx="33844">
                  <c:v>95231.84747475958</c:v>
                </c:pt>
                <c:pt idx="33845">
                  <c:v>166942.55217515</c:v>
                </c:pt>
                <c:pt idx="33846">
                  <c:v>182921.397549506</c:v>
                </c:pt>
                <c:pt idx="33847">
                  <c:v>95721.7886596677</c:v>
                </c:pt>
                <c:pt idx="33848">
                  <c:v>157316.387261371</c:v>
                </c:pt>
                <c:pt idx="33849">
                  <c:v>153413.225617878</c:v>
                </c:pt>
                <c:pt idx="33850">
                  <c:v>135379.623247362</c:v>
                </c:pt>
                <c:pt idx="33851">
                  <c:v>96469.8157858172</c:v>
                </c:pt>
                <c:pt idx="33852">
                  <c:v>94904.23467702144</c:v>
                </c:pt>
                <c:pt idx="33853">
                  <c:v>109570.86732548</c:v>
                </c:pt>
                <c:pt idx="33854">
                  <c:v>136911.552094076</c:v>
                </c:pt>
                <c:pt idx="33855">
                  <c:v>193254.618590813</c:v>
                </c:pt>
                <c:pt idx="33856">
                  <c:v>103959.345033025</c:v>
                </c:pt>
                <c:pt idx="33857">
                  <c:v>135746.788169508</c:v>
                </c:pt>
                <c:pt idx="33858">
                  <c:v>240589.838164129</c:v>
                </c:pt>
                <c:pt idx="33859">
                  <c:v>177833.283267409</c:v>
                </c:pt>
                <c:pt idx="33860">
                  <c:v>127638.820473775</c:v>
                </c:pt>
                <c:pt idx="33861">
                  <c:v>186198.879364409</c:v>
                </c:pt>
                <c:pt idx="33862">
                  <c:v>149933.704573362</c:v>
                </c:pt>
                <c:pt idx="33863">
                  <c:v>103798.235092169</c:v>
                </c:pt>
                <c:pt idx="33864">
                  <c:v>118453.483241023</c:v>
                </c:pt>
                <c:pt idx="33865">
                  <c:v>103127.126443585</c:v>
                </c:pt>
                <c:pt idx="33866">
                  <c:v>193870.740397867</c:v>
                </c:pt>
                <c:pt idx="33867">
                  <c:v>104278.501681688</c:v>
                </c:pt>
                <c:pt idx="33868">
                  <c:v>210689.948072644</c:v>
                </c:pt>
                <c:pt idx="33869">
                  <c:v>95117.9287441511</c:v>
                </c:pt>
                <c:pt idx="33870">
                  <c:v>129464.269951671</c:v>
                </c:pt>
                <c:pt idx="33871">
                  <c:v>100178.304460644</c:v>
                </c:pt>
                <c:pt idx="33872">
                  <c:v>125807.475968149</c:v>
                </c:pt>
                <c:pt idx="33873">
                  <c:v>95141.9954882969</c:v>
                </c:pt>
                <c:pt idx="33874">
                  <c:v>126376.693697175</c:v>
                </c:pt>
                <c:pt idx="33875">
                  <c:v>98182.172021379</c:v>
                </c:pt>
                <c:pt idx="33876">
                  <c:v>225301.463613263</c:v>
                </c:pt>
                <c:pt idx="33877">
                  <c:v>106266.181904696</c:v>
                </c:pt>
                <c:pt idx="33878">
                  <c:v>107349.308956123</c:v>
                </c:pt>
                <c:pt idx="33879">
                  <c:v>129532.924063239</c:v>
                </c:pt>
                <c:pt idx="33880">
                  <c:v>183591.347261366</c:v>
                </c:pt>
                <c:pt idx="33881">
                  <c:v>137229.388790845</c:v>
                </c:pt>
                <c:pt idx="33882">
                  <c:v>127066.075180369</c:v>
                </c:pt>
                <c:pt idx="33883">
                  <c:v>98785.6875465866</c:v>
                </c:pt>
                <c:pt idx="33884">
                  <c:v>105455.54917256</c:v>
                </c:pt>
                <c:pt idx="33885">
                  <c:v>99327.8617804533</c:v>
                </c:pt>
                <c:pt idx="33886">
                  <c:v>203463.036235713</c:v>
                </c:pt>
                <c:pt idx="33887">
                  <c:v>95722.1955487766</c:v>
                </c:pt>
                <c:pt idx="33888">
                  <c:v>150801.976090974</c:v>
                </c:pt>
                <c:pt idx="33889">
                  <c:v>128551.010026765</c:v>
                </c:pt>
                <c:pt idx="33890">
                  <c:v>198638.219959809</c:v>
                </c:pt>
                <c:pt idx="33891">
                  <c:v>146489.310361159</c:v>
                </c:pt>
                <c:pt idx="33892">
                  <c:v>107034.951690112</c:v>
                </c:pt>
                <c:pt idx="33893">
                  <c:v>146712.514769618</c:v>
                </c:pt>
                <c:pt idx="33894">
                  <c:v>102899.08044881</c:v>
                </c:pt>
                <c:pt idx="33895">
                  <c:v>124653.559325442</c:v>
                </c:pt>
                <c:pt idx="33896">
                  <c:v>204406.70954771</c:v>
                </c:pt>
                <c:pt idx="33897">
                  <c:v>127421.519620172</c:v>
                </c:pt>
                <c:pt idx="33898">
                  <c:v>127168.479662288</c:v>
                </c:pt>
                <c:pt idx="33899">
                  <c:v>139604.410174078</c:v>
                </c:pt>
                <c:pt idx="33900">
                  <c:v>158737.554315604</c:v>
                </c:pt>
                <c:pt idx="33901">
                  <c:v>125154.840497767</c:v>
                </c:pt>
                <c:pt idx="33902">
                  <c:v>141605.879557715</c:v>
                </c:pt>
                <c:pt idx="33903">
                  <c:v>103974.656955876</c:v>
                </c:pt>
                <c:pt idx="33904">
                  <c:v>107934.587838888</c:v>
                </c:pt>
                <c:pt idx="33905">
                  <c:v>128886.803240004</c:v>
                </c:pt>
                <c:pt idx="33906">
                  <c:v>215818.81669327</c:v>
                </c:pt>
                <c:pt idx="33907">
                  <c:v>94591.6625185974</c:v>
                </c:pt>
                <c:pt idx="33908">
                  <c:v>140940.284381625</c:v>
                </c:pt>
                <c:pt idx="33909">
                  <c:v>142997.434543398</c:v>
                </c:pt>
                <c:pt idx="33910">
                  <c:v>98239.2903165349</c:v>
                </c:pt>
                <c:pt idx="33911">
                  <c:v>148920.6007679</c:v>
                </c:pt>
                <c:pt idx="33912">
                  <c:v>94621.0943570454</c:v>
                </c:pt>
                <c:pt idx="33913">
                  <c:v>156534.244138429</c:v>
                </c:pt>
                <c:pt idx="33914">
                  <c:v>144290.143856435</c:v>
                </c:pt>
                <c:pt idx="33915">
                  <c:v>159028.098632474</c:v>
                </c:pt>
                <c:pt idx="33916">
                  <c:v>104235.00688866</c:v>
                </c:pt>
                <c:pt idx="33917">
                  <c:v>141162.042746022</c:v>
                </c:pt>
                <c:pt idx="33918">
                  <c:v>161841.99881036</c:v>
                </c:pt>
                <c:pt idx="33919">
                  <c:v>146959.13998347</c:v>
                </c:pt>
                <c:pt idx="33920">
                  <c:v>93658.7242206089</c:v>
                </c:pt>
                <c:pt idx="33921">
                  <c:v>93473.7595515659</c:v>
                </c:pt>
                <c:pt idx="33922">
                  <c:v>123607.34449635</c:v>
                </c:pt>
                <c:pt idx="33923">
                  <c:v>158090.266574843</c:v>
                </c:pt>
                <c:pt idx="33924">
                  <c:v>98379.2904508498</c:v>
                </c:pt>
                <c:pt idx="33925">
                  <c:v>164946.254610275</c:v>
                </c:pt>
                <c:pt idx="33926">
                  <c:v>148757.887832336</c:v>
                </c:pt>
                <c:pt idx="33927">
                  <c:v>154799.052801243</c:v>
                </c:pt>
                <c:pt idx="33928">
                  <c:v>137202.017818509</c:v>
                </c:pt>
                <c:pt idx="33929">
                  <c:v>93139.9703543584</c:v>
                </c:pt>
                <c:pt idx="33930">
                  <c:v>101280.810582974</c:v>
                </c:pt>
                <c:pt idx="33931">
                  <c:v>151322.241556093</c:v>
                </c:pt>
                <c:pt idx="33932">
                  <c:v>133101.935137889</c:v>
                </c:pt>
                <c:pt idx="33933">
                  <c:v>105584.514746572</c:v>
                </c:pt>
                <c:pt idx="33934">
                  <c:v>131836.244632816</c:v>
                </c:pt>
                <c:pt idx="33935">
                  <c:v>172269.45255802</c:v>
                </c:pt>
                <c:pt idx="33936">
                  <c:v>168160.200659493</c:v>
                </c:pt>
                <c:pt idx="33937">
                  <c:v>165053.043512177</c:v>
                </c:pt>
                <c:pt idx="33938">
                  <c:v>133455.272882431</c:v>
                </c:pt>
                <c:pt idx="33939">
                  <c:v>96483.9293793213</c:v>
                </c:pt>
                <c:pt idx="33940">
                  <c:v>103682.651909827</c:v>
                </c:pt>
                <c:pt idx="33941">
                  <c:v>141347.925704082</c:v>
                </c:pt>
                <c:pt idx="33942">
                  <c:v>135748.55358877</c:v>
                </c:pt>
                <c:pt idx="33943">
                  <c:v>96006.6167046174</c:v>
                </c:pt>
                <c:pt idx="33944">
                  <c:v>98261.0397804389</c:v>
                </c:pt>
                <c:pt idx="33945">
                  <c:v>186258.799656948</c:v>
                </c:pt>
                <c:pt idx="33946">
                  <c:v>135801.226052773</c:v>
                </c:pt>
                <c:pt idx="33947">
                  <c:v>201305.826707363</c:v>
                </c:pt>
                <c:pt idx="33948">
                  <c:v>104783.630957641</c:v>
                </c:pt>
                <c:pt idx="33949">
                  <c:v>186172.783807084</c:v>
                </c:pt>
                <c:pt idx="33950">
                  <c:v>97802.45501017651</c:v>
                </c:pt>
                <c:pt idx="33951">
                  <c:v>97031.36085411647</c:v>
                </c:pt>
                <c:pt idx="33952">
                  <c:v>96479.1004486497</c:v>
                </c:pt>
                <c:pt idx="33953">
                  <c:v>139505.508620935</c:v>
                </c:pt>
                <c:pt idx="33954">
                  <c:v>209862.348214268</c:v>
                </c:pt>
                <c:pt idx="33955">
                  <c:v>101634.441085278</c:v>
                </c:pt>
                <c:pt idx="33956">
                  <c:v>142033.104091266</c:v>
                </c:pt>
                <c:pt idx="33957">
                  <c:v>139831.142708327</c:v>
                </c:pt>
                <c:pt idx="33958">
                  <c:v>139841.819593055</c:v>
                </c:pt>
                <c:pt idx="33959">
                  <c:v>105194.72040594</c:v>
                </c:pt>
                <c:pt idx="33960">
                  <c:v>144773.861338722</c:v>
                </c:pt>
                <c:pt idx="33961">
                  <c:v>117907.337571957</c:v>
                </c:pt>
                <c:pt idx="33962">
                  <c:v>124740.184015863</c:v>
                </c:pt>
                <c:pt idx="33963">
                  <c:v>805806.7019686969</c:v>
                </c:pt>
                <c:pt idx="33964">
                  <c:v>881511.622660631</c:v>
                </c:pt>
                <c:pt idx="33965">
                  <c:v>909328.24732874</c:v>
                </c:pt>
                <c:pt idx="33966">
                  <c:v>539209.889094762</c:v>
                </c:pt>
                <c:pt idx="33967">
                  <c:v>92228.30929377287</c:v>
                </c:pt>
                <c:pt idx="33968">
                  <c:v>156453.621749125</c:v>
                </c:pt>
                <c:pt idx="33969">
                  <c:v>108306.543210146</c:v>
                </c:pt>
                <c:pt idx="33970">
                  <c:v>85968.1593710233</c:v>
                </c:pt>
                <c:pt idx="33971">
                  <c:v>125543.893452414</c:v>
                </c:pt>
                <c:pt idx="33972">
                  <c:v>89184.8556544444</c:v>
                </c:pt>
                <c:pt idx="33973">
                  <c:v>110316.961103428</c:v>
                </c:pt>
                <c:pt idx="33974">
                  <c:v>82717.8580225634</c:v>
                </c:pt>
                <c:pt idx="33975">
                  <c:v>142034.761669308</c:v>
                </c:pt>
                <c:pt idx="33976">
                  <c:v>168544.584987046</c:v>
                </c:pt>
                <c:pt idx="33977">
                  <c:v>161556.628440381</c:v>
                </c:pt>
                <c:pt idx="33978">
                  <c:v>155805.667550283</c:v>
                </c:pt>
                <c:pt idx="33979">
                  <c:v>138397.868975236</c:v>
                </c:pt>
                <c:pt idx="33980">
                  <c:v>142757.03518882</c:v>
                </c:pt>
                <c:pt idx="33981">
                  <c:v>104988.707875587</c:v>
                </c:pt>
                <c:pt idx="33982">
                  <c:v>158064.7347707</c:v>
                </c:pt>
                <c:pt idx="33983">
                  <c:v>119464.444881261</c:v>
                </c:pt>
                <c:pt idx="33984">
                  <c:v>141574.690545556</c:v>
                </c:pt>
                <c:pt idx="33985">
                  <c:v>181243.996302921</c:v>
                </c:pt>
                <c:pt idx="33986">
                  <c:v>144000.842500298</c:v>
                </c:pt>
                <c:pt idx="33987">
                  <c:v>155799.849213156</c:v>
                </c:pt>
                <c:pt idx="33988">
                  <c:v>106553.589175832</c:v>
                </c:pt>
                <c:pt idx="33989">
                  <c:v>108345.903899737</c:v>
                </c:pt>
                <c:pt idx="33990">
                  <c:v>80373.59753496539</c:v>
                </c:pt>
                <c:pt idx="33991">
                  <c:v>81438.8424197885</c:v>
                </c:pt>
                <c:pt idx="33992">
                  <c:v>112140.05644446</c:v>
                </c:pt>
                <c:pt idx="33993">
                  <c:v>109233.2285143</c:v>
                </c:pt>
                <c:pt idx="33994">
                  <c:v>79380.34270062747</c:v>
                </c:pt>
                <c:pt idx="33995">
                  <c:v>105291.129078449</c:v>
                </c:pt>
                <c:pt idx="33996">
                  <c:v>151190.614691513</c:v>
                </c:pt>
                <c:pt idx="33997">
                  <c:v>165820.408045933</c:v>
                </c:pt>
                <c:pt idx="33998">
                  <c:v>120798.323456433</c:v>
                </c:pt>
                <c:pt idx="33999">
                  <c:v>81525.88707719441</c:v>
                </c:pt>
                <c:pt idx="34000">
                  <c:v>117469.697899672</c:v>
                </c:pt>
                <c:pt idx="34001">
                  <c:v>118115.97423235</c:v>
                </c:pt>
                <c:pt idx="34002">
                  <c:v>138725.549726427</c:v>
                </c:pt>
                <c:pt idx="34003">
                  <c:v>82587.84322041667</c:v>
                </c:pt>
                <c:pt idx="34004">
                  <c:v>82201.6062289416</c:v>
                </c:pt>
                <c:pt idx="34005">
                  <c:v>79135.44457449966</c:v>
                </c:pt>
                <c:pt idx="34006">
                  <c:v>182367.866473236</c:v>
                </c:pt>
                <c:pt idx="34007">
                  <c:v>133689.379701121</c:v>
                </c:pt>
                <c:pt idx="34008">
                  <c:v>173342.292459661</c:v>
                </c:pt>
                <c:pt idx="34009">
                  <c:v>161827.78520479</c:v>
                </c:pt>
                <c:pt idx="34010">
                  <c:v>138052.763989732</c:v>
                </c:pt>
                <c:pt idx="34011">
                  <c:v>89764.98127345966</c:v>
                </c:pt>
                <c:pt idx="34012">
                  <c:v>82089.21907975277</c:v>
                </c:pt>
                <c:pt idx="34013">
                  <c:v>118430.566198732</c:v>
                </c:pt>
                <c:pt idx="34014">
                  <c:v>105993.853333978</c:v>
                </c:pt>
                <c:pt idx="34015">
                  <c:v>149512.136021336</c:v>
                </c:pt>
                <c:pt idx="34016">
                  <c:v>120997.798001936</c:v>
                </c:pt>
                <c:pt idx="34017">
                  <c:v>167352.777748837</c:v>
                </c:pt>
                <c:pt idx="34018">
                  <c:v>84961.7333848308</c:v>
                </c:pt>
                <c:pt idx="34019">
                  <c:v>174046.153860622</c:v>
                </c:pt>
                <c:pt idx="34020">
                  <c:v>110470.238907334</c:v>
                </c:pt>
                <c:pt idx="34021">
                  <c:v>79396.8970527581</c:v>
                </c:pt>
                <c:pt idx="34022">
                  <c:v>80220.6036407635</c:v>
                </c:pt>
                <c:pt idx="34023">
                  <c:v>108415.688037886</c:v>
                </c:pt>
                <c:pt idx="34024">
                  <c:v>79005.6573318632</c:v>
                </c:pt>
                <c:pt idx="34025">
                  <c:v>180792.119550826</c:v>
                </c:pt>
                <c:pt idx="34026">
                  <c:v>79386.8659745572</c:v>
                </c:pt>
                <c:pt idx="34027">
                  <c:v>173635.184894951</c:v>
                </c:pt>
                <c:pt idx="34028">
                  <c:v>119188.936607057</c:v>
                </c:pt>
                <c:pt idx="34029">
                  <c:v>84283.22425780976</c:v>
                </c:pt>
                <c:pt idx="34030">
                  <c:v>112847.122751093</c:v>
                </c:pt>
                <c:pt idx="34031">
                  <c:v>95824.79489487861</c:v>
                </c:pt>
                <c:pt idx="34032">
                  <c:v>142574.163079709</c:v>
                </c:pt>
                <c:pt idx="34033">
                  <c:v>123606.193864867</c:v>
                </c:pt>
                <c:pt idx="34034">
                  <c:v>87816.156794123</c:v>
                </c:pt>
                <c:pt idx="34035">
                  <c:v>129139.713531359</c:v>
                </c:pt>
                <c:pt idx="34036">
                  <c:v>181510.20286981</c:v>
                </c:pt>
                <c:pt idx="34037">
                  <c:v>112978.898737953</c:v>
                </c:pt>
                <c:pt idx="34038">
                  <c:v>154378.666325524</c:v>
                </c:pt>
                <c:pt idx="34039">
                  <c:v>113727.731347686</c:v>
                </c:pt>
                <c:pt idx="34040">
                  <c:v>107985.597073611</c:v>
                </c:pt>
                <c:pt idx="34041">
                  <c:v>81537.43819382967</c:v>
                </c:pt>
                <c:pt idx="34042">
                  <c:v>104134.117286628</c:v>
                </c:pt>
                <c:pt idx="34043">
                  <c:v>107906.644484457</c:v>
                </c:pt>
                <c:pt idx="34044">
                  <c:v>80382.1054951554</c:v>
                </c:pt>
                <c:pt idx="34045">
                  <c:v>166719.496721557</c:v>
                </c:pt>
                <c:pt idx="34046">
                  <c:v>99865.126658285</c:v>
                </c:pt>
                <c:pt idx="34047">
                  <c:v>133206.546004535</c:v>
                </c:pt>
                <c:pt idx="34048">
                  <c:v>138298.98702537</c:v>
                </c:pt>
                <c:pt idx="34049">
                  <c:v>103706.679850083</c:v>
                </c:pt>
                <c:pt idx="34050">
                  <c:v>119311.171133571</c:v>
                </c:pt>
                <c:pt idx="34051">
                  <c:v>84931.4786583261</c:v>
                </c:pt>
                <c:pt idx="34052">
                  <c:v>143215.284448735</c:v>
                </c:pt>
                <c:pt idx="34053">
                  <c:v>106268.888942391</c:v>
                </c:pt>
                <c:pt idx="34054">
                  <c:v>105153.887029922</c:v>
                </c:pt>
                <c:pt idx="34055">
                  <c:v>149094.641983616</c:v>
                </c:pt>
                <c:pt idx="34056">
                  <c:v>131140.188920303</c:v>
                </c:pt>
                <c:pt idx="34057">
                  <c:v>140159.68083092</c:v>
                </c:pt>
                <c:pt idx="34058">
                  <c:v>104389.579004982</c:v>
                </c:pt>
                <c:pt idx="34059">
                  <c:v>115982.893972934</c:v>
                </c:pt>
                <c:pt idx="34060">
                  <c:v>81367.6997134187</c:v>
                </c:pt>
                <c:pt idx="34061">
                  <c:v>98199.3721603196</c:v>
                </c:pt>
                <c:pt idx="34062">
                  <c:v>121957.673928522</c:v>
                </c:pt>
                <c:pt idx="34063">
                  <c:v>111412.115456984</c:v>
                </c:pt>
                <c:pt idx="34064">
                  <c:v>82469.8069367662</c:v>
                </c:pt>
                <c:pt idx="34065">
                  <c:v>113502.144752879</c:v>
                </c:pt>
                <c:pt idx="34066">
                  <c:v>162079.424508333</c:v>
                </c:pt>
                <c:pt idx="34067">
                  <c:v>177105.669716069</c:v>
                </c:pt>
                <c:pt idx="34068">
                  <c:v>126607.546326472</c:v>
                </c:pt>
                <c:pt idx="34069">
                  <c:v>89797.4829988366</c:v>
                </c:pt>
                <c:pt idx="34070">
                  <c:v>152517.469532817</c:v>
                </c:pt>
                <c:pt idx="34071">
                  <c:v>146802.72532188</c:v>
                </c:pt>
                <c:pt idx="34072">
                  <c:v>120478.77782551</c:v>
                </c:pt>
                <c:pt idx="34073">
                  <c:v>99215.3237186494</c:v>
                </c:pt>
                <c:pt idx="34074">
                  <c:v>88700.6041389729</c:v>
                </c:pt>
                <c:pt idx="34075">
                  <c:v>112425.58132428</c:v>
                </c:pt>
                <c:pt idx="34076">
                  <c:v>150413.569632826</c:v>
                </c:pt>
                <c:pt idx="34077">
                  <c:v>139167.15540167</c:v>
                </c:pt>
                <c:pt idx="34078">
                  <c:v>130204.258589455</c:v>
                </c:pt>
                <c:pt idx="34079">
                  <c:v>137348.382202323</c:v>
                </c:pt>
                <c:pt idx="34080">
                  <c:v>82803.0224207053</c:v>
                </c:pt>
                <c:pt idx="34081">
                  <c:v>87247.4577120506</c:v>
                </c:pt>
                <c:pt idx="34082">
                  <c:v>80223.2090849753</c:v>
                </c:pt>
                <c:pt idx="34083">
                  <c:v>129420.305590854</c:v>
                </c:pt>
                <c:pt idx="34084">
                  <c:v>97184.2258786707</c:v>
                </c:pt>
                <c:pt idx="34085">
                  <c:v>150756.402082904</c:v>
                </c:pt>
                <c:pt idx="34086">
                  <c:v>129393.607047017</c:v>
                </c:pt>
                <c:pt idx="34087">
                  <c:v>132939.3368405</c:v>
                </c:pt>
                <c:pt idx="34088">
                  <c:v>104008.035872783</c:v>
                </c:pt>
                <c:pt idx="34089">
                  <c:v>108041.903423983</c:v>
                </c:pt>
                <c:pt idx="34090">
                  <c:v>134523.580655518</c:v>
                </c:pt>
                <c:pt idx="34091">
                  <c:v>110265.355647416</c:v>
                </c:pt>
                <c:pt idx="34092">
                  <c:v>87068.622107774</c:v>
                </c:pt>
                <c:pt idx="34093">
                  <c:v>93704.74895741027</c:v>
                </c:pt>
                <c:pt idx="34094">
                  <c:v>79429.64643542656</c:v>
                </c:pt>
                <c:pt idx="34095">
                  <c:v>179845.735270913</c:v>
                </c:pt>
                <c:pt idx="34096">
                  <c:v>77943.3752166839</c:v>
                </c:pt>
                <c:pt idx="34097">
                  <c:v>171550.202259778</c:v>
                </c:pt>
                <c:pt idx="34098">
                  <c:v>109628.196897573</c:v>
                </c:pt>
                <c:pt idx="34099">
                  <c:v>113597.472608786</c:v>
                </c:pt>
                <c:pt idx="34100">
                  <c:v>83030.49479822039</c:v>
                </c:pt>
                <c:pt idx="34101">
                  <c:v>97463.93287556653</c:v>
                </c:pt>
                <c:pt idx="34102">
                  <c:v>131037.023691615</c:v>
                </c:pt>
                <c:pt idx="34103">
                  <c:v>115912.494415804</c:v>
                </c:pt>
                <c:pt idx="34104">
                  <c:v>124353.888457552</c:v>
                </c:pt>
                <c:pt idx="34105">
                  <c:v>83161.3217913289</c:v>
                </c:pt>
                <c:pt idx="34106">
                  <c:v>183460.60243408</c:v>
                </c:pt>
                <c:pt idx="34107">
                  <c:v>157345.246435939</c:v>
                </c:pt>
                <c:pt idx="34108">
                  <c:v>212887.115262267</c:v>
                </c:pt>
                <c:pt idx="34109">
                  <c:v>199686.1780821</c:v>
                </c:pt>
                <c:pt idx="34110">
                  <c:v>162837.119788408</c:v>
                </c:pt>
                <c:pt idx="34111">
                  <c:v>112600.89398234</c:v>
                </c:pt>
                <c:pt idx="34112">
                  <c:v>485561.956817392</c:v>
                </c:pt>
                <c:pt idx="34113">
                  <c:v>909524.743851687</c:v>
                </c:pt>
                <c:pt idx="34114">
                  <c:v>884726.84821618</c:v>
                </c:pt>
                <c:pt idx="34115">
                  <c:v>741471.276137301</c:v>
                </c:pt>
                <c:pt idx="34116">
                  <c:v>165612.595780841</c:v>
                </c:pt>
                <c:pt idx="34117">
                  <c:v>159522.60704445</c:v>
                </c:pt>
                <c:pt idx="34118">
                  <c:v>149804.076560508</c:v>
                </c:pt>
                <c:pt idx="34119">
                  <c:v>124961.580588975</c:v>
                </c:pt>
                <c:pt idx="34120">
                  <c:v>105573.294794469</c:v>
                </c:pt>
                <c:pt idx="34121">
                  <c:v>133021.853221999</c:v>
                </c:pt>
                <c:pt idx="34122">
                  <c:v>96351.0703162705</c:v>
                </c:pt>
                <c:pt idx="34123">
                  <c:v>209003.048575162</c:v>
                </c:pt>
                <c:pt idx="34124">
                  <c:v>230230.33936813</c:v>
                </c:pt>
                <c:pt idx="34125">
                  <c:v>232119.349106763</c:v>
                </c:pt>
                <c:pt idx="34126">
                  <c:v>321626.898263307</c:v>
                </c:pt>
                <c:pt idx="34127">
                  <c:v>337532.41614049</c:v>
                </c:pt>
                <c:pt idx="34128">
                  <c:v>285334.77465841</c:v>
                </c:pt>
                <c:pt idx="34129">
                  <c:v>258319.232477445</c:v>
                </c:pt>
                <c:pt idx="34130">
                  <c:v>288077.092667419</c:v>
                </c:pt>
                <c:pt idx="34131">
                  <c:v>266297.443034809</c:v>
                </c:pt>
                <c:pt idx="34132">
                  <c:v>275039.440614572</c:v>
                </c:pt>
                <c:pt idx="34133">
                  <c:v>247052.711201628</c:v>
                </c:pt>
                <c:pt idx="34134">
                  <c:v>302771.654316298</c:v>
                </c:pt>
                <c:pt idx="34135">
                  <c:v>244158.908458302</c:v>
                </c:pt>
                <c:pt idx="34136">
                  <c:v>329185.522380679</c:v>
                </c:pt>
                <c:pt idx="34137">
                  <c:v>326912.211086477</c:v>
                </c:pt>
                <c:pt idx="34138">
                  <c:v>282574.464715302</c:v>
                </c:pt>
                <c:pt idx="34139">
                  <c:v>261622.019263168</c:v>
                </c:pt>
                <c:pt idx="34140">
                  <c:v>276547.050171602</c:v>
                </c:pt>
                <c:pt idx="34141">
                  <c:v>201929.775908817</c:v>
                </c:pt>
                <c:pt idx="34142">
                  <c:v>170320.231880238</c:v>
                </c:pt>
                <c:pt idx="34143">
                  <c:v>132761.012085074</c:v>
                </c:pt>
                <c:pt idx="34144">
                  <c:v>102265.069590842</c:v>
                </c:pt>
                <c:pt idx="34145">
                  <c:v>261354.947320059</c:v>
                </c:pt>
                <c:pt idx="34146">
                  <c:v>212514.517377754</c:v>
                </c:pt>
                <c:pt idx="34147">
                  <c:v>158091.4934126479</c:v>
                </c:pt>
                <c:pt idx="34148">
                  <c:v>134298.867912332</c:v>
                </c:pt>
                <c:pt idx="34149">
                  <c:v>134576.286225966</c:v>
                </c:pt>
                <c:pt idx="34150">
                  <c:v>101926.600819184</c:v>
                </c:pt>
                <c:pt idx="34151">
                  <c:v>101759.545535554</c:v>
                </c:pt>
                <c:pt idx="34152">
                  <c:v>136022.237720336</c:v>
                </c:pt>
                <c:pt idx="34153">
                  <c:v>133099.338301172</c:v>
                </c:pt>
                <c:pt idx="34154">
                  <c:v>101709.109535734</c:v>
                </c:pt>
                <c:pt idx="34155">
                  <c:v>172412.026635363</c:v>
                </c:pt>
                <c:pt idx="34156">
                  <c:v>126877.09134868</c:v>
                </c:pt>
                <c:pt idx="34157">
                  <c:v>175109.305543993</c:v>
                </c:pt>
                <c:pt idx="34158">
                  <c:v>155496.932163479</c:v>
                </c:pt>
                <c:pt idx="34159">
                  <c:v>125075.962724485</c:v>
                </c:pt>
                <c:pt idx="34160">
                  <c:v>95781.1647072573</c:v>
                </c:pt>
                <c:pt idx="34161">
                  <c:v>114566.094224639</c:v>
                </c:pt>
                <c:pt idx="34162">
                  <c:v>504114.977058519</c:v>
                </c:pt>
                <c:pt idx="34163">
                  <c:v>494105.298822754</c:v>
                </c:pt>
                <c:pt idx="34164">
                  <c:v>469018.26465291</c:v>
                </c:pt>
                <c:pt idx="34165">
                  <c:v>536287.540410692</c:v>
                </c:pt>
                <c:pt idx="34166">
                  <c:v>549391.0973183896</c:v>
                </c:pt>
                <c:pt idx="34167">
                  <c:v>506259.643941646</c:v>
                </c:pt>
                <c:pt idx="34168">
                  <c:v>465774.060593274</c:v>
                </c:pt>
                <c:pt idx="34169">
                  <c:v>520462.702275921</c:v>
                </c:pt>
                <c:pt idx="34170">
                  <c:v>459823.374727093</c:v>
                </c:pt>
                <c:pt idx="34171">
                  <c:v>480388.1028887578</c:v>
                </c:pt>
                <c:pt idx="34172">
                  <c:v>451078.876864853</c:v>
                </c:pt>
                <c:pt idx="34173">
                  <c:v>223615.907545892</c:v>
                </c:pt>
                <c:pt idx="34174">
                  <c:v>80102.6854585592</c:v>
                </c:pt>
                <c:pt idx="34175">
                  <c:v>164639.095175861</c:v>
                </c:pt>
                <c:pt idx="34176">
                  <c:v>162040.251950454</c:v>
                </c:pt>
                <c:pt idx="34177">
                  <c:v>115838.309861062</c:v>
                </c:pt>
                <c:pt idx="34178">
                  <c:v>113781.822469415</c:v>
                </c:pt>
                <c:pt idx="34179">
                  <c:v>142387.906136986</c:v>
                </c:pt>
                <c:pt idx="34180">
                  <c:v>109260.749962089</c:v>
                </c:pt>
                <c:pt idx="34181">
                  <c:v>92968.0190019309</c:v>
                </c:pt>
                <c:pt idx="34182">
                  <c:v>173854.563330512</c:v>
                </c:pt>
                <c:pt idx="34183">
                  <c:v>83105.2247999654</c:v>
                </c:pt>
                <c:pt idx="34184">
                  <c:v>184365.875249083</c:v>
                </c:pt>
                <c:pt idx="34185">
                  <c:v>83147.54087853347</c:v>
                </c:pt>
                <c:pt idx="34186">
                  <c:v>131620.284822179</c:v>
                </c:pt>
                <c:pt idx="34187">
                  <c:v>140574.566134596</c:v>
                </c:pt>
                <c:pt idx="34188">
                  <c:v>92825.7759049794</c:v>
                </c:pt>
                <c:pt idx="34189">
                  <c:v>109279.499513428</c:v>
                </c:pt>
                <c:pt idx="34190">
                  <c:v>80555.8763524007</c:v>
                </c:pt>
                <c:pt idx="34191">
                  <c:v>96225.1514497562</c:v>
                </c:pt>
                <c:pt idx="34192">
                  <c:v>103403.900944891</c:v>
                </c:pt>
                <c:pt idx="34193">
                  <c:v>148251.906885795</c:v>
                </c:pt>
                <c:pt idx="34194">
                  <c:v>91584.6295510972</c:v>
                </c:pt>
                <c:pt idx="34195">
                  <c:v>194020.205235206</c:v>
                </c:pt>
                <c:pt idx="34196">
                  <c:v>87961.03697724896</c:v>
                </c:pt>
                <c:pt idx="34197">
                  <c:v>135359.306843142</c:v>
                </c:pt>
                <c:pt idx="34198">
                  <c:v>176005.631017763</c:v>
                </c:pt>
                <c:pt idx="34199">
                  <c:v>130460.876197942</c:v>
                </c:pt>
                <c:pt idx="34200">
                  <c:v>117622.550028119</c:v>
                </c:pt>
                <c:pt idx="34201">
                  <c:v>102801.004469326</c:v>
                </c:pt>
                <c:pt idx="34202">
                  <c:v>91788.76221066617</c:v>
                </c:pt>
                <c:pt idx="34203">
                  <c:v>124684.802693559</c:v>
                </c:pt>
                <c:pt idx="34204">
                  <c:v>95343.8705448848</c:v>
                </c:pt>
                <c:pt idx="34205">
                  <c:v>177233.957471557</c:v>
                </c:pt>
                <c:pt idx="34206">
                  <c:v>142875.840061423</c:v>
                </c:pt>
                <c:pt idx="34207">
                  <c:v>139837.432939606</c:v>
                </c:pt>
                <c:pt idx="34208">
                  <c:v>141934.805179366</c:v>
                </c:pt>
                <c:pt idx="34209">
                  <c:v>123263.530540296</c:v>
                </c:pt>
                <c:pt idx="34210">
                  <c:v>129102.663596795</c:v>
                </c:pt>
                <c:pt idx="34211">
                  <c:v>87396.7503796851</c:v>
                </c:pt>
                <c:pt idx="34212">
                  <c:v>111097.847712355</c:v>
                </c:pt>
                <c:pt idx="34213">
                  <c:v>107697.214017231</c:v>
                </c:pt>
                <c:pt idx="34214">
                  <c:v>125279.45507612</c:v>
                </c:pt>
                <c:pt idx="34215">
                  <c:v>153844.966322544</c:v>
                </c:pt>
                <c:pt idx="34216">
                  <c:v>108257.320414134</c:v>
                </c:pt>
                <c:pt idx="34217">
                  <c:v>161127.846275324</c:v>
                </c:pt>
                <c:pt idx="34218">
                  <c:v>130013.759452365</c:v>
                </c:pt>
                <c:pt idx="34219">
                  <c:v>117235.67299764</c:v>
                </c:pt>
                <c:pt idx="34220">
                  <c:v>82192.04658040527</c:v>
                </c:pt>
                <c:pt idx="34221">
                  <c:v>81992.3413577039</c:v>
                </c:pt>
                <c:pt idx="34222">
                  <c:v>111294.290697744</c:v>
                </c:pt>
                <c:pt idx="34223">
                  <c:v>115082.508747404</c:v>
                </c:pt>
                <c:pt idx="34224">
                  <c:v>84780.2813503842</c:v>
                </c:pt>
                <c:pt idx="34225">
                  <c:v>154873.501805513</c:v>
                </c:pt>
                <c:pt idx="34226">
                  <c:v>155487.8045920838</c:v>
                </c:pt>
                <c:pt idx="34227">
                  <c:v>128134.359743959</c:v>
                </c:pt>
                <c:pt idx="34228">
                  <c:v>82376.46383133056</c:v>
                </c:pt>
                <c:pt idx="34229">
                  <c:v>111126.967009026</c:v>
                </c:pt>
                <c:pt idx="34230">
                  <c:v>133223.359721916</c:v>
                </c:pt>
                <c:pt idx="34231">
                  <c:v>109862.315855824</c:v>
                </c:pt>
                <c:pt idx="34232">
                  <c:v>142452.806120578</c:v>
                </c:pt>
                <c:pt idx="34233">
                  <c:v>113040.736349294</c:v>
                </c:pt>
                <c:pt idx="34234">
                  <c:v>87605.6045158419</c:v>
                </c:pt>
                <c:pt idx="34235">
                  <c:v>154679.078125656</c:v>
                </c:pt>
                <c:pt idx="34236">
                  <c:v>162990.868692982</c:v>
                </c:pt>
                <c:pt idx="34237">
                  <c:v>120701.668946673</c:v>
                </c:pt>
                <c:pt idx="34238">
                  <c:v>110674.219277739</c:v>
                </c:pt>
                <c:pt idx="34239">
                  <c:v>89219.1659567219</c:v>
                </c:pt>
                <c:pt idx="34240">
                  <c:v>111766.839129028</c:v>
                </c:pt>
                <c:pt idx="34241">
                  <c:v>131628.193808839</c:v>
                </c:pt>
                <c:pt idx="34242">
                  <c:v>134053.550168439</c:v>
                </c:pt>
                <c:pt idx="34243">
                  <c:v>103240.078617304</c:v>
                </c:pt>
                <c:pt idx="34244">
                  <c:v>128590.456635248</c:v>
                </c:pt>
                <c:pt idx="34245">
                  <c:v>179999.212591798</c:v>
                </c:pt>
                <c:pt idx="34246">
                  <c:v>155324.525692534</c:v>
                </c:pt>
                <c:pt idx="34247">
                  <c:v>110459.203853772</c:v>
                </c:pt>
                <c:pt idx="34248">
                  <c:v>141823.506755832</c:v>
                </c:pt>
                <c:pt idx="34249">
                  <c:v>82571.0597045786</c:v>
                </c:pt>
                <c:pt idx="34250">
                  <c:v>79605.94259771575</c:v>
                </c:pt>
                <c:pt idx="34251">
                  <c:v>108870.953281936</c:v>
                </c:pt>
                <c:pt idx="34252">
                  <c:v>153671.954687903</c:v>
                </c:pt>
                <c:pt idx="34253">
                  <c:v>91622.2167447455</c:v>
                </c:pt>
                <c:pt idx="34254">
                  <c:v>150957.186544398</c:v>
                </c:pt>
                <c:pt idx="34255">
                  <c:v>126628.973384404</c:v>
                </c:pt>
                <c:pt idx="34256">
                  <c:v>138068.356016305</c:v>
                </c:pt>
                <c:pt idx="34257">
                  <c:v>134042.147695827</c:v>
                </c:pt>
                <c:pt idx="34258">
                  <c:v>81839.84601967139</c:v>
                </c:pt>
                <c:pt idx="34259">
                  <c:v>81782.7096295798</c:v>
                </c:pt>
                <c:pt idx="34260">
                  <c:v>81592.2417660395</c:v>
                </c:pt>
                <c:pt idx="34261">
                  <c:v>225942.958796401</c:v>
                </c:pt>
                <c:pt idx="34262">
                  <c:v>959503.9471116639</c:v>
                </c:pt>
                <c:pt idx="34263">
                  <c:v>979429.622024353</c:v>
                </c:pt>
                <c:pt idx="34264">
                  <c:v>1.02504636007589E6</c:v>
                </c:pt>
                <c:pt idx="34265">
                  <c:v>418868.081339578</c:v>
                </c:pt>
                <c:pt idx="34266">
                  <c:v>165384.446830799</c:v>
                </c:pt>
                <c:pt idx="34267">
                  <c:v>116427.887577433</c:v>
                </c:pt>
                <c:pt idx="34268">
                  <c:v>92908.1126406956</c:v>
                </c:pt>
                <c:pt idx="34269">
                  <c:v>140804.692163605</c:v>
                </c:pt>
                <c:pt idx="34270">
                  <c:v>82817.0295635251</c:v>
                </c:pt>
                <c:pt idx="34271">
                  <c:v>123909.779848667</c:v>
                </c:pt>
                <c:pt idx="34272">
                  <c:v>102463.791099441</c:v>
                </c:pt>
                <c:pt idx="34273">
                  <c:v>79180.71021036746</c:v>
                </c:pt>
                <c:pt idx="34274">
                  <c:v>176961.504511281</c:v>
                </c:pt>
                <c:pt idx="34275">
                  <c:v>101968.360166189</c:v>
                </c:pt>
                <c:pt idx="34276">
                  <c:v>112207.280596464</c:v>
                </c:pt>
                <c:pt idx="34277">
                  <c:v>136493.666030834</c:v>
                </c:pt>
                <c:pt idx="34278">
                  <c:v>106994.92771915</c:v>
                </c:pt>
                <c:pt idx="34279">
                  <c:v>106346.250315522</c:v>
                </c:pt>
                <c:pt idx="34280">
                  <c:v>76968.0746727603</c:v>
                </c:pt>
                <c:pt idx="34281">
                  <c:v>90174.31197589901</c:v>
                </c:pt>
                <c:pt idx="34282">
                  <c:v>117923.500557857</c:v>
                </c:pt>
                <c:pt idx="34283">
                  <c:v>102225.071237431</c:v>
                </c:pt>
                <c:pt idx="34284">
                  <c:v>147676.812592575</c:v>
                </c:pt>
                <c:pt idx="34285">
                  <c:v>134549.164412634</c:v>
                </c:pt>
                <c:pt idx="34286">
                  <c:v>77247.8679457382</c:v>
                </c:pt>
                <c:pt idx="34287">
                  <c:v>164414.384551584</c:v>
                </c:pt>
                <c:pt idx="34288">
                  <c:v>104526.804703786</c:v>
                </c:pt>
                <c:pt idx="34289">
                  <c:v>133133.564129117</c:v>
                </c:pt>
                <c:pt idx="34290">
                  <c:v>80692.2220143838</c:v>
                </c:pt>
                <c:pt idx="34291">
                  <c:v>138915.500202008</c:v>
                </c:pt>
                <c:pt idx="34292">
                  <c:v>77591.5963441349</c:v>
                </c:pt>
                <c:pt idx="34293">
                  <c:v>76412.4296946094</c:v>
                </c:pt>
                <c:pt idx="34294">
                  <c:v>179798.946550984</c:v>
                </c:pt>
                <c:pt idx="34295">
                  <c:v>108186.834929824</c:v>
                </c:pt>
                <c:pt idx="34296">
                  <c:v>85175.26241930696</c:v>
                </c:pt>
                <c:pt idx="34297">
                  <c:v>167326.53354639</c:v>
                </c:pt>
                <c:pt idx="34298">
                  <c:v>80565.22658333796</c:v>
                </c:pt>
                <c:pt idx="34299">
                  <c:v>129140.505192018</c:v>
                </c:pt>
                <c:pt idx="34300">
                  <c:v>143470.806280006</c:v>
                </c:pt>
                <c:pt idx="34301">
                  <c:v>84558.4855466486</c:v>
                </c:pt>
                <c:pt idx="34302">
                  <c:v>107235.108284571</c:v>
                </c:pt>
                <c:pt idx="34303">
                  <c:v>111059.470730527</c:v>
                </c:pt>
                <c:pt idx="34304">
                  <c:v>200639.938678591</c:v>
                </c:pt>
                <c:pt idx="34305">
                  <c:v>91793.3044119713</c:v>
                </c:pt>
                <c:pt idx="34306">
                  <c:v>109677.212358155</c:v>
                </c:pt>
                <c:pt idx="34307">
                  <c:v>143432.219691598</c:v>
                </c:pt>
                <c:pt idx="34308">
                  <c:v>87568.660368588</c:v>
                </c:pt>
                <c:pt idx="34309">
                  <c:v>128562.885808398</c:v>
                </c:pt>
                <c:pt idx="34310">
                  <c:v>78091.06650556427</c:v>
                </c:pt>
                <c:pt idx="34311">
                  <c:v>77578.92217791936</c:v>
                </c:pt>
                <c:pt idx="34312">
                  <c:v>80823.58229000255</c:v>
                </c:pt>
                <c:pt idx="34313">
                  <c:v>137557.79141416</c:v>
                </c:pt>
                <c:pt idx="34314">
                  <c:v>184943.36333423</c:v>
                </c:pt>
                <c:pt idx="34315">
                  <c:v>110530.105626706</c:v>
                </c:pt>
                <c:pt idx="34316">
                  <c:v>166745.827481302</c:v>
                </c:pt>
                <c:pt idx="34317">
                  <c:v>144827.523076704</c:v>
                </c:pt>
                <c:pt idx="34318">
                  <c:v>145698.825931907</c:v>
                </c:pt>
                <c:pt idx="34319">
                  <c:v>111094.996440854</c:v>
                </c:pt>
                <c:pt idx="34320">
                  <c:v>178835.791735002</c:v>
                </c:pt>
                <c:pt idx="34321">
                  <c:v>143595.324383149</c:v>
                </c:pt>
                <c:pt idx="34322">
                  <c:v>112953.095990896</c:v>
                </c:pt>
                <c:pt idx="34323">
                  <c:v>184097.841400115</c:v>
                </c:pt>
                <c:pt idx="34324">
                  <c:v>171051.724785453</c:v>
                </c:pt>
                <c:pt idx="34325">
                  <c:v>115048.27895055</c:v>
                </c:pt>
                <c:pt idx="34326">
                  <c:v>174149.643084669</c:v>
                </c:pt>
                <c:pt idx="34327">
                  <c:v>135089.829086111</c:v>
                </c:pt>
                <c:pt idx="34328">
                  <c:v>89377.8393499523</c:v>
                </c:pt>
                <c:pt idx="34329">
                  <c:v>130715.516566111</c:v>
                </c:pt>
                <c:pt idx="34330">
                  <c:v>93028.3155369688</c:v>
                </c:pt>
                <c:pt idx="34331">
                  <c:v>121874.431463641</c:v>
                </c:pt>
                <c:pt idx="34332">
                  <c:v>92065.1300683455</c:v>
                </c:pt>
                <c:pt idx="34333">
                  <c:v>221430.284110619</c:v>
                </c:pt>
                <c:pt idx="34334">
                  <c:v>91406.8868188479</c:v>
                </c:pt>
                <c:pt idx="34335">
                  <c:v>122378.159354986</c:v>
                </c:pt>
                <c:pt idx="34336">
                  <c:v>178842.955744965</c:v>
                </c:pt>
                <c:pt idx="34337">
                  <c:v>120806.128287259</c:v>
                </c:pt>
                <c:pt idx="34338">
                  <c:v>85228.8857806441</c:v>
                </c:pt>
                <c:pt idx="34339">
                  <c:v>143796.952345986</c:v>
                </c:pt>
                <c:pt idx="34340">
                  <c:v>113852.361179336</c:v>
                </c:pt>
                <c:pt idx="34341">
                  <c:v>80757.5313956019</c:v>
                </c:pt>
                <c:pt idx="34342">
                  <c:v>77258.5812945123</c:v>
                </c:pt>
                <c:pt idx="34343">
                  <c:v>177500.272591146</c:v>
                </c:pt>
                <c:pt idx="34344">
                  <c:v>90964.1026251875</c:v>
                </c:pt>
                <c:pt idx="34345">
                  <c:v>158991.771237946</c:v>
                </c:pt>
                <c:pt idx="34346">
                  <c:v>108510.41761427</c:v>
                </c:pt>
                <c:pt idx="34347">
                  <c:v>85073.2886184345</c:v>
                </c:pt>
                <c:pt idx="34348">
                  <c:v>124294.357937497</c:v>
                </c:pt>
                <c:pt idx="34349">
                  <c:v>77287.4136548555</c:v>
                </c:pt>
                <c:pt idx="34350">
                  <c:v>110016.227595004</c:v>
                </c:pt>
                <c:pt idx="34351">
                  <c:v>77255.6508202507</c:v>
                </c:pt>
                <c:pt idx="34352">
                  <c:v>103630.464391421</c:v>
                </c:pt>
                <c:pt idx="34353">
                  <c:v>153344.652443445</c:v>
                </c:pt>
                <c:pt idx="34354">
                  <c:v>116230.04595291</c:v>
                </c:pt>
                <c:pt idx="34355">
                  <c:v>136046.048142953</c:v>
                </c:pt>
                <c:pt idx="34356">
                  <c:v>113065.101133447</c:v>
                </c:pt>
                <c:pt idx="34357">
                  <c:v>139617.447689569</c:v>
                </c:pt>
                <c:pt idx="34358">
                  <c:v>96684.70033554386</c:v>
                </c:pt>
                <c:pt idx="34359">
                  <c:v>110053.088992077</c:v>
                </c:pt>
                <c:pt idx="34360">
                  <c:v>81258.0843244226</c:v>
                </c:pt>
                <c:pt idx="34361">
                  <c:v>116910.143678608</c:v>
                </c:pt>
                <c:pt idx="34362">
                  <c:v>184697.120574556</c:v>
                </c:pt>
                <c:pt idx="34363">
                  <c:v>79041.5023234891</c:v>
                </c:pt>
                <c:pt idx="34364">
                  <c:v>142642.740028472</c:v>
                </c:pt>
                <c:pt idx="34365">
                  <c:v>132362.357150925</c:v>
                </c:pt>
                <c:pt idx="34366">
                  <c:v>82976.91852120571</c:v>
                </c:pt>
                <c:pt idx="34367">
                  <c:v>110888.823491454</c:v>
                </c:pt>
                <c:pt idx="34368">
                  <c:v>78005.2047440783</c:v>
                </c:pt>
                <c:pt idx="34369">
                  <c:v>94389.45702720057</c:v>
                </c:pt>
                <c:pt idx="34370">
                  <c:v>100229.0973822</c:v>
                </c:pt>
                <c:pt idx="34371">
                  <c:v>111725.53938758</c:v>
                </c:pt>
                <c:pt idx="34372">
                  <c:v>180380.063065531</c:v>
                </c:pt>
                <c:pt idx="34373">
                  <c:v>115365.877516493</c:v>
                </c:pt>
                <c:pt idx="34374">
                  <c:v>93166.00817558241</c:v>
                </c:pt>
                <c:pt idx="34375">
                  <c:v>122405.249443017</c:v>
                </c:pt>
                <c:pt idx="34376">
                  <c:v>153633.313715267</c:v>
                </c:pt>
                <c:pt idx="34377">
                  <c:v>109952.633933754</c:v>
                </c:pt>
                <c:pt idx="34378">
                  <c:v>107614.750308563</c:v>
                </c:pt>
                <c:pt idx="34379">
                  <c:v>84734.9835045253</c:v>
                </c:pt>
                <c:pt idx="34380">
                  <c:v>81869.6555889287</c:v>
                </c:pt>
                <c:pt idx="34381">
                  <c:v>80489.23213326254</c:v>
                </c:pt>
                <c:pt idx="34382">
                  <c:v>179654.553603102</c:v>
                </c:pt>
                <c:pt idx="34383">
                  <c:v>132417.233533325</c:v>
                </c:pt>
                <c:pt idx="34384">
                  <c:v>82481.9513475038</c:v>
                </c:pt>
                <c:pt idx="34385">
                  <c:v>126595.463884101</c:v>
                </c:pt>
                <c:pt idx="34386">
                  <c:v>129936.393726672</c:v>
                </c:pt>
                <c:pt idx="34387">
                  <c:v>113891.704811219</c:v>
                </c:pt>
                <c:pt idx="34388">
                  <c:v>138500.18102618</c:v>
                </c:pt>
                <c:pt idx="34389">
                  <c:v>160413.3945275439</c:v>
                </c:pt>
                <c:pt idx="34390">
                  <c:v>138205.987230586</c:v>
                </c:pt>
                <c:pt idx="34391">
                  <c:v>192840.141616535</c:v>
                </c:pt>
                <c:pt idx="34392">
                  <c:v>244966.436281848</c:v>
                </c:pt>
                <c:pt idx="34393">
                  <c:v>137939.713513715</c:v>
                </c:pt>
                <c:pt idx="34394">
                  <c:v>165956.881476364</c:v>
                </c:pt>
                <c:pt idx="34395">
                  <c:v>217999.918874576</c:v>
                </c:pt>
                <c:pt idx="34396">
                  <c:v>156878.235365407</c:v>
                </c:pt>
                <c:pt idx="34397">
                  <c:v>169530.248550463</c:v>
                </c:pt>
                <c:pt idx="34398">
                  <c:v>171163.083172147</c:v>
                </c:pt>
                <c:pt idx="34399">
                  <c:v>140448.792708562</c:v>
                </c:pt>
                <c:pt idx="34400">
                  <c:v>149515.81493367</c:v>
                </c:pt>
                <c:pt idx="34401">
                  <c:v>240926.413086473</c:v>
                </c:pt>
                <c:pt idx="34402">
                  <c:v>169898.439040889</c:v>
                </c:pt>
                <c:pt idx="34403">
                  <c:v>139224.695543005</c:v>
                </c:pt>
                <c:pt idx="34404">
                  <c:v>220661.938142719</c:v>
                </c:pt>
                <c:pt idx="34405">
                  <c:v>151345.4534335429</c:v>
                </c:pt>
                <c:pt idx="34406">
                  <c:v>173214.590518345</c:v>
                </c:pt>
                <c:pt idx="34407">
                  <c:v>178436.533364032</c:v>
                </c:pt>
                <c:pt idx="34408">
                  <c:v>157181.120919593</c:v>
                </c:pt>
                <c:pt idx="34409">
                  <c:v>213355.35395413</c:v>
                </c:pt>
                <c:pt idx="34410">
                  <c:v>140932.755850949</c:v>
                </c:pt>
                <c:pt idx="34411">
                  <c:v>854729.895153891</c:v>
                </c:pt>
                <c:pt idx="34412">
                  <c:v>1.01187205179236E6</c:v>
                </c:pt>
                <c:pt idx="34413">
                  <c:v>1.0938812358681E6</c:v>
                </c:pt>
                <c:pt idx="34414">
                  <c:v>767323.251497551</c:v>
                </c:pt>
                <c:pt idx="34415">
                  <c:v>171661.536278756</c:v>
                </c:pt>
                <c:pt idx="34416">
                  <c:v>137119.367037556</c:v>
                </c:pt>
                <c:pt idx="34417">
                  <c:v>137087.485935994</c:v>
                </c:pt>
                <c:pt idx="34418">
                  <c:v>191892.237588579</c:v>
                </c:pt>
                <c:pt idx="34419">
                  <c:v>167248.343182028</c:v>
                </c:pt>
                <c:pt idx="34420">
                  <c:v>136655.530953644</c:v>
                </c:pt>
                <c:pt idx="34421">
                  <c:v>208122.000094135</c:v>
                </c:pt>
                <c:pt idx="34422">
                  <c:v>222599.591431181</c:v>
                </c:pt>
                <c:pt idx="34423">
                  <c:v>176568.092367247</c:v>
                </c:pt>
                <c:pt idx="34424">
                  <c:v>177184.757137416</c:v>
                </c:pt>
                <c:pt idx="34425">
                  <c:v>150484.383040388</c:v>
                </c:pt>
                <c:pt idx="34426">
                  <c:v>193813.873978967</c:v>
                </c:pt>
                <c:pt idx="34427">
                  <c:v>170463.853669994</c:v>
                </c:pt>
                <c:pt idx="34428">
                  <c:v>141291.039465446</c:v>
                </c:pt>
                <c:pt idx="34429">
                  <c:v>165677.380734589</c:v>
                </c:pt>
                <c:pt idx="34430">
                  <c:v>161250.452001949</c:v>
                </c:pt>
                <c:pt idx="34431">
                  <c:v>215854.494549817</c:v>
                </c:pt>
                <c:pt idx="34432">
                  <c:v>171014.310332666</c:v>
                </c:pt>
                <c:pt idx="34433">
                  <c:v>196654.971284859</c:v>
                </c:pt>
                <c:pt idx="34434">
                  <c:v>165269.684781882</c:v>
                </c:pt>
                <c:pt idx="34435">
                  <c:v>164359.194047814</c:v>
                </c:pt>
                <c:pt idx="34436">
                  <c:v>78323.79071547287</c:v>
                </c:pt>
                <c:pt idx="34437">
                  <c:v>77931.70719020267</c:v>
                </c:pt>
                <c:pt idx="34438">
                  <c:v>107783.137155764</c:v>
                </c:pt>
                <c:pt idx="34439">
                  <c:v>88917.23235519486</c:v>
                </c:pt>
                <c:pt idx="34440">
                  <c:v>197313.259436746</c:v>
                </c:pt>
                <c:pt idx="34441">
                  <c:v>135814.135789072</c:v>
                </c:pt>
                <c:pt idx="34442">
                  <c:v>79082.54768760539</c:v>
                </c:pt>
                <c:pt idx="34443">
                  <c:v>108493.417618971</c:v>
                </c:pt>
                <c:pt idx="34444">
                  <c:v>170618.220316301</c:v>
                </c:pt>
                <c:pt idx="34445">
                  <c:v>111362.177873302</c:v>
                </c:pt>
                <c:pt idx="34446">
                  <c:v>78072.2775045058</c:v>
                </c:pt>
                <c:pt idx="34447">
                  <c:v>108481.206234474</c:v>
                </c:pt>
                <c:pt idx="34448">
                  <c:v>82523.7143295686</c:v>
                </c:pt>
                <c:pt idx="34449">
                  <c:v>77775.1463550552</c:v>
                </c:pt>
                <c:pt idx="34450">
                  <c:v>188379.357299176</c:v>
                </c:pt>
                <c:pt idx="34451">
                  <c:v>87337.199252135</c:v>
                </c:pt>
                <c:pt idx="34452">
                  <c:v>127260.861387681</c:v>
                </c:pt>
                <c:pt idx="34453">
                  <c:v>101508.173124885</c:v>
                </c:pt>
                <c:pt idx="34454">
                  <c:v>153093.054181843</c:v>
                </c:pt>
                <c:pt idx="34455">
                  <c:v>81750.7189839803</c:v>
                </c:pt>
                <c:pt idx="34456">
                  <c:v>136781.710666869</c:v>
                </c:pt>
                <c:pt idx="34457">
                  <c:v>119739.86541072</c:v>
                </c:pt>
                <c:pt idx="34458">
                  <c:v>82791.2659387496</c:v>
                </c:pt>
                <c:pt idx="34459">
                  <c:v>112061.55019165</c:v>
                </c:pt>
                <c:pt idx="34460">
                  <c:v>200190.131111232</c:v>
                </c:pt>
                <c:pt idx="34461">
                  <c:v>95048.020434459</c:v>
                </c:pt>
                <c:pt idx="34462">
                  <c:v>106467.876085909</c:v>
                </c:pt>
                <c:pt idx="34463">
                  <c:v>124483.468265136</c:v>
                </c:pt>
                <c:pt idx="34464">
                  <c:v>157849.753000506</c:v>
                </c:pt>
                <c:pt idx="34465">
                  <c:v>106331.549203414</c:v>
                </c:pt>
                <c:pt idx="34466">
                  <c:v>108037.222692764</c:v>
                </c:pt>
                <c:pt idx="34467">
                  <c:v>78465.9744634738</c:v>
                </c:pt>
                <c:pt idx="34468">
                  <c:v>159865.840760656</c:v>
                </c:pt>
                <c:pt idx="34469">
                  <c:v>242375.176596138</c:v>
                </c:pt>
                <c:pt idx="34470">
                  <c:v>325272.513180718</c:v>
                </c:pt>
                <c:pt idx="34471">
                  <c:v>218159.236589428</c:v>
                </c:pt>
                <c:pt idx="34472">
                  <c:v>261060.477994836</c:v>
                </c:pt>
                <c:pt idx="34473">
                  <c:v>267132.877223971</c:v>
                </c:pt>
                <c:pt idx="34474">
                  <c:v>236862.99342718</c:v>
                </c:pt>
                <c:pt idx="34475">
                  <c:v>254735.300111095</c:v>
                </c:pt>
                <c:pt idx="34476">
                  <c:v>215657.140589008</c:v>
                </c:pt>
                <c:pt idx="34477">
                  <c:v>280415.934551312</c:v>
                </c:pt>
                <c:pt idx="34478">
                  <c:v>236776.273952028</c:v>
                </c:pt>
                <c:pt idx="34479">
                  <c:v>286203.203864576</c:v>
                </c:pt>
                <c:pt idx="34480">
                  <c:v>215508.755633582</c:v>
                </c:pt>
                <c:pt idx="34481">
                  <c:v>258658.044284385</c:v>
                </c:pt>
                <c:pt idx="34482">
                  <c:v>296364.093456187</c:v>
                </c:pt>
                <c:pt idx="34483">
                  <c:v>250789.753708621</c:v>
                </c:pt>
                <c:pt idx="34484">
                  <c:v>216618.381765352</c:v>
                </c:pt>
                <c:pt idx="34485">
                  <c:v>193878.628727123</c:v>
                </c:pt>
                <c:pt idx="34486">
                  <c:v>139882.871369767</c:v>
                </c:pt>
                <c:pt idx="34487">
                  <c:v>125724.739146538</c:v>
                </c:pt>
                <c:pt idx="34488">
                  <c:v>85717.7679345643</c:v>
                </c:pt>
                <c:pt idx="34489">
                  <c:v>151616.660970172</c:v>
                </c:pt>
                <c:pt idx="34490">
                  <c:v>149227.01648765</c:v>
                </c:pt>
                <c:pt idx="34491">
                  <c:v>134322.575173463</c:v>
                </c:pt>
                <c:pt idx="34492">
                  <c:v>116385.401154077</c:v>
                </c:pt>
                <c:pt idx="34493">
                  <c:v>80169.3060067751</c:v>
                </c:pt>
                <c:pt idx="34494">
                  <c:v>138260.560815578</c:v>
                </c:pt>
                <c:pt idx="34495">
                  <c:v>111072.042028005</c:v>
                </c:pt>
                <c:pt idx="34496">
                  <c:v>84684.3702055001</c:v>
                </c:pt>
                <c:pt idx="34497">
                  <c:v>104130.359826633</c:v>
                </c:pt>
                <c:pt idx="34498">
                  <c:v>92758.4811388025</c:v>
                </c:pt>
                <c:pt idx="34499">
                  <c:v>182337.4720518</c:v>
                </c:pt>
                <c:pt idx="34500">
                  <c:v>92549.0930982118</c:v>
                </c:pt>
                <c:pt idx="34501">
                  <c:v>160627.693822904</c:v>
                </c:pt>
                <c:pt idx="34502">
                  <c:v>107160.253616504</c:v>
                </c:pt>
                <c:pt idx="34503">
                  <c:v>85974.84659223199</c:v>
                </c:pt>
                <c:pt idx="34504">
                  <c:v>102051.67296667</c:v>
                </c:pt>
                <c:pt idx="34505">
                  <c:v>78157.9502324549</c:v>
                </c:pt>
                <c:pt idx="34506">
                  <c:v>107718.242833579</c:v>
                </c:pt>
                <c:pt idx="34507">
                  <c:v>81213.8015550839</c:v>
                </c:pt>
                <c:pt idx="34508">
                  <c:v>129727.15003534</c:v>
                </c:pt>
                <c:pt idx="34509">
                  <c:v>189929.499664791</c:v>
                </c:pt>
                <c:pt idx="34510">
                  <c:v>78159.10282112868</c:v>
                </c:pt>
                <c:pt idx="34511">
                  <c:v>108024.223711464</c:v>
                </c:pt>
                <c:pt idx="34512">
                  <c:v>153437.332586791</c:v>
                </c:pt>
                <c:pt idx="34513">
                  <c:v>130440.335334048</c:v>
                </c:pt>
                <c:pt idx="34514">
                  <c:v>80492.67727311047</c:v>
                </c:pt>
                <c:pt idx="34515">
                  <c:v>112962.962070322</c:v>
                </c:pt>
                <c:pt idx="34516">
                  <c:v>96383.90488749401</c:v>
                </c:pt>
                <c:pt idx="34517">
                  <c:v>79790.1287647643</c:v>
                </c:pt>
                <c:pt idx="34518">
                  <c:v>183230.067085511</c:v>
                </c:pt>
                <c:pt idx="34519">
                  <c:v>91353.8884714658</c:v>
                </c:pt>
                <c:pt idx="34520">
                  <c:v>136644.885088911</c:v>
                </c:pt>
                <c:pt idx="34521">
                  <c:v>90941.1889220655</c:v>
                </c:pt>
                <c:pt idx="34522">
                  <c:v>190686.712317459</c:v>
                </c:pt>
                <c:pt idx="34523">
                  <c:v>102034.973714308</c:v>
                </c:pt>
                <c:pt idx="34524">
                  <c:v>122159.997898704</c:v>
                </c:pt>
                <c:pt idx="34525">
                  <c:v>143637.442544189</c:v>
                </c:pt>
                <c:pt idx="34526">
                  <c:v>110813.106230137</c:v>
                </c:pt>
                <c:pt idx="34527">
                  <c:v>121420.474547544</c:v>
                </c:pt>
                <c:pt idx="34528">
                  <c:v>192891.756359607</c:v>
                </c:pt>
                <c:pt idx="34529">
                  <c:v>124542.760602377</c:v>
                </c:pt>
                <c:pt idx="34530">
                  <c:v>98910.7701916829</c:v>
                </c:pt>
                <c:pt idx="34531">
                  <c:v>131166.1334504</c:v>
                </c:pt>
                <c:pt idx="34532">
                  <c:v>161172.423838346</c:v>
                </c:pt>
                <c:pt idx="34533">
                  <c:v>93692.39626903067</c:v>
                </c:pt>
                <c:pt idx="34534">
                  <c:v>142264.926917339</c:v>
                </c:pt>
                <c:pt idx="34535">
                  <c:v>93223.8557783203</c:v>
                </c:pt>
                <c:pt idx="34536">
                  <c:v>87909.816228483</c:v>
                </c:pt>
                <c:pt idx="34537">
                  <c:v>87775.2299912391</c:v>
                </c:pt>
                <c:pt idx="34538">
                  <c:v>204567.220759927</c:v>
                </c:pt>
                <c:pt idx="34539">
                  <c:v>102139.309561183</c:v>
                </c:pt>
                <c:pt idx="34540">
                  <c:v>115434.475848806</c:v>
                </c:pt>
                <c:pt idx="34541">
                  <c:v>155559.424202876</c:v>
                </c:pt>
                <c:pt idx="34542">
                  <c:v>86927.84453231777</c:v>
                </c:pt>
                <c:pt idx="34543">
                  <c:v>148392.719511471</c:v>
                </c:pt>
                <c:pt idx="34544">
                  <c:v>83049.82667015937</c:v>
                </c:pt>
                <c:pt idx="34545">
                  <c:v>82958.1823510843</c:v>
                </c:pt>
                <c:pt idx="34546">
                  <c:v>137446.573693651</c:v>
                </c:pt>
                <c:pt idx="34547">
                  <c:v>109571.941458784</c:v>
                </c:pt>
                <c:pt idx="34548">
                  <c:v>148329.501638945</c:v>
                </c:pt>
                <c:pt idx="34549">
                  <c:v>126758.963233019</c:v>
                </c:pt>
                <c:pt idx="34550">
                  <c:v>154335.909106812</c:v>
                </c:pt>
                <c:pt idx="34551">
                  <c:v>108635.762340207</c:v>
                </c:pt>
                <c:pt idx="34552">
                  <c:v>110280.626769555</c:v>
                </c:pt>
                <c:pt idx="34553">
                  <c:v>79936.5528082856</c:v>
                </c:pt>
                <c:pt idx="34554">
                  <c:v>107001.893999525</c:v>
                </c:pt>
                <c:pt idx="34555">
                  <c:v>110067.785233099</c:v>
                </c:pt>
                <c:pt idx="34556">
                  <c:v>111123.043547182</c:v>
                </c:pt>
                <c:pt idx="34557">
                  <c:v>80922.4840944384</c:v>
                </c:pt>
                <c:pt idx="34558">
                  <c:v>151188.413030755</c:v>
                </c:pt>
                <c:pt idx="34559">
                  <c:v>163684.015040284</c:v>
                </c:pt>
                <c:pt idx="34560">
                  <c:v>438571.959446592</c:v>
                </c:pt>
                <c:pt idx="34561">
                  <c:v>927166.045944106</c:v>
                </c:pt>
                <c:pt idx="34562">
                  <c:v>960968.396296284</c:v>
                </c:pt>
                <c:pt idx="34563">
                  <c:v>927196.4972499546</c:v>
                </c:pt>
                <c:pt idx="34564">
                  <c:v>143141.268074294</c:v>
                </c:pt>
                <c:pt idx="34565">
                  <c:v>131212.946639391</c:v>
                </c:pt>
                <c:pt idx="34566">
                  <c:v>87668.5593627386</c:v>
                </c:pt>
                <c:pt idx="34567">
                  <c:v>86256.3774840209</c:v>
                </c:pt>
                <c:pt idx="34568">
                  <c:v>158415.264752872</c:v>
                </c:pt>
                <c:pt idx="34569">
                  <c:v>163930.833139745</c:v>
                </c:pt>
                <c:pt idx="34570">
                  <c:v>117499.013230137</c:v>
                </c:pt>
                <c:pt idx="34571">
                  <c:v>131952.678965021</c:v>
                </c:pt>
                <c:pt idx="34572">
                  <c:v>198614.058426446</c:v>
                </c:pt>
                <c:pt idx="34573">
                  <c:v>77971.21602170781</c:v>
                </c:pt>
                <c:pt idx="34574">
                  <c:v>109234.051722489</c:v>
                </c:pt>
                <c:pt idx="34575">
                  <c:v>78292.41748121427</c:v>
                </c:pt>
                <c:pt idx="34576">
                  <c:v>137071.221401424</c:v>
                </c:pt>
                <c:pt idx="34577">
                  <c:v>84799.61598317677</c:v>
                </c:pt>
                <c:pt idx="34578">
                  <c:v>160787.925180521</c:v>
                </c:pt>
                <c:pt idx="34579">
                  <c:v>195355.427636137</c:v>
                </c:pt>
                <c:pt idx="34580">
                  <c:v>76770.6811663074</c:v>
                </c:pt>
                <c:pt idx="34581">
                  <c:v>83308.0077934493</c:v>
                </c:pt>
                <c:pt idx="34582">
                  <c:v>130174.925428894</c:v>
                </c:pt>
                <c:pt idx="34583">
                  <c:v>133493.394866355</c:v>
                </c:pt>
                <c:pt idx="34584">
                  <c:v>92390.4508215371</c:v>
                </c:pt>
                <c:pt idx="34585">
                  <c:v>76373.2692508086</c:v>
                </c:pt>
                <c:pt idx="34586">
                  <c:v>108222.18373484</c:v>
                </c:pt>
                <c:pt idx="34587">
                  <c:v>103118.205561964</c:v>
                </c:pt>
                <c:pt idx="34588">
                  <c:v>148915.719727204</c:v>
                </c:pt>
                <c:pt idx="34589">
                  <c:v>128596.33434899</c:v>
                </c:pt>
                <c:pt idx="34590">
                  <c:v>135219.742219409</c:v>
                </c:pt>
                <c:pt idx="34591">
                  <c:v>122141.610765339</c:v>
                </c:pt>
                <c:pt idx="34592">
                  <c:v>76915.1684033482</c:v>
                </c:pt>
                <c:pt idx="34593">
                  <c:v>76352.585635885</c:v>
                </c:pt>
                <c:pt idx="34594">
                  <c:v>84222.6778403912</c:v>
                </c:pt>
                <c:pt idx="34595">
                  <c:v>137030.995141812</c:v>
                </c:pt>
                <c:pt idx="34596">
                  <c:v>109884.333144834</c:v>
                </c:pt>
                <c:pt idx="34597">
                  <c:v>79534.75818907347</c:v>
                </c:pt>
                <c:pt idx="34598">
                  <c:v>112924.425373226</c:v>
                </c:pt>
                <c:pt idx="34599">
                  <c:v>152135.027126622</c:v>
                </c:pt>
                <c:pt idx="34600">
                  <c:v>120382.715981689</c:v>
                </c:pt>
                <c:pt idx="34601">
                  <c:v>159290.16169729</c:v>
                </c:pt>
                <c:pt idx="34602">
                  <c:v>106515.975951079</c:v>
                </c:pt>
                <c:pt idx="34603">
                  <c:v>93989.2799264212</c:v>
                </c:pt>
                <c:pt idx="34604">
                  <c:v>93054.9297225516</c:v>
                </c:pt>
                <c:pt idx="34605">
                  <c:v>80243.914414858</c:v>
                </c:pt>
                <c:pt idx="34606">
                  <c:v>109051.586836715</c:v>
                </c:pt>
                <c:pt idx="34607">
                  <c:v>81589.7533286114</c:v>
                </c:pt>
                <c:pt idx="34608">
                  <c:v>127060.832991022</c:v>
                </c:pt>
                <c:pt idx="34609">
                  <c:v>131650.950559198</c:v>
                </c:pt>
                <c:pt idx="34610">
                  <c:v>116440.461090878</c:v>
                </c:pt>
                <c:pt idx="34611">
                  <c:v>133508.179980783</c:v>
                </c:pt>
                <c:pt idx="34612">
                  <c:v>100800.489400653</c:v>
                </c:pt>
                <c:pt idx="34613">
                  <c:v>111063.884858688</c:v>
                </c:pt>
                <c:pt idx="34614">
                  <c:v>113199.580858049</c:v>
                </c:pt>
                <c:pt idx="34615">
                  <c:v>77946.11973726639</c:v>
                </c:pt>
                <c:pt idx="34616">
                  <c:v>78462.6379247115</c:v>
                </c:pt>
                <c:pt idx="34617">
                  <c:v>89670.367690405</c:v>
                </c:pt>
                <c:pt idx="34618">
                  <c:v>121459.640369522</c:v>
                </c:pt>
                <c:pt idx="34619">
                  <c:v>112023.61213554</c:v>
                </c:pt>
                <c:pt idx="34620">
                  <c:v>79261.6007993639</c:v>
                </c:pt>
                <c:pt idx="34621">
                  <c:v>155473.342594658</c:v>
                </c:pt>
                <c:pt idx="34622">
                  <c:v>172658.693599376</c:v>
                </c:pt>
                <c:pt idx="34623">
                  <c:v>87269.48597996691</c:v>
                </c:pt>
                <c:pt idx="34624">
                  <c:v>111028.679534531</c:v>
                </c:pt>
                <c:pt idx="34625">
                  <c:v>103837.285995983</c:v>
                </c:pt>
                <c:pt idx="34626">
                  <c:v>110688.792853488</c:v>
                </c:pt>
                <c:pt idx="34627">
                  <c:v>77142.21204368539</c:v>
                </c:pt>
                <c:pt idx="34628">
                  <c:v>107379.43154897</c:v>
                </c:pt>
                <c:pt idx="34629">
                  <c:v>76513.0393116986</c:v>
                </c:pt>
                <c:pt idx="34630">
                  <c:v>131449.262999047</c:v>
                </c:pt>
                <c:pt idx="34631">
                  <c:v>122152.525972038</c:v>
                </c:pt>
                <c:pt idx="34632">
                  <c:v>135299.518228941</c:v>
                </c:pt>
                <c:pt idx="34633">
                  <c:v>133997.212400428</c:v>
                </c:pt>
                <c:pt idx="34634">
                  <c:v>114962.00041522</c:v>
                </c:pt>
                <c:pt idx="34635">
                  <c:v>82948.3777084141</c:v>
                </c:pt>
                <c:pt idx="34636">
                  <c:v>137419.40951746</c:v>
                </c:pt>
                <c:pt idx="34637">
                  <c:v>106359.590304911</c:v>
                </c:pt>
                <c:pt idx="34638">
                  <c:v>77255.0352198907</c:v>
                </c:pt>
                <c:pt idx="34639">
                  <c:v>105651.399233396</c:v>
                </c:pt>
                <c:pt idx="34640">
                  <c:v>183447.25022298</c:v>
                </c:pt>
                <c:pt idx="34641">
                  <c:v>82515.211714222</c:v>
                </c:pt>
                <c:pt idx="34642">
                  <c:v>158757.80292616</c:v>
                </c:pt>
                <c:pt idx="34643">
                  <c:v>128287.50896778</c:v>
                </c:pt>
                <c:pt idx="34644">
                  <c:v>81941.8789978201</c:v>
                </c:pt>
                <c:pt idx="34645">
                  <c:v>110801.462220519</c:v>
                </c:pt>
                <c:pt idx="34646">
                  <c:v>80222.47284501085</c:v>
                </c:pt>
                <c:pt idx="34647">
                  <c:v>109220.30073005</c:v>
                </c:pt>
                <c:pt idx="34648">
                  <c:v>84016.4715809562</c:v>
                </c:pt>
                <c:pt idx="34649">
                  <c:v>107362.50399172</c:v>
                </c:pt>
                <c:pt idx="34650">
                  <c:v>227216.284412731</c:v>
                </c:pt>
                <c:pt idx="34651">
                  <c:v>388943.719532522</c:v>
                </c:pt>
                <c:pt idx="34652">
                  <c:v>367415.752810272</c:v>
                </c:pt>
                <c:pt idx="34653">
                  <c:v>431209.194020759</c:v>
                </c:pt>
                <c:pt idx="34654">
                  <c:v>409557.625631133</c:v>
                </c:pt>
                <c:pt idx="34655">
                  <c:v>366089.510980467</c:v>
                </c:pt>
                <c:pt idx="34656">
                  <c:v>371138.820256616</c:v>
                </c:pt>
                <c:pt idx="34657">
                  <c:v>298601.1468707568</c:v>
                </c:pt>
                <c:pt idx="34658">
                  <c:v>107298.943385646</c:v>
                </c:pt>
                <c:pt idx="34659">
                  <c:v>78219.19308178657</c:v>
                </c:pt>
                <c:pt idx="34660">
                  <c:v>188745.306708149</c:v>
                </c:pt>
                <c:pt idx="34661">
                  <c:v>99984.42495012227</c:v>
                </c:pt>
                <c:pt idx="34662">
                  <c:v>127819.686571502</c:v>
                </c:pt>
                <c:pt idx="34663">
                  <c:v>136154.255931268</c:v>
                </c:pt>
                <c:pt idx="34664">
                  <c:v>114300.274044163</c:v>
                </c:pt>
                <c:pt idx="34665">
                  <c:v>109042.143081412</c:v>
                </c:pt>
                <c:pt idx="34666">
                  <c:v>115564.316203623</c:v>
                </c:pt>
                <c:pt idx="34667">
                  <c:v>79562.0037445827</c:v>
                </c:pt>
                <c:pt idx="34668">
                  <c:v>109114.472004969</c:v>
                </c:pt>
                <c:pt idx="34669">
                  <c:v>103454.318512391</c:v>
                </c:pt>
                <c:pt idx="34670">
                  <c:v>196153.080807011</c:v>
                </c:pt>
                <c:pt idx="34671">
                  <c:v>94405.9415602873</c:v>
                </c:pt>
                <c:pt idx="34672">
                  <c:v>115827.875158224</c:v>
                </c:pt>
                <c:pt idx="34673">
                  <c:v>176389.934628213</c:v>
                </c:pt>
                <c:pt idx="34674">
                  <c:v>122273.809092822</c:v>
                </c:pt>
                <c:pt idx="34675">
                  <c:v>85419.43278166615</c:v>
                </c:pt>
                <c:pt idx="34676">
                  <c:v>116588.965060703</c:v>
                </c:pt>
                <c:pt idx="34677">
                  <c:v>85482.90380246376</c:v>
                </c:pt>
                <c:pt idx="34678">
                  <c:v>116484.020103117</c:v>
                </c:pt>
                <c:pt idx="34679">
                  <c:v>87416.0753928267</c:v>
                </c:pt>
                <c:pt idx="34680">
                  <c:v>186069.566780823</c:v>
                </c:pt>
                <c:pt idx="34681">
                  <c:v>81603.1597572127</c:v>
                </c:pt>
                <c:pt idx="34682">
                  <c:v>165125.827287871</c:v>
                </c:pt>
                <c:pt idx="34683">
                  <c:v>162002.116778536</c:v>
                </c:pt>
                <c:pt idx="34684">
                  <c:v>117104.191762716</c:v>
                </c:pt>
                <c:pt idx="34685">
                  <c:v>80877.2705602457</c:v>
                </c:pt>
                <c:pt idx="34686">
                  <c:v>120931.92533507</c:v>
                </c:pt>
                <c:pt idx="34687">
                  <c:v>100513.968644182</c:v>
                </c:pt>
                <c:pt idx="34688">
                  <c:v>114296.694073283</c:v>
                </c:pt>
                <c:pt idx="34689">
                  <c:v>80508.5845679103</c:v>
                </c:pt>
                <c:pt idx="34690">
                  <c:v>151824.001922784</c:v>
                </c:pt>
                <c:pt idx="34691">
                  <c:v>167140.515882738</c:v>
                </c:pt>
                <c:pt idx="34692">
                  <c:v>119448.893571557</c:v>
                </c:pt>
                <c:pt idx="34693">
                  <c:v>110478.296147836</c:v>
                </c:pt>
                <c:pt idx="34694">
                  <c:v>81463.3767990307</c:v>
                </c:pt>
                <c:pt idx="34695">
                  <c:v>105313.292852584</c:v>
                </c:pt>
                <c:pt idx="34696">
                  <c:v>120198.588462434</c:v>
                </c:pt>
                <c:pt idx="34697">
                  <c:v>111689.326831547</c:v>
                </c:pt>
                <c:pt idx="34698">
                  <c:v>82907.6729798451</c:v>
                </c:pt>
                <c:pt idx="34699">
                  <c:v>113479.97397032</c:v>
                </c:pt>
                <c:pt idx="34700">
                  <c:v>173927.769106032</c:v>
                </c:pt>
                <c:pt idx="34701">
                  <c:v>150114.602705632</c:v>
                </c:pt>
                <c:pt idx="34702">
                  <c:v>113210.030317398</c:v>
                </c:pt>
                <c:pt idx="34703">
                  <c:v>107421.931122269</c:v>
                </c:pt>
                <c:pt idx="34704">
                  <c:v>139059.58518498</c:v>
                </c:pt>
                <c:pt idx="34705">
                  <c:v>83941.0920208188</c:v>
                </c:pt>
                <c:pt idx="34706">
                  <c:v>77861.61266136287</c:v>
                </c:pt>
                <c:pt idx="34707">
                  <c:v>134845.105140361</c:v>
                </c:pt>
                <c:pt idx="34708">
                  <c:v>77829.85057089951</c:v>
                </c:pt>
                <c:pt idx="34709">
                  <c:v>187687.339548133</c:v>
                </c:pt>
                <c:pt idx="34710">
                  <c:v>937075.642601367</c:v>
                </c:pt>
                <c:pt idx="34711">
                  <c:v>1.00723302247859E6</c:v>
                </c:pt>
                <c:pt idx="34712">
                  <c:v>1.02236442648013E6</c:v>
                </c:pt>
                <c:pt idx="34713">
                  <c:v>451397.543421275</c:v>
                </c:pt>
                <c:pt idx="34714">
                  <c:v>107692.855882973</c:v>
                </c:pt>
                <c:pt idx="34715">
                  <c:v>80700.96305001561</c:v>
                </c:pt>
                <c:pt idx="34716">
                  <c:v>105613.234980028</c:v>
                </c:pt>
                <c:pt idx="34717">
                  <c:v>85078.22299961786</c:v>
                </c:pt>
                <c:pt idx="34718">
                  <c:v>142536.736333273</c:v>
                </c:pt>
                <c:pt idx="34719">
                  <c:v>80720.68557746601</c:v>
                </c:pt>
                <c:pt idx="34720">
                  <c:v>182288.908899426</c:v>
                </c:pt>
                <c:pt idx="34721">
                  <c:v>102930.68961601</c:v>
                </c:pt>
                <c:pt idx="34722">
                  <c:v>156040.427968556</c:v>
                </c:pt>
                <c:pt idx="34723">
                  <c:v>138245.803768586</c:v>
                </c:pt>
                <c:pt idx="34724">
                  <c:v>109881.777628331</c:v>
                </c:pt>
                <c:pt idx="34725">
                  <c:v>80330.3886383203</c:v>
                </c:pt>
                <c:pt idx="34726">
                  <c:v>114422.509173109</c:v>
                </c:pt>
                <c:pt idx="34727">
                  <c:v>90749.1424099416</c:v>
                </c:pt>
                <c:pt idx="34728">
                  <c:v>122977.587003497</c:v>
                </c:pt>
                <c:pt idx="34729">
                  <c:v>85106.7567884932</c:v>
                </c:pt>
                <c:pt idx="34730">
                  <c:v>202412.469848888</c:v>
                </c:pt>
                <c:pt idx="34731">
                  <c:v>79647.4817797304</c:v>
                </c:pt>
                <c:pt idx="34732">
                  <c:v>76846.0484049479</c:v>
                </c:pt>
                <c:pt idx="34733">
                  <c:v>145263.211077521</c:v>
                </c:pt>
                <c:pt idx="34734">
                  <c:v>138862.141756196</c:v>
                </c:pt>
                <c:pt idx="34735">
                  <c:v>121210.49686537</c:v>
                </c:pt>
                <c:pt idx="34736">
                  <c:v>129516.357105481</c:v>
                </c:pt>
                <c:pt idx="34737">
                  <c:v>91548.71130791678</c:v>
                </c:pt>
                <c:pt idx="34738">
                  <c:v>149975.884187264</c:v>
                </c:pt>
                <c:pt idx="34739">
                  <c:v>91449.3846517453</c:v>
                </c:pt>
                <c:pt idx="34740">
                  <c:v>91406.50390516147</c:v>
                </c:pt>
                <c:pt idx="34741">
                  <c:v>163210.425087829</c:v>
                </c:pt>
                <c:pt idx="34742">
                  <c:v>150659.594952003</c:v>
                </c:pt>
                <c:pt idx="34743">
                  <c:v>111146.077519091</c:v>
                </c:pt>
                <c:pt idx="34744">
                  <c:v>173208.893816102</c:v>
                </c:pt>
                <c:pt idx="34745">
                  <c:v>127334.606151499</c:v>
                </c:pt>
                <c:pt idx="34746">
                  <c:v>125777.910653531</c:v>
                </c:pt>
                <c:pt idx="34747">
                  <c:v>94682.2765149925</c:v>
                </c:pt>
                <c:pt idx="34748">
                  <c:v>94630.08403567439</c:v>
                </c:pt>
                <c:pt idx="34749">
                  <c:v>123912.4780227</c:v>
                </c:pt>
                <c:pt idx="34750">
                  <c:v>100717.684036081</c:v>
                </c:pt>
                <c:pt idx="34751">
                  <c:v>225463.333616543</c:v>
                </c:pt>
                <c:pt idx="34752">
                  <c:v>89544.52638312225</c:v>
                </c:pt>
                <c:pt idx="34753">
                  <c:v>103349.50642511</c:v>
                </c:pt>
                <c:pt idx="34754">
                  <c:v>138300.338017587</c:v>
                </c:pt>
                <c:pt idx="34755">
                  <c:v>132951.638481834</c:v>
                </c:pt>
                <c:pt idx="34756">
                  <c:v>116676.22110926</c:v>
                </c:pt>
                <c:pt idx="34757">
                  <c:v>112455.91589509</c:v>
                </c:pt>
                <c:pt idx="34758">
                  <c:v>82332.9099617891</c:v>
                </c:pt>
                <c:pt idx="34759">
                  <c:v>90730.0337822543</c:v>
                </c:pt>
                <c:pt idx="34760">
                  <c:v>153030.25731094</c:v>
                </c:pt>
                <c:pt idx="34761">
                  <c:v>142068.247960813</c:v>
                </c:pt>
                <c:pt idx="34762">
                  <c:v>80527.1637671206</c:v>
                </c:pt>
                <c:pt idx="34763">
                  <c:v>153545.346629485</c:v>
                </c:pt>
                <c:pt idx="34764">
                  <c:v>108395.821933406</c:v>
                </c:pt>
                <c:pt idx="34765">
                  <c:v>126186.396742764</c:v>
                </c:pt>
                <c:pt idx="34766">
                  <c:v>109539.592770335</c:v>
                </c:pt>
                <c:pt idx="34767">
                  <c:v>114548.326633272</c:v>
                </c:pt>
                <c:pt idx="34768">
                  <c:v>78678.63220651681</c:v>
                </c:pt>
                <c:pt idx="34769">
                  <c:v>78659.1106942918</c:v>
                </c:pt>
                <c:pt idx="34770">
                  <c:v>181271.406806304</c:v>
                </c:pt>
                <c:pt idx="34771">
                  <c:v>78872.075000586</c:v>
                </c:pt>
                <c:pt idx="34772">
                  <c:v>137703.263352033</c:v>
                </c:pt>
                <c:pt idx="34773">
                  <c:v>108826.365553888</c:v>
                </c:pt>
                <c:pt idx="34774">
                  <c:v>495510.138323066</c:v>
                </c:pt>
                <c:pt idx="34775">
                  <c:v>415128.571269614</c:v>
                </c:pt>
                <c:pt idx="34776">
                  <c:v>425585.251098478</c:v>
                </c:pt>
                <c:pt idx="34777">
                  <c:v>109738.559785427</c:v>
                </c:pt>
                <c:pt idx="34778">
                  <c:v>90678.222159032</c:v>
                </c:pt>
                <c:pt idx="34779">
                  <c:v>93058.74404976437</c:v>
                </c:pt>
                <c:pt idx="34780">
                  <c:v>150213.922742573</c:v>
                </c:pt>
                <c:pt idx="34781">
                  <c:v>106692.772055858</c:v>
                </c:pt>
                <c:pt idx="34782">
                  <c:v>154875.878865363</c:v>
                </c:pt>
                <c:pt idx="34783">
                  <c:v>112684.146984151</c:v>
                </c:pt>
                <c:pt idx="34784">
                  <c:v>135712.748931065</c:v>
                </c:pt>
                <c:pt idx="34785">
                  <c:v>103933.04194919</c:v>
                </c:pt>
                <c:pt idx="34786">
                  <c:v>128728.675575987</c:v>
                </c:pt>
                <c:pt idx="34787">
                  <c:v>103297.092253049</c:v>
                </c:pt>
                <c:pt idx="34788">
                  <c:v>74931.1056891985</c:v>
                </c:pt>
                <c:pt idx="34789">
                  <c:v>129390.447642959</c:v>
                </c:pt>
                <c:pt idx="34790">
                  <c:v>114268.361457303</c:v>
                </c:pt>
                <c:pt idx="34791">
                  <c:v>225265.360900879</c:v>
                </c:pt>
                <c:pt idx="34792">
                  <c:v>128545.271231383</c:v>
                </c:pt>
                <c:pt idx="34793">
                  <c:v>99587.2516085521</c:v>
                </c:pt>
                <c:pt idx="34794">
                  <c:v>197044.712422273</c:v>
                </c:pt>
                <c:pt idx="34795">
                  <c:v>125878.812071398</c:v>
                </c:pt>
                <c:pt idx="34796">
                  <c:v>154138.525705832</c:v>
                </c:pt>
                <c:pt idx="34797">
                  <c:v>144218.176353842</c:v>
                </c:pt>
                <c:pt idx="34798">
                  <c:v>132487.838782127</c:v>
                </c:pt>
                <c:pt idx="34799">
                  <c:v>124411.252080624</c:v>
                </c:pt>
                <c:pt idx="34800">
                  <c:v>128412.457153311</c:v>
                </c:pt>
                <c:pt idx="34801">
                  <c:v>350214.149251505</c:v>
                </c:pt>
                <c:pt idx="34802">
                  <c:v>252839.917477148</c:v>
                </c:pt>
                <c:pt idx="34803">
                  <c:v>334805.48043675</c:v>
                </c:pt>
                <c:pt idx="34804">
                  <c:v>249155.119065278</c:v>
                </c:pt>
                <c:pt idx="34805">
                  <c:v>250601.458779906</c:v>
                </c:pt>
                <c:pt idx="34806">
                  <c:v>307305.405723526</c:v>
                </c:pt>
                <c:pt idx="34807">
                  <c:v>282036.128710375</c:v>
                </c:pt>
                <c:pt idx="34808">
                  <c:v>247926.259261033</c:v>
                </c:pt>
                <c:pt idx="34809">
                  <c:v>357063.031865063</c:v>
                </c:pt>
                <c:pt idx="34810">
                  <c:v>379184.380326514</c:v>
                </c:pt>
                <c:pt idx="34811">
                  <c:v>351074.847502847</c:v>
                </c:pt>
                <c:pt idx="34812">
                  <c:v>422700.534482058</c:v>
                </c:pt>
                <c:pt idx="34813">
                  <c:v>409772.255561267</c:v>
                </c:pt>
                <c:pt idx="34814">
                  <c:v>386296.2407403368</c:v>
                </c:pt>
                <c:pt idx="34815">
                  <c:v>327958.00459862</c:v>
                </c:pt>
                <c:pt idx="34816">
                  <c:v>413833.487175758</c:v>
                </c:pt>
                <c:pt idx="34817">
                  <c:v>339658.49720637</c:v>
                </c:pt>
                <c:pt idx="34818">
                  <c:v>277885.561550937</c:v>
                </c:pt>
                <c:pt idx="34819">
                  <c:v>223509.81926249</c:v>
                </c:pt>
                <c:pt idx="34820">
                  <c:v>228878.912287297</c:v>
                </c:pt>
                <c:pt idx="34821">
                  <c:v>205064.423170808</c:v>
                </c:pt>
                <c:pt idx="34822">
                  <c:v>130806.508470641</c:v>
                </c:pt>
                <c:pt idx="34823">
                  <c:v>119427.849812559</c:v>
                </c:pt>
                <c:pt idx="34824">
                  <c:v>90428.3245830042</c:v>
                </c:pt>
                <c:pt idx="34825">
                  <c:v>136876.106873103</c:v>
                </c:pt>
                <c:pt idx="34826">
                  <c:v>127285.136896435</c:v>
                </c:pt>
                <c:pt idx="34827">
                  <c:v>174078.91470792</c:v>
                </c:pt>
                <c:pt idx="34828">
                  <c:v>133893.3349145</c:v>
                </c:pt>
                <c:pt idx="34829">
                  <c:v>127868.899747683</c:v>
                </c:pt>
                <c:pt idx="34830">
                  <c:v>88736.80267509837</c:v>
                </c:pt>
                <c:pt idx="34831">
                  <c:v>165143.251090252</c:v>
                </c:pt>
                <c:pt idx="34832">
                  <c:v>124142.141607757</c:v>
                </c:pt>
                <c:pt idx="34833">
                  <c:v>120278.538072142</c:v>
                </c:pt>
                <c:pt idx="34834">
                  <c:v>91110.09229395256</c:v>
                </c:pt>
                <c:pt idx="34835">
                  <c:v>116977.048292996</c:v>
                </c:pt>
                <c:pt idx="34836">
                  <c:v>114996.111006056</c:v>
                </c:pt>
                <c:pt idx="34837">
                  <c:v>180473.305203344</c:v>
                </c:pt>
                <c:pt idx="34838">
                  <c:v>149554.181790601</c:v>
                </c:pt>
                <c:pt idx="34839">
                  <c:v>121754.146564181</c:v>
                </c:pt>
                <c:pt idx="34840">
                  <c:v>119080.0727807</c:v>
                </c:pt>
                <c:pt idx="34841">
                  <c:v>90263.1624946722</c:v>
                </c:pt>
                <c:pt idx="34842">
                  <c:v>134482.514903411</c:v>
                </c:pt>
                <c:pt idx="34843">
                  <c:v>178968.632233244</c:v>
                </c:pt>
                <c:pt idx="34844">
                  <c:v>118490.158725157</c:v>
                </c:pt>
                <c:pt idx="34845">
                  <c:v>88745.7235217456</c:v>
                </c:pt>
                <c:pt idx="34846">
                  <c:v>120612.995717997</c:v>
                </c:pt>
                <c:pt idx="34847">
                  <c:v>192399.465614232</c:v>
                </c:pt>
                <c:pt idx="34848">
                  <c:v>156669.112995651</c:v>
                </c:pt>
                <c:pt idx="34849">
                  <c:v>157720.865509548</c:v>
                </c:pt>
                <c:pt idx="34850">
                  <c:v>122153.401219874</c:v>
                </c:pt>
                <c:pt idx="34851">
                  <c:v>120615.908748326</c:v>
                </c:pt>
                <c:pt idx="34852">
                  <c:v>237234.10618296</c:v>
                </c:pt>
                <c:pt idx="34853">
                  <c:v>163052.931148271</c:v>
                </c:pt>
                <c:pt idx="34854">
                  <c:v>255135.416029976</c:v>
                </c:pt>
                <c:pt idx="34855">
                  <c:v>298834.786641948</c:v>
                </c:pt>
                <c:pt idx="34856">
                  <c:v>294305.966690237</c:v>
                </c:pt>
                <c:pt idx="34857">
                  <c:v>130838.573235935</c:v>
                </c:pt>
                <c:pt idx="34858">
                  <c:v>156780.069323246</c:v>
                </c:pt>
                <c:pt idx="34859">
                  <c:v>698587.344359249</c:v>
                </c:pt>
                <c:pt idx="34860">
                  <c:v>959166.069050782</c:v>
                </c:pt>
                <c:pt idx="34861">
                  <c:v>948722.2829415736</c:v>
                </c:pt>
                <c:pt idx="34862">
                  <c:v>605954.625685493</c:v>
                </c:pt>
                <c:pt idx="34863">
                  <c:v>129163.102122075</c:v>
                </c:pt>
                <c:pt idx="34864">
                  <c:v>110585.702412478</c:v>
                </c:pt>
                <c:pt idx="34865">
                  <c:v>114476.323718945</c:v>
                </c:pt>
                <c:pt idx="34866">
                  <c:v>159167.06215066</c:v>
                </c:pt>
                <c:pt idx="34867">
                  <c:v>122353.878116993</c:v>
                </c:pt>
                <c:pt idx="34868">
                  <c:v>118953.113600627</c:v>
                </c:pt>
                <c:pt idx="34869">
                  <c:v>115679.661353952</c:v>
                </c:pt>
                <c:pt idx="34870">
                  <c:v>127036.495508785</c:v>
                </c:pt>
                <c:pt idx="34871">
                  <c:v>100836.438511601</c:v>
                </c:pt>
                <c:pt idx="34872">
                  <c:v>220389.780777141</c:v>
                </c:pt>
                <c:pt idx="34873">
                  <c:v>101800.031763065</c:v>
                </c:pt>
                <c:pt idx="34874">
                  <c:v>119340.100537511</c:v>
                </c:pt>
                <c:pt idx="34875">
                  <c:v>140467.372717217</c:v>
                </c:pt>
                <c:pt idx="34876">
                  <c:v>143486.822642815</c:v>
                </c:pt>
                <c:pt idx="34877">
                  <c:v>138740.798935849</c:v>
                </c:pt>
                <c:pt idx="34878">
                  <c:v>89132.1388501416</c:v>
                </c:pt>
                <c:pt idx="34879">
                  <c:v>93854.1582007776</c:v>
                </c:pt>
                <c:pt idx="34880">
                  <c:v>125638.627027055</c:v>
                </c:pt>
                <c:pt idx="34881">
                  <c:v>121356.717740694</c:v>
                </c:pt>
                <c:pt idx="34882">
                  <c:v>197613.441534571</c:v>
                </c:pt>
                <c:pt idx="34883">
                  <c:v>94155.3202781532</c:v>
                </c:pt>
                <c:pt idx="34884">
                  <c:v>147215.032677315</c:v>
                </c:pt>
                <c:pt idx="34885">
                  <c:v>147163.923551336</c:v>
                </c:pt>
                <c:pt idx="34886">
                  <c:v>99926.31682207547</c:v>
                </c:pt>
                <c:pt idx="34887">
                  <c:v>142935.154381371</c:v>
                </c:pt>
                <c:pt idx="34888">
                  <c:v>178981.66408767</c:v>
                </c:pt>
                <c:pt idx="34889">
                  <c:v>255112.961348994</c:v>
                </c:pt>
                <c:pt idx="34890">
                  <c:v>206011.468119905</c:v>
                </c:pt>
                <c:pt idx="34891">
                  <c:v>116148.728165178</c:v>
                </c:pt>
                <c:pt idx="34892">
                  <c:v>191720.982191458</c:v>
                </c:pt>
                <c:pt idx="34893">
                  <c:v>88149.8294963284</c:v>
                </c:pt>
                <c:pt idx="34894">
                  <c:v>170503.300689122</c:v>
                </c:pt>
                <c:pt idx="34895">
                  <c:v>140552.333181274</c:v>
                </c:pt>
                <c:pt idx="34896">
                  <c:v>97505.68889972639</c:v>
                </c:pt>
                <c:pt idx="34897">
                  <c:v>120484.187321948</c:v>
                </c:pt>
                <c:pt idx="34898">
                  <c:v>224144.926580103</c:v>
                </c:pt>
                <c:pt idx="34899">
                  <c:v>503886.733956513</c:v>
                </c:pt>
                <c:pt idx="34900">
                  <c:v>473077.794813075</c:v>
                </c:pt>
                <c:pt idx="34901">
                  <c:v>471387.43839984</c:v>
                </c:pt>
                <c:pt idx="34902">
                  <c:v>578689.668429864</c:v>
                </c:pt>
                <c:pt idx="34903">
                  <c:v>486060.767868639</c:v>
                </c:pt>
                <c:pt idx="34904">
                  <c:v>514857.540118643</c:v>
                </c:pt>
                <c:pt idx="34905">
                  <c:v>539251.942676254</c:v>
                </c:pt>
                <c:pt idx="34906">
                  <c:v>510731.6818612068</c:v>
                </c:pt>
                <c:pt idx="34907">
                  <c:v>506099.385848264</c:v>
                </c:pt>
                <c:pt idx="34908">
                  <c:v>478663.242602176</c:v>
                </c:pt>
                <c:pt idx="34909">
                  <c:v>537009.7270701837</c:v>
                </c:pt>
                <c:pt idx="34910">
                  <c:v>476707.030199964</c:v>
                </c:pt>
                <c:pt idx="34911">
                  <c:v>494856.913180711</c:v>
                </c:pt>
                <c:pt idx="34912">
                  <c:v>560429.427665202</c:v>
                </c:pt>
                <c:pt idx="34913">
                  <c:v>502829.840733401</c:v>
                </c:pt>
                <c:pt idx="34914">
                  <c:v>576314.381496199</c:v>
                </c:pt>
                <c:pt idx="34915">
                  <c:v>536654.91169633</c:v>
                </c:pt>
                <c:pt idx="34916">
                  <c:v>596622.535450591</c:v>
                </c:pt>
                <c:pt idx="34917">
                  <c:v>545743.5693356741</c:v>
                </c:pt>
                <c:pt idx="34918">
                  <c:v>611739.7453686808</c:v>
                </c:pt>
                <c:pt idx="34919">
                  <c:v>667465.468346597</c:v>
                </c:pt>
                <c:pt idx="34920">
                  <c:v>356108.24216565</c:v>
                </c:pt>
                <c:pt idx="34921">
                  <c:v>407713.540217016</c:v>
                </c:pt>
                <c:pt idx="34922">
                  <c:v>320646.468533129</c:v>
                </c:pt>
                <c:pt idx="34923">
                  <c:v>379448.247672173</c:v>
                </c:pt>
                <c:pt idx="34924">
                  <c:v>365563.307446755</c:v>
                </c:pt>
                <c:pt idx="34925">
                  <c:v>324197.254068311</c:v>
                </c:pt>
                <c:pt idx="34926">
                  <c:v>197937.909761735</c:v>
                </c:pt>
                <c:pt idx="34927">
                  <c:v>149441.728446849</c:v>
                </c:pt>
                <c:pt idx="34928">
                  <c:v>208871.89134886</c:v>
                </c:pt>
                <c:pt idx="34929">
                  <c:v>189868.678280358</c:v>
                </c:pt>
                <c:pt idx="34930">
                  <c:v>164728.502143326</c:v>
                </c:pt>
                <c:pt idx="34931">
                  <c:v>220648.789585504</c:v>
                </c:pt>
                <c:pt idx="34932">
                  <c:v>206067.070446134</c:v>
                </c:pt>
                <c:pt idx="34933">
                  <c:v>213247.192770662</c:v>
                </c:pt>
                <c:pt idx="34934">
                  <c:v>181789.283799462</c:v>
                </c:pt>
                <c:pt idx="34935">
                  <c:v>149165.070011564</c:v>
                </c:pt>
                <c:pt idx="34936">
                  <c:v>149453.089545496</c:v>
                </c:pt>
                <c:pt idx="34937">
                  <c:v>167400.387236657</c:v>
                </c:pt>
                <c:pt idx="34938">
                  <c:v>190886.334733331</c:v>
                </c:pt>
                <c:pt idx="34939">
                  <c:v>149308.577986227</c:v>
                </c:pt>
                <c:pt idx="34940">
                  <c:v>184181.993856059</c:v>
                </c:pt>
                <c:pt idx="34941">
                  <c:v>232829.872250182</c:v>
                </c:pt>
                <c:pt idx="34942">
                  <c:v>287164.040163884</c:v>
                </c:pt>
                <c:pt idx="34943">
                  <c:v>203029.360380676</c:v>
                </c:pt>
                <c:pt idx="34944">
                  <c:v>191277.231050414</c:v>
                </c:pt>
                <c:pt idx="34945">
                  <c:v>160497.027127976</c:v>
                </c:pt>
                <c:pt idx="34946">
                  <c:v>219500.631815611</c:v>
                </c:pt>
                <c:pt idx="34947">
                  <c:v>160687.844088246</c:v>
                </c:pt>
                <c:pt idx="34948">
                  <c:v>206579.715516643</c:v>
                </c:pt>
                <c:pt idx="34949">
                  <c:v>163231.624272034</c:v>
                </c:pt>
                <c:pt idx="34950">
                  <c:v>182009.314536408</c:v>
                </c:pt>
                <c:pt idx="34951">
                  <c:v>247005.25371869</c:v>
                </c:pt>
                <c:pt idx="34952">
                  <c:v>187313.440237218</c:v>
                </c:pt>
                <c:pt idx="34953">
                  <c:v>201256.019728652</c:v>
                </c:pt>
                <c:pt idx="34954">
                  <c:v>224415.690448859</c:v>
                </c:pt>
                <c:pt idx="34955">
                  <c:v>188363.93465417</c:v>
                </c:pt>
                <c:pt idx="34956">
                  <c:v>192247.661132256</c:v>
                </c:pt>
                <c:pt idx="34957">
                  <c:v>161669.373287673</c:v>
                </c:pt>
                <c:pt idx="34958">
                  <c:v>161738.766523801</c:v>
                </c:pt>
                <c:pt idx="34959">
                  <c:v>221812.272436623</c:v>
                </c:pt>
                <c:pt idx="34960">
                  <c:v>169185.577946968</c:v>
                </c:pt>
                <c:pt idx="34961">
                  <c:v>232959.666750423</c:v>
                </c:pt>
                <c:pt idx="34962">
                  <c:v>220997.363009086</c:v>
                </c:pt>
                <c:pt idx="34963">
                  <c:v>175863.887920221</c:v>
                </c:pt>
                <c:pt idx="34964">
                  <c:v>232339.40988273</c:v>
                </c:pt>
                <c:pt idx="34965">
                  <c:v>252142.042619187</c:v>
                </c:pt>
                <c:pt idx="34966">
                  <c:v>161104.398220562</c:v>
                </c:pt>
                <c:pt idx="34967">
                  <c:v>184306.870957346</c:v>
                </c:pt>
                <c:pt idx="34968">
                  <c:v>151773.386979811</c:v>
                </c:pt>
                <c:pt idx="34969">
                  <c:v>186876.94814091</c:v>
                </c:pt>
                <c:pt idx="34970">
                  <c:v>162509.189551137</c:v>
                </c:pt>
                <c:pt idx="34971">
                  <c:v>257085.095468663</c:v>
                </c:pt>
                <c:pt idx="34972">
                  <c:v>152222.713505234</c:v>
                </c:pt>
                <c:pt idx="34973">
                  <c:v>246515.742520609</c:v>
                </c:pt>
                <c:pt idx="34974">
                  <c:v>183029.149992735</c:v>
                </c:pt>
                <c:pt idx="34975">
                  <c:v>152529.506850301</c:v>
                </c:pt>
                <c:pt idx="34976">
                  <c:v>182224.930564266</c:v>
                </c:pt>
                <c:pt idx="34977">
                  <c:v>212619.467992373</c:v>
                </c:pt>
                <c:pt idx="34978">
                  <c:v>154314.073475592</c:v>
                </c:pt>
                <c:pt idx="34979">
                  <c:v>212471.597687248</c:v>
                </c:pt>
                <c:pt idx="34980">
                  <c:v>161914.139070932</c:v>
                </c:pt>
                <c:pt idx="34981">
                  <c:v>247259.172767949</c:v>
                </c:pt>
                <c:pt idx="34982">
                  <c:v>177131.055036516</c:v>
                </c:pt>
                <c:pt idx="34983">
                  <c:v>225374.876473196</c:v>
                </c:pt>
                <c:pt idx="34984">
                  <c:v>171416.050903556</c:v>
                </c:pt>
                <c:pt idx="34985">
                  <c:v>226190.606050593</c:v>
                </c:pt>
                <c:pt idx="34986">
                  <c:v>155790.400470877</c:v>
                </c:pt>
                <c:pt idx="34987">
                  <c:v>165165.458223848</c:v>
                </c:pt>
                <c:pt idx="34988">
                  <c:v>199894.759544659</c:v>
                </c:pt>
                <c:pt idx="34989">
                  <c:v>214857.898785166</c:v>
                </c:pt>
                <c:pt idx="34990">
                  <c:v>255740.201929193</c:v>
                </c:pt>
                <c:pt idx="34991">
                  <c:v>192093.9246326438</c:v>
                </c:pt>
                <c:pt idx="34992">
                  <c:v>237696.67992239</c:v>
                </c:pt>
                <c:pt idx="34993">
                  <c:v>218572.041655594</c:v>
                </c:pt>
                <c:pt idx="34994">
                  <c:v>198708.957117383</c:v>
                </c:pt>
                <c:pt idx="34995">
                  <c:v>204506.274069205</c:v>
                </c:pt>
                <c:pt idx="34996">
                  <c:v>167427.053389527</c:v>
                </c:pt>
                <c:pt idx="34997">
                  <c:v>223692.328220463</c:v>
                </c:pt>
                <c:pt idx="34998">
                  <c:v>197970.808595966</c:v>
                </c:pt>
                <c:pt idx="34999">
                  <c:v>205502.851216684</c:v>
                </c:pt>
                <c:pt idx="35000">
                  <c:v>278316.782067286</c:v>
                </c:pt>
                <c:pt idx="35001">
                  <c:v>265895.535305351</c:v>
                </c:pt>
                <c:pt idx="35002">
                  <c:v>260440.310019442</c:v>
                </c:pt>
                <c:pt idx="35003">
                  <c:v>217499.638620983</c:v>
                </c:pt>
                <c:pt idx="35004">
                  <c:v>236025.154540612</c:v>
                </c:pt>
                <c:pt idx="35005">
                  <c:v>204665.996722828</c:v>
                </c:pt>
                <c:pt idx="35006">
                  <c:v>217551.731050939</c:v>
                </c:pt>
                <c:pt idx="35007">
                  <c:v>226044.953918399</c:v>
                </c:pt>
                <c:pt idx="35008">
                  <c:v>439277.081111343</c:v>
                </c:pt>
                <c:pt idx="35009">
                  <c:v>1.10321419274825E6</c:v>
                </c:pt>
                <c:pt idx="35010">
                  <c:v>1.73862038357654E6</c:v>
                </c:pt>
                <c:pt idx="35011">
                  <c:v>1.80719231356965E6</c:v>
                </c:pt>
                <c:pt idx="35012">
                  <c:v>974835.1493304441</c:v>
                </c:pt>
                <c:pt idx="35013">
                  <c:v>924360.844787977</c:v>
                </c:pt>
                <c:pt idx="35014">
                  <c:v>927992.642784484</c:v>
                </c:pt>
                <c:pt idx="35015">
                  <c:v>919722.308054274</c:v>
                </c:pt>
                <c:pt idx="35016">
                  <c:v>939312.5047780545</c:v>
                </c:pt>
                <c:pt idx="35017">
                  <c:v>356114.326498777</c:v>
                </c:pt>
                <c:pt idx="35018">
                  <c:v>250464.31857878</c:v>
                </c:pt>
                <c:pt idx="35019">
                  <c:v>250459.541728923</c:v>
                </c:pt>
                <c:pt idx="35020">
                  <c:v>267690.382645073</c:v>
                </c:pt>
                <c:pt idx="35021">
                  <c:v>316712.897913697</c:v>
                </c:pt>
                <c:pt idx="35022">
                  <c:v>294404.48460391</c:v>
                </c:pt>
                <c:pt idx="35023">
                  <c:v>300340.040478196</c:v>
                </c:pt>
                <c:pt idx="35024">
                  <c:v>296976.6107364518</c:v>
                </c:pt>
                <c:pt idx="35025">
                  <c:v>244723.259266037</c:v>
                </c:pt>
                <c:pt idx="35026">
                  <c:v>230013.942085997</c:v>
                </c:pt>
                <c:pt idx="35027">
                  <c:v>220176.111050535</c:v>
                </c:pt>
                <c:pt idx="35028">
                  <c:v>267853.28661848</c:v>
                </c:pt>
                <c:pt idx="35029">
                  <c:v>234749.811920746</c:v>
                </c:pt>
                <c:pt idx="35030">
                  <c:v>293493.847170554</c:v>
                </c:pt>
                <c:pt idx="35031">
                  <c:v>266566.994567425</c:v>
                </c:pt>
                <c:pt idx="35032">
                  <c:v>263809.618315921</c:v>
                </c:pt>
                <c:pt idx="35033">
                  <c:v>134974.922599335</c:v>
                </c:pt>
                <c:pt idx="35034">
                  <c:v>200986.490579294</c:v>
                </c:pt>
                <c:pt idx="35035">
                  <c:v>161094.069458784</c:v>
                </c:pt>
                <c:pt idx="35036">
                  <c:v>132956.193517144</c:v>
                </c:pt>
                <c:pt idx="35037">
                  <c:v>128670.703347216</c:v>
                </c:pt>
                <c:pt idx="35038">
                  <c:v>153632.064765942</c:v>
                </c:pt>
                <c:pt idx="35039">
                  <c:v>137345.128314002</c:v>
                </c:pt>
                <c:pt idx="35040">
                  <c:v>226702.743519977</c:v>
                </c:pt>
                <c:pt idx="35041">
                  <c:v>121946.871563552</c:v>
                </c:pt>
                <c:pt idx="35042">
                  <c:v>274973.355308138</c:v>
                </c:pt>
                <c:pt idx="35043">
                  <c:v>148853.493470195</c:v>
                </c:pt>
                <c:pt idx="35044">
                  <c:v>149631.015470439</c:v>
                </c:pt>
                <c:pt idx="35045">
                  <c:v>119178.134244314</c:v>
                </c:pt>
                <c:pt idx="35046">
                  <c:v>176164.79842049</c:v>
                </c:pt>
                <c:pt idx="35047">
                  <c:v>155638.512408607</c:v>
                </c:pt>
                <c:pt idx="35048">
                  <c:v>158951.392571053</c:v>
                </c:pt>
                <c:pt idx="35049">
                  <c:v>217594.98850118</c:v>
                </c:pt>
                <c:pt idx="35050">
                  <c:v>125394.393796701</c:v>
                </c:pt>
                <c:pt idx="35051">
                  <c:v>216455.773549558</c:v>
                </c:pt>
                <c:pt idx="35052">
                  <c:v>198995.55064005</c:v>
                </c:pt>
                <c:pt idx="35053">
                  <c:v>151529.52986633</c:v>
                </c:pt>
                <c:pt idx="35054">
                  <c:v>139480.102660017</c:v>
                </c:pt>
                <c:pt idx="35055">
                  <c:v>134333.52856272</c:v>
                </c:pt>
                <c:pt idx="35056">
                  <c:v>148072.980969918</c:v>
                </c:pt>
                <c:pt idx="35057">
                  <c:v>152651.559735863</c:v>
                </c:pt>
                <c:pt idx="35058">
                  <c:v>129819.722619108</c:v>
                </c:pt>
                <c:pt idx="35059">
                  <c:v>148970.544882495</c:v>
                </c:pt>
                <c:pt idx="35060">
                  <c:v>198394.176759433</c:v>
                </c:pt>
                <c:pt idx="35061">
                  <c:v>169117.388785298</c:v>
                </c:pt>
                <c:pt idx="35062">
                  <c:v>182744.356250334</c:v>
                </c:pt>
                <c:pt idx="35063">
                  <c:v>157814.523890773</c:v>
                </c:pt>
                <c:pt idx="35064">
                  <c:v>153004.135091489</c:v>
                </c:pt>
                <c:pt idx="35065">
                  <c:v>160171.705339026</c:v>
                </c:pt>
                <c:pt idx="35066">
                  <c:v>123418.354727264</c:v>
                </c:pt>
                <c:pt idx="35067">
                  <c:v>171759.102485345</c:v>
                </c:pt>
                <c:pt idx="35068">
                  <c:v>193293.608511356</c:v>
                </c:pt>
                <c:pt idx="35069">
                  <c:v>124957.24462056</c:v>
                </c:pt>
                <c:pt idx="35070">
                  <c:v>195611.143587689</c:v>
                </c:pt>
                <c:pt idx="35071">
                  <c:v>189375.456283269</c:v>
                </c:pt>
                <c:pt idx="35072">
                  <c:v>149244.345220731</c:v>
                </c:pt>
                <c:pt idx="35073">
                  <c:v>185859.883051567</c:v>
                </c:pt>
                <c:pt idx="35074">
                  <c:v>206388.822049931</c:v>
                </c:pt>
                <c:pt idx="35075">
                  <c:v>178828.198255343</c:v>
                </c:pt>
                <c:pt idx="35076">
                  <c:v>172395.710127352</c:v>
                </c:pt>
                <c:pt idx="35077">
                  <c:v>165250.942613612</c:v>
                </c:pt>
                <c:pt idx="35078">
                  <c:v>132084.039048159</c:v>
                </c:pt>
                <c:pt idx="35079">
                  <c:v>186959.669187556</c:v>
                </c:pt>
                <c:pt idx="35080">
                  <c:v>131777.774667448</c:v>
                </c:pt>
                <c:pt idx="35081">
                  <c:v>215552.925700371</c:v>
                </c:pt>
                <c:pt idx="35082">
                  <c:v>213641.419833313</c:v>
                </c:pt>
                <c:pt idx="35083">
                  <c:v>135176.100961247</c:v>
                </c:pt>
                <c:pt idx="35084">
                  <c:v>172369.14093476</c:v>
                </c:pt>
                <c:pt idx="35085">
                  <c:v>147207.444572514</c:v>
                </c:pt>
                <c:pt idx="35086">
                  <c:v>203222.148694525</c:v>
                </c:pt>
                <c:pt idx="35087">
                  <c:v>146343.112812651</c:v>
                </c:pt>
                <c:pt idx="35088">
                  <c:v>134830.476381313</c:v>
                </c:pt>
                <c:pt idx="35089">
                  <c:v>132390.847649375</c:v>
                </c:pt>
                <c:pt idx="35090">
                  <c:v>264924.181304967</c:v>
                </c:pt>
                <c:pt idx="35091">
                  <c:v>132326.68213591</c:v>
                </c:pt>
                <c:pt idx="35092">
                  <c:v>182856.643463978</c:v>
                </c:pt>
                <c:pt idx="35093">
                  <c:v>191163.564799873</c:v>
                </c:pt>
                <c:pt idx="35094">
                  <c:v>146866.419384653</c:v>
                </c:pt>
                <c:pt idx="35095">
                  <c:v>140409.393243983</c:v>
                </c:pt>
                <c:pt idx="35096">
                  <c:v>123324.466653741</c:v>
                </c:pt>
                <c:pt idx="35097">
                  <c:v>155755.152471851</c:v>
                </c:pt>
                <c:pt idx="35098">
                  <c:v>266720.1079008778</c:v>
                </c:pt>
                <c:pt idx="35099">
                  <c:v>244238.16366262</c:v>
                </c:pt>
                <c:pt idx="35100">
                  <c:v>352578.445093797</c:v>
                </c:pt>
                <c:pt idx="35101">
                  <c:v>247109.675788133</c:v>
                </c:pt>
                <c:pt idx="35102">
                  <c:v>308391.024237986</c:v>
                </c:pt>
                <c:pt idx="35103">
                  <c:v>274348.683199868</c:v>
                </c:pt>
                <c:pt idx="35104">
                  <c:v>292075.343162253</c:v>
                </c:pt>
                <c:pt idx="35105">
                  <c:v>320753.423642433</c:v>
                </c:pt>
                <c:pt idx="35106">
                  <c:v>294813.073026477</c:v>
                </c:pt>
                <c:pt idx="35107">
                  <c:v>293323.389377734</c:v>
                </c:pt>
                <c:pt idx="35108">
                  <c:v>246318.477464761</c:v>
                </c:pt>
                <c:pt idx="35109">
                  <c:v>246130.341342417</c:v>
                </c:pt>
                <c:pt idx="35110">
                  <c:v>359266.96448262</c:v>
                </c:pt>
                <c:pt idx="35111">
                  <c:v>276219.763914602</c:v>
                </c:pt>
                <c:pt idx="35112">
                  <c:v>243067.44189143</c:v>
                </c:pt>
                <c:pt idx="35113">
                  <c:v>261988.190029121</c:v>
                </c:pt>
                <c:pt idx="35114">
                  <c:v>295662.581390136</c:v>
                </c:pt>
                <c:pt idx="35115">
                  <c:v>287775.440557566</c:v>
                </c:pt>
                <c:pt idx="35116">
                  <c:v>209746.019994955</c:v>
                </c:pt>
                <c:pt idx="35117">
                  <c:v>245876.960695785</c:v>
                </c:pt>
                <c:pt idx="35118">
                  <c:v>304808.575114993</c:v>
                </c:pt>
                <c:pt idx="35119">
                  <c:v>203101.105679133</c:v>
                </c:pt>
                <c:pt idx="35120">
                  <c:v>308948.278247616</c:v>
                </c:pt>
                <c:pt idx="35121">
                  <c:v>255665.902282923</c:v>
                </c:pt>
                <c:pt idx="35122">
                  <c:v>203243.459306368</c:v>
                </c:pt>
                <c:pt idx="35123">
                  <c:v>271637.349978505</c:v>
                </c:pt>
                <c:pt idx="35124">
                  <c:v>230458.272993841</c:v>
                </c:pt>
                <c:pt idx="35125">
                  <c:v>231083.330138086</c:v>
                </c:pt>
                <c:pt idx="35126">
                  <c:v>234363.055498491</c:v>
                </c:pt>
                <c:pt idx="35127">
                  <c:v>238463.706814704</c:v>
                </c:pt>
                <c:pt idx="35128">
                  <c:v>204288.758680719</c:v>
                </c:pt>
                <c:pt idx="35129">
                  <c:v>205404.922514708</c:v>
                </c:pt>
                <c:pt idx="35130">
                  <c:v>310624.976982673</c:v>
                </c:pt>
                <c:pt idx="35131">
                  <c:v>244963.637470692</c:v>
                </c:pt>
                <c:pt idx="35132">
                  <c:v>215735.363548317</c:v>
                </c:pt>
                <c:pt idx="35133">
                  <c:v>293577.695099011</c:v>
                </c:pt>
                <c:pt idx="35134">
                  <c:v>205238.523082698</c:v>
                </c:pt>
                <c:pt idx="35135">
                  <c:v>246876.536908396</c:v>
                </c:pt>
                <c:pt idx="35136">
                  <c:v>213425.098194677</c:v>
                </c:pt>
                <c:pt idx="35137">
                  <c:v>287600.524096824</c:v>
                </c:pt>
                <c:pt idx="35138">
                  <c:v>205492.088342652</c:v>
                </c:pt>
                <c:pt idx="35139">
                  <c:v>233383.757713681</c:v>
                </c:pt>
                <c:pt idx="35140">
                  <c:v>279119.536114107</c:v>
                </c:pt>
                <c:pt idx="35141">
                  <c:v>252591.822378666</c:v>
                </c:pt>
                <c:pt idx="35142">
                  <c:v>247124.4295322039</c:v>
                </c:pt>
                <c:pt idx="35143">
                  <c:v>331654.798814506</c:v>
                </c:pt>
                <c:pt idx="35144">
                  <c:v>226359.24543197</c:v>
                </c:pt>
                <c:pt idx="35145">
                  <c:v>253763.387202763</c:v>
                </c:pt>
                <c:pt idx="35146">
                  <c:v>200200.066570877</c:v>
                </c:pt>
                <c:pt idx="35147">
                  <c:v>230552.708076312</c:v>
                </c:pt>
                <c:pt idx="35148">
                  <c:v>199753.636182531</c:v>
                </c:pt>
                <c:pt idx="35149">
                  <c:v>217792.565029893</c:v>
                </c:pt>
                <c:pt idx="35150">
                  <c:v>336811.481315502</c:v>
                </c:pt>
                <c:pt idx="35151">
                  <c:v>230610.164752407</c:v>
                </c:pt>
                <c:pt idx="35152">
                  <c:v>257533.988218781</c:v>
                </c:pt>
                <c:pt idx="35153">
                  <c:v>244605.56212606</c:v>
                </c:pt>
                <c:pt idx="35154">
                  <c:v>243275.417065684</c:v>
                </c:pt>
                <c:pt idx="35155">
                  <c:v>262878.066539584</c:v>
                </c:pt>
                <c:pt idx="35156">
                  <c:v>222794.136644677</c:v>
                </c:pt>
                <c:pt idx="35157">
                  <c:v>247122.62007432</c:v>
                </c:pt>
                <c:pt idx="35158">
                  <c:v>936049.2643227871</c:v>
                </c:pt>
                <c:pt idx="35159">
                  <c:v>1.14591471632565E6</c:v>
                </c:pt>
                <c:pt idx="35160">
                  <c:v>1.09234488008778E6</c:v>
                </c:pt>
                <c:pt idx="35161">
                  <c:v>625635.6007704758</c:v>
                </c:pt>
                <c:pt idx="35162">
                  <c:v>259619.186842027</c:v>
                </c:pt>
                <c:pt idx="35163">
                  <c:v>227139.410125276</c:v>
                </c:pt>
                <c:pt idx="35164">
                  <c:v>262871.360089312</c:v>
                </c:pt>
                <c:pt idx="35165">
                  <c:v>207203.434774722</c:v>
                </c:pt>
                <c:pt idx="35166">
                  <c:v>210108.314059687</c:v>
                </c:pt>
                <c:pt idx="35167">
                  <c:v>257763.430514839</c:v>
                </c:pt>
                <c:pt idx="35168">
                  <c:v>244320.899243457</c:v>
                </c:pt>
                <c:pt idx="35169">
                  <c:v>344352.473185109</c:v>
                </c:pt>
                <c:pt idx="35170">
                  <c:v>241929.932179073</c:v>
                </c:pt>
                <c:pt idx="35171">
                  <c:v>335996.142779069</c:v>
                </c:pt>
                <c:pt idx="35172">
                  <c:v>272383.873540527</c:v>
                </c:pt>
                <c:pt idx="35173">
                  <c:v>293438.99504574</c:v>
                </c:pt>
                <c:pt idx="35174">
                  <c:v>232899.754760399</c:v>
                </c:pt>
                <c:pt idx="35175">
                  <c:v>261960.946678081</c:v>
                </c:pt>
                <c:pt idx="35176">
                  <c:v>240659.830510916</c:v>
                </c:pt>
                <c:pt idx="35177">
                  <c:v>276747.243258929</c:v>
                </c:pt>
                <c:pt idx="35178">
                  <c:v>269408.904939045</c:v>
                </c:pt>
                <c:pt idx="35179">
                  <c:v>453179.427298145</c:v>
                </c:pt>
                <c:pt idx="35180">
                  <c:v>400994.1219344948</c:v>
                </c:pt>
                <c:pt idx="35181">
                  <c:v>499804.937077334</c:v>
                </c:pt>
                <c:pt idx="35182">
                  <c:v>435870.89343458</c:v>
                </c:pt>
                <c:pt idx="35183">
                  <c:v>404523.019316734</c:v>
                </c:pt>
                <c:pt idx="35184">
                  <c:v>476624.300402417</c:v>
                </c:pt>
                <c:pt idx="35185">
                  <c:v>447199.374281956</c:v>
                </c:pt>
                <c:pt idx="35186">
                  <c:v>478390.229653839</c:v>
                </c:pt>
                <c:pt idx="35187">
                  <c:v>446750.050427509</c:v>
                </c:pt>
                <c:pt idx="35188">
                  <c:v>509369.779902511</c:v>
                </c:pt>
                <c:pt idx="35189">
                  <c:v>456117.615980854</c:v>
                </c:pt>
                <c:pt idx="35190">
                  <c:v>567387.316745698</c:v>
                </c:pt>
                <c:pt idx="35191">
                  <c:v>446337.420361715</c:v>
                </c:pt>
                <c:pt idx="35192">
                  <c:v>497265.0411042168</c:v>
                </c:pt>
                <c:pt idx="35193">
                  <c:v>513116.392863668</c:v>
                </c:pt>
                <c:pt idx="35194">
                  <c:v>434676.937218156</c:v>
                </c:pt>
                <c:pt idx="35195">
                  <c:v>455516.906334681</c:v>
                </c:pt>
                <c:pt idx="35196">
                  <c:v>425910.765942313</c:v>
                </c:pt>
                <c:pt idx="35197">
                  <c:v>403328.229555408</c:v>
                </c:pt>
                <c:pt idx="35198">
                  <c:v>395680.949447702</c:v>
                </c:pt>
                <c:pt idx="35199">
                  <c:v>408442.712447777</c:v>
                </c:pt>
                <c:pt idx="35200">
                  <c:v>485502.369597591</c:v>
                </c:pt>
                <c:pt idx="35201">
                  <c:v>358894.6659362468</c:v>
                </c:pt>
                <c:pt idx="35202">
                  <c:v>431990.967553146</c:v>
                </c:pt>
                <c:pt idx="35203">
                  <c:v>370480.977587079</c:v>
                </c:pt>
                <c:pt idx="35204">
                  <c:v>334587.1078719468</c:v>
                </c:pt>
                <c:pt idx="35205">
                  <c:v>371976.690657586</c:v>
                </c:pt>
                <c:pt idx="35206">
                  <c:v>360442.010235421</c:v>
                </c:pt>
                <c:pt idx="35207">
                  <c:v>397462.885585521</c:v>
                </c:pt>
                <c:pt idx="35208">
                  <c:v>334009.542081826</c:v>
                </c:pt>
                <c:pt idx="35209">
                  <c:v>330482.189149927</c:v>
                </c:pt>
                <c:pt idx="35210">
                  <c:v>396428.1978190878</c:v>
                </c:pt>
                <c:pt idx="35211">
                  <c:v>362416.914856099</c:v>
                </c:pt>
                <c:pt idx="35212">
                  <c:v>402273.063249761</c:v>
                </c:pt>
                <c:pt idx="35213">
                  <c:v>349372.529486441</c:v>
                </c:pt>
                <c:pt idx="35214">
                  <c:v>344927.030408995</c:v>
                </c:pt>
                <c:pt idx="35215">
                  <c:v>316545.960228166</c:v>
                </c:pt>
                <c:pt idx="35216">
                  <c:v>314177.25437442</c:v>
                </c:pt>
                <c:pt idx="35217">
                  <c:v>341779.989976298</c:v>
                </c:pt>
                <c:pt idx="35218">
                  <c:v>340687.397883457</c:v>
                </c:pt>
                <c:pt idx="35219">
                  <c:v>308810.046168707</c:v>
                </c:pt>
                <c:pt idx="35220">
                  <c:v>375666.440494584</c:v>
                </c:pt>
                <c:pt idx="35221">
                  <c:v>309754.855170837</c:v>
                </c:pt>
                <c:pt idx="35222">
                  <c:v>212067.603281803</c:v>
                </c:pt>
                <c:pt idx="35223">
                  <c:v>266841.1617184958</c:v>
                </c:pt>
                <c:pt idx="35224">
                  <c:v>182226.725970971</c:v>
                </c:pt>
                <c:pt idx="35225">
                  <c:v>164275.812781088</c:v>
                </c:pt>
                <c:pt idx="35226">
                  <c:v>161350.124433464</c:v>
                </c:pt>
                <c:pt idx="35227">
                  <c:v>160568.589975107</c:v>
                </c:pt>
                <c:pt idx="35228">
                  <c:v>161114.521404954</c:v>
                </c:pt>
                <c:pt idx="35229">
                  <c:v>164479.258796291</c:v>
                </c:pt>
                <c:pt idx="35230">
                  <c:v>195738.741572667</c:v>
                </c:pt>
                <c:pt idx="35231">
                  <c:v>189959.724619821</c:v>
                </c:pt>
                <c:pt idx="35232">
                  <c:v>162508.237474293</c:v>
                </c:pt>
                <c:pt idx="35233">
                  <c:v>242972.194383791</c:v>
                </c:pt>
                <c:pt idx="35234">
                  <c:v>199830.189491282</c:v>
                </c:pt>
                <c:pt idx="35235">
                  <c:v>217709.060220769</c:v>
                </c:pt>
                <c:pt idx="35236">
                  <c:v>176935.013494224</c:v>
                </c:pt>
                <c:pt idx="35237">
                  <c:v>228766.583622846</c:v>
                </c:pt>
                <c:pt idx="35238">
                  <c:v>212841.139849635</c:v>
                </c:pt>
                <c:pt idx="35239">
                  <c:v>198771.054022496</c:v>
                </c:pt>
                <c:pt idx="35240">
                  <c:v>214226.971030527</c:v>
                </c:pt>
                <c:pt idx="35241">
                  <c:v>209062.726788616</c:v>
                </c:pt>
                <c:pt idx="35242">
                  <c:v>162883.448824021</c:v>
                </c:pt>
                <c:pt idx="35243">
                  <c:v>272222.142638221</c:v>
                </c:pt>
                <c:pt idx="35244">
                  <c:v>277183.804746758</c:v>
                </c:pt>
                <c:pt idx="35245">
                  <c:v>301660.406803325</c:v>
                </c:pt>
                <c:pt idx="35246">
                  <c:v>277705.936938247</c:v>
                </c:pt>
                <c:pt idx="35247">
                  <c:v>242271.906853194</c:v>
                </c:pt>
                <c:pt idx="35248">
                  <c:v>268017.331364516</c:v>
                </c:pt>
                <c:pt idx="35249">
                  <c:v>271402.909580445</c:v>
                </c:pt>
                <c:pt idx="35250">
                  <c:v>300956.123121379</c:v>
                </c:pt>
                <c:pt idx="35251">
                  <c:v>264652.279198629</c:v>
                </c:pt>
                <c:pt idx="35252">
                  <c:v>269536.536390062</c:v>
                </c:pt>
                <c:pt idx="35253">
                  <c:v>340873.6648267968</c:v>
                </c:pt>
                <c:pt idx="35254">
                  <c:v>353622.1157241918</c:v>
                </c:pt>
                <c:pt idx="35255">
                  <c:v>307097.575852247</c:v>
                </c:pt>
                <c:pt idx="35256">
                  <c:v>304724.072172096</c:v>
                </c:pt>
                <c:pt idx="35257">
                  <c:v>267563.628551744</c:v>
                </c:pt>
                <c:pt idx="35258">
                  <c:v>325935.099300233</c:v>
                </c:pt>
                <c:pt idx="35259">
                  <c:v>269002.748640554</c:v>
                </c:pt>
                <c:pt idx="35260">
                  <c:v>323413.4717689378</c:v>
                </c:pt>
                <c:pt idx="35261">
                  <c:v>265171.456520464</c:v>
                </c:pt>
                <c:pt idx="35262">
                  <c:v>1.26733173968277E6</c:v>
                </c:pt>
                <c:pt idx="35263">
                  <c:v>1.4031076078603E6</c:v>
                </c:pt>
                <c:pt idx="35264">
                  <c:v>1.34748331781715E6</c:v>
                </c:pt>
                <c:pt idx="35265">
                  <c:v>1.3812118015553E6</c:v>
                </c:pt>
                <c:pt idx="35266">
                  <c:v>1.34945333451197E6</c:v>
                </c:pt>
                <c:pt idx="35267">
                  <c:v>1.34723308516226E6</c:v>
                </c:pt>
                <c:pt idx="35268">
                  <c:v>1.3283425118511E6</c:v>
                </c:pt>
                <c:pt idx="35269">
                  <c:v>640465.616305552</c:v>
                </c:pt>
                <c:pt idx="35270">
                  <c:v>284598.417191841</c:v>
                </c:pt>
                <c:pt idx="35271">
                  <c:v>215971.034607969</c:v>
                </c:pt>
                <c:pt idx="35272">
                  <c:v>335441.810719152</c:v>
                </c:pt>
                <c:pt idx="35273">
                  <c:v>249287.816526932</c:v>
                </c:pt>
                <c:pt idx="35274">
                  <c:v>206586.995144701</c:v>
                </c:pt>
                <c:pt idx="35275">
                  <c:v>222992.70679119</c:v>
                </c:pt>
                <c:pt idx="35276">
                  <c:v>286253.038288739</c:v>
                </c:pt>
                <c:pt idx="35277">
                  <c:v>224703.261484258</c:v>
                </c:pt>
                <c:pt idx="35278">
                  <c:v>197907.252361386</c:v>
                </c:pt>
                <c:pt idx="35279">
                  <c:v>197310.584042805</c:v>
                </c:pt>
                <c:pt idx="35280">
                  <c:v>165473.761740452</c:v>
                </c:pt>
                <c:pt idx="35281">
                  <c:v>164636.639189052</c:v>
                </c:pt>
                <c:pt idx="35282">
                  <c:v>267953.985791228</c:v>
                </c:pt>
                <c:pt idx="35283">
                  <c:v>165438.868643613</c:v>
                </c:pt>
                <c:pt idx="35284">
                  <c:v>222728.561341957</c:v>
                </c:pt>
                <c:pt idx="35285">
                  <c:v>183576.463526453</c:v>
                </c:pt>
                <c:pt idx="35286">
                  <c:v>246923.036041878</c:v>
                </c:pt>
                <c:pt idx="35287">
                  <c:v>173655.3391906</c:v>
                </c:pt>
                <c:pt idx="35288">
                  <c:v>220552.839234822</c:v>
                </c:pt>
                <c:pt idx="35289">
                  <c:v>226629.904118429</c:v>
                </c:pt>
                <c:pt idx="35290">
                  <c:v>172877.381846193</c:v>
                </c:pt>
                <c:pt idx="35291">
                  <c:v>210351.845994008</c:v>
                </c:pt>
                <c:pt idx="35292">
                  <c:v>286225.617282775</c:v>
                </c:pt>
                <c:pt idx="35293">
                  <c:v>193602.107797172</c:v>
                </c:pt>
                <c:pt idx="35294">
                  <c:v>198771.579288856</c:v>
                </c:pt>
                <c:pt idx="35295">
                  <c:v>222026.331574063</c:v>
                </c:pt>
                <c:pt idx="35296">
                  <c:v>223993.403325074</c:v>
                </c:pt>
                <c:pt idx="35297">
                  <c:v>200276.492691732</c:v>
                </c:pt>
                <c:pt idx="35298">
                  <c:v>216541.164717937</c:v>
                </c:pt>
                <c:pt idx="35299">
                  <c:v>174898.762505545</c:v>
                </c:pt>
                <c:pt idx="35300">
                  <c:v>172942.069524933</c:v>
                </c:pt>
                <c:pt idx="35301">
                  <c:v>194295.9910920509</c:v>
                </c:pt>
                <c:pt idx="35302">
                  <c:v>285062.734220298</c:v>
                </c:pt>
                <c:pt idx="35303">
                  <c:v>171298.739286083</c:v>
                </c:pt>
                <c:pt idx="35304">
                  <c:v>222252.058283211</c:v>
                </c:pt>
                <c:pt idx="35305">
                  <c:v>223998.879226453</c:v>
                </c:pt>
                <c:pt idx="35306">
                  <c:v>190265.972367692</c:v>
                </c:pt>
                <c:pt idx="35307">
                  <c:v>556839.978289033</c:v>
                </c:pt>
                <c:pt idx="35308">
                  <c:v>941489.696817432</c:v>
                </c:pt>
                <c:pt idx="35309">
                  <c:v>1.00091075084583E6</c:v>
                </c:pt>
                <c:pt idx="35310">
                  <c:v>808690.001464516</c:v>
                </c:pt>
                <c:pt idx="35311">
                  <c:v>245232.946933785</c:v>
                </c:pt>
                <c:pt idx="35312">
                  <c:v>178110.742353219</c:v>
                </c:pt>
                <c:pt idx="35313">
                  <c:v>209948.411268852</c:v>
                </c:pt>
                <c:pt idx="35314">
                  <c:v>238818.918563752</c:v>
                </c:pt>
                <c:pt idx="35315">
                  <c:v>213755.640920286</c:v>
                </c:pt>
                <c:pt idx="35316">
                  <c:v>166514.000035374</c:v>
                </c:pt>
                <c:pt idx="35317">
                  <c:v>164894.669181771</c:v>
                </c:pt>
                <c:pt idx="35318">
                  <c:v>198128.000912424</c:v>
                </c:pt>
                <c:pt idx="35319">
                  <c:v>220858.841130509</c:v>
                </c:pt>
                <c:pt idx="35320">
                  <c:v>175763.515265981</c:v>
                </c:pt>
                <c:pt idx="35321">
                  <c:v>247627.858481367</c:v>
                </c:pt>
                <c:pt idx="35322">
                  <c:v>236583.943326594</c:v>
                </c:pt>
                <c:pt idx="35323">
                  <c:v>230015.954434806</c:v>
                </c:pt>
                <c:pt idx="35324">
                  <c:v>210694.300583456</c:v>
                </c:pt>
                <c:pt idx="35325">
                  <c:v>419308.842038524</c:v>
                </c:pt>
                <c:pt idx="35326">
                  <c:v>491695.119213451</c:v>
                </c:pt>
                <c:pt idx="35327">
                  <c:v>389167.498708587</c:v>
                </c:pt>
                <c:pt idx="35328">
                  <c:v>182443.646132307</c:v>
                </c:pt>
                <c:pt idx="35329">
                  <c:v>207011.213149661</c:v>
                </c:pt>
                <c:pt idx="35330">
                  <c:v>177446.544264846</c:v>
                </c:pt>
                <c:pt idx="35331">
                  <c:v>288386.041330115</c:v>
                </c:pt>
                <c:pt idx="35332">
                  <c:v>178438.3804619409</c:v>
                </c:pt>
                <c:pt idx="35333">
                  <c:v>293252.361223949</c:v>
                </c:pt>
                <c:pt idx="35334">
                  <c:v>172489.195627559</c:v>
                </c:pt>
                <c:pt idx="35335">
                  <c:v>201380.180971428</c:v>
                </c:pt>
                <c:pt idx="35336">
                  <c:v>172490.955419259</c:v>
                </c:pt>
                <c:pt idx="35337">
                  <c:v>199135.155182</c:v>
                </c:pt>
                <c:pt idx="35338">
                  <c:v>169085.662476078</c:v>
                </c:pt>
                <c:pt idx="35339">
                  <c:v>224139.5220921939</c:v>
                </c:pt>
                <c:pt idx="35340">
                  <c:v>223843.668895426</c:v>
                </c:pt>
                <c:pt idx="35341">
                  <c:v>329710.139227119</c:v>
                </c:pt>
                <c:pt idx="35342">
                  <c:v>251089.897841135</c:v>
                </c:pt>
                <c:pt idx="35343">
                  <c:v>256681.378889941</c:v>
                </c:pt>
                <c:pt idx="35344">
                  <c:v>295999.095243359</c:v>
                </c:pt>
                <c:pt idx="35345">
                  <c:v>284920.599185755</c:v>
                </c:pt>
                <c:pt idx="35346">
                  <c:v>251707.85610627</c:v>
                </c:pt>
                <c:pt idx="35347">
                  <c:v>230175.706688208</c:v>
                </c:pt>
                <c:pt idx="35348">
                  <c:v>224837.269369764</c:v>
                </c:pt>
                <c:pt idx="35349">
                  <c:v>256686.289097114</c:v>
                </c:pt>
                <c:pt idx="35350">
                  <c:v>225840.704546362</c:v>
                </c:pt>
                <c:pt idx="35351">
                  <c:v>325534.557412597</c:v>
                </c:pt>
                <c:pt idx="35352">
                  <c:v>224795.247239068</c:v>
                </c:pt>
                <c:pt idx="35353">
                  <c:v>250534.940033787</c:v>
                </c:pt>
                <c:pt idx="35354">
                  <c:v>307220.804962484</c:v>
                </c:pt>
                <c:pt idx="35355">
                  <c:v>265419.948377063</c:v>
                </c:pt>
                <c:pt idx="35356">
                  <c:v>222837.236882257</c:v>
                </c:pt>
                <c:pt idx="35357">
                  <c:v>260406.222446061</c:v>
                </c:pt>
                <c:pt idx="35358">
                  <c:v>255682.830611059</c:v>
                </c:pt>
                <c:pt idx="35359">
                  <c:v>285567.3110214</c:v>
                </c:pt>
                <c:pt idx="35360">
                  <c:v>234839.187759723</c:v>
                </c:pt>
                <c:pt idx="35361">
                  <c:v>301288.705388423</c:v>
                </c:pt>
                <c:pt idx="35362">
                  <c:v>167805.967181204</c:v>
                </c:pt>
                <c:pt idx="35363">
                  <c:v>227475.818333657</c:v>
                </c:pt>
                <c:pt idx="35364">
                  <c:v>200616.573973413</c:v>
                </c:pt>
                <c:pt idx="35365">
                  <c:v>164649.759341275</c:v>
                </c:pt>
                <c:pt idx="35366">
                  <c:v>221378.941748023</c:v>
                </c:pt>
                <c:pt idx="35367">
                  <c:v>193729.142593424</c:v>
                </c:pt>
                <c:pt idx="35368">
                  <c:v>164534.607338861</c:v>
                </c:pt>
                <c:pt idx="35369">
                  <c:v>166779.80764204</c:v>
                </c:pt>
                <c:pt idx="35370">
                  <c:v>175091.504152471</c:v>
                </c:pt>
                <c:pt idx="35371">
                  <c:v>264784.201036016</c:v>
                </c:pt>
                <c:pt idx="35372">
                  <c:v>186516.899021043</c:v>
                </c:pt>
                <c:pt idx="35373">
                  <c:v>247410.53999494</c:v>
                </c:pt>
                <c:pt idx="35374">
                  <c:v>200531.179846979</c:v>
                </c:pt>
                <c:pt idx="35375">
                  <c:v>202446.577338596</c:v>
                </c:pt>
                <c:pt idx="35376">
                  <c:v>194750.603440373</c:v>
                </c:pt>
                <c:pt idx="35377">
                  <c:v>209807.68564746</c:v>
                </c:pt>
                <c:pt idx="35378">
                  <c:v>192905.125046383</c:v>
                </c:pt>
                <c:pt idx="35379">
                  <c:v>238550.75029341</c:v>
                </c:pt>
                <c:pt idx="35380">
                  <c:v>209287.540197232</c:v>
                </c:pt>
                <c:pt idx="35381">
                  <c:v>221657.941197991</c:v>
                </c:pt>
                <c:pt idx="35382">
                  <c:v>230680.43947417</c:v>
                </c:pt>
                <c:pt idx="35383">
                  <c:v>209123.057631294</c:v>
                </c:pt>
                <c:pt idx="35384">
                  <c:v>189373.711978914</c:v>
                </c:pt>
                <c:pt idx="35385">
                  <c:v>167544.169310297</c:v>
                </c:pt>
                <c:pt idx="35386">
                  <c:v>166073.740747816</c:v>
                </c:pt>
                <c:pt idx="35387">
                  <c:v>195830.984386505</c:v>
                </c:pt>
                <c:pt idx="35388">
                  <c:v>194754.225905884</c:v>
                </c:pt>
                <c:pt idx="35389">
                  <c:v>191042.86352723</c:v>
                </c:pt>
                <c:pt idx="35390">
                  <c:v>237912.406039116</c:v>
                </c:pt>
                <c:pt idx="35391">
                  <c:v>217139.549918672</c:v>
                </c:pt>
                <c:pt idx="35392">
                  <c:v>222470.097818564</c:v>
                </c:pt>
                <c:pt idx="35393">
                  <c:v>185710.675486494</c:v>
                </c:pt>
                <c:pt idx="35394">
                  <c:v>227153.51228326</c:v>
                </c:pt>
                <c:pt idx="35395">
                  <c:v>193821.026469315</c:v>
                </c:pt>
                <c:pt idx="35396">
                  <c:v>165386.844788331</c:v>
                </c:pt>
                <c:pt idx="35397">
                  <c:v>179451.917406346</c:v>
                </c:pt>
                <c:pt idx="35398">
                  <c:v>210895.416243441</c:v>
                </c:pt>
                <c:pt idx="35399">
                  <c:v>433890.547102876</c:v>
                </c:pt>
                <c:pt idx="35400">
                  <c:v>595773.502859752</c:v>
                </c:pt>
                <c:pt idx="35401">
                  <c:v>442355.536462351</c:v>
                </c:pt>
                <c:pt idx="35402">
                  <c:v>218764.95871878</c:v>
                </c:pt>
                <c:pt idx="35403">
                  <c:v>252054.96495344</c:v>
                </c:pt>
                <c:pt idx="35404">
                  <c:v>210255.71319396</c:v>
                </c:pt>
                <c:pt idx="35405">
                  <c:v>196736.685348547</c:v>
                </c:pt>
                <c:pt idx="35406">
                  <c:v>197078.553083352</c:v>
                </c:pt>
                <c:pt idx="35407">
                  <c:v>197206.846205583</c:v>
                </c:pt>
                <c:pt idx="35408">
                  <c:v>274695.839044295</c:v>
                </c:pt>
                <c:pt idx="35409">
                  <c:v>250239.10664998</c:v>
                </c:pt>
                <c:pt idx="35410">
                  <c:v>217867.155707388</c:v>
                </c:pt>
                <c:pt idx="35411">
                  <c:v>329021.471574593</c:v>
                </c:pt>
                <c:pt idx="35412">
                  <c:v>186622.062788301</c:v>
                </c:pt>
                <c:pt idx="35413">
                  <c:v>221878.338186097</c:v>
                </c:pt>
                <c:pt idx="35414">
                  <c:v>235439.22007962</c:v>
                </c:pt>
                <c:pt idx="35415">
                  <c:v>277860.015930629</c:v>
                </c:pt>
                <c:pt idx="35416">
                  <c:v>412176.526205676</c:v>
                </c:pt>
                <c:pt idx="35417">
                  <c:v>236564.135042638</c:v>
                </c:pt>
                <c:pt idx="35418">
                  <c:v>215601.182158278</c:v>
                </c:pt>
                <c:pt idx="35419">
                  <c:v>263866.555574135</c:v>
                </c:pt>
                <c:pt idx="35420">
                  <c:v>244005.330189992</c:v>
                </c:pt>
                <c:pt idx="35421">
                  <c:v>339554.253279803</c:v>
                </c:pt>
                <c:pt idx="35422">
                  <c:v>241306.709429232</c:v>
                </c:pt>
                <c:pt idx="35423">
                  <c:v>326483.572069014</c:v>
                </c:pt>
                <c:pt idx="35424">
                  <c:v>272860.03621516</c:v>
                </c:pt>
                <c:pt idx="35425">
                  <c:v>221258.813877482</c:v>
                </c:pt>
                <c:pt idx="35426">
                  <c:v>241527.638924347</c:v>
                </c:pt>
                <c:pt idx="35427">
                  <c:v>208434.994804067</c:v>
                </c:pt>
                <c:pt idx="35428">
                  <c:v>217010.151099639</c:v>
                </c:pt>
                <c:pt idx="35429">
                  <c:v>238616.876988945</c:v>
                </c:pt>
                <c:pt idx="35430">
                  <c:v>181791.139811414</c:v>
                </c:pt>
                <c:pt idx="35431">
                  <c:v>250204.398402435</c:v>
                </c:pt>
                <c:pt idx="35432">
                  <c:v>271423.1740528318</c:v>
                </c:pt>
                <c:pt idx="35433">
                  <c:v>210901.039961041</c:v>
                </c:pt>
                <c:pt idx="35434">
                  <c:v>175704.522806183</c:v>
                </c:pt>
                <c:pt idx="35435">
                  <c:v>206600.435099246</c:v>
                </c:pt>
                <c:pt idx="35436">
                  <c:v>176300.919595266</c:v>
                </c:pt>
                <c:pt idx="35437">
                  <c:v>205084.8614987938</c:v>
                </c:pt>
                <c:pt idx="35438">
                  <c:v>176110.761218188</c:v>
                </c:pt>
                <c:pt idx="35439">
                  <c:v>206475.554180537</c:v>
                </c:pt>
                <c:pt idx="35440">
                  <c:v>177094.299551566</c:v>
                </c:pt>
                <c:pt idx="35441">
                  <c:v>279457.446056084</c:v>
                </c:pt>
                <c:pt idx="35442">
                  <c:v>224767.6213998</c:v>
                </c:pt>
                <c:pt idx="35443">
                  <c:v>245127.439961725</c:v>
                </c:pt>
                <c:pt idx="35444">
                  <c:v>204521.714287136</c:v>
                </c:pt>
                <c:pt idx="35445">
                  <c:v>217490.041158739</c:v>
                </c:pt>
                <c:pt idx="35446">
                  <c:v>185182.361510967</c:v>
                </c:pt>
                <c:pt idx="35447">
                  <c:v>238444.754171925</c:v>
                </c:pt>
                <c:pt idx="35448">
                  <c:v>207534.419473448</c:v>
                </c:pt>
                <c:pt idx="35449">
                  <c:v>178672.918465863</c:v>
                </c:pt>
                <c:pt idx="35450">
                  <c:v>185054.0352364</c:v>
                </c:pt>
                <c:pt idx="35451">
                  <c:v>262665.418058904</c:v>
                </c:pt>
                <c:pt idx="35452">
                  <c:v>203716.856657533</c:v>
                </c:pt>
                <c:pt idx="35453">
                  <c:v>244189.920033925</c:v>
                </c:pt>
                <c:pt idx="35454">
                  <c:v>212968.476925753</c:v>
                </c:pt>
                <c:pt idx="35455">
                  <c:v>212280.029797076</c:v>
                </c:pt>
                <c:pt idx="35456">
                  <c:v>315010.572808668</c:v>
                </c:pt>
                <c:pt idx="35457">
                  <c:v>1.0846787210256E6</c:v>
                </c:pt>
                <c:pt idx="35458">
                  <c:v>1.10666009056925E6</c:v>
                </c:pt>
                <c:pt idx="35459">
                  <c:v>1.10513336574041E6</c:v>
                </c:pt>
                <c:pt idx="35460">
                  <c:v>333105.261008875</c:v>
                </c:pt>
                <c:pt idx="35461">
                  <c:v>318714.6567057038</c:v>
                </c:pt>
                <c:pt idx="35462">
                  <c:v>278110.7620574868</c:v>
                </c:pt>
                <c:pt idx="35463">
                  <c:v>212887.795573862</c:v>
                </c:pt>
                <c:pt idx="35464">
                  <c:v>165497.118523971</c:v>
                </c:pt>
                <c:pt idx="35465">
                  <c:v>194936.09333503</c:v>
                </c:pt>
                <c:pt idx="35466">
                  <c:v>245771.514712717</c:v>
                </c:pt>
                <c:pt idx="35467">
                  <c:v>171609.260035604</c:v>
                </c:pt>
                <c:pt idx="35468">
                  <c:v>165390.51049653</c:v>
                </c:pt>
                <c:pt idx="35469">
                  <c:v>164700.082507229</c:v>
                </c:pt>
                <c:pt idx="35470">
                  <c:v>180945.743434369</c:v>
                </c:pt>
                <c:pt idx="35471">
                  <c:v>252477.653003419</c:v>
                </c:pt>
                <c:pt idx="35472">
                  <c:v>193070.258599749</c:v>
                </c:pt>
                <c:pt idx="35473">
                  <c:v>228769.397729914</c:v>
                </c:pt>
                <c:pt idx="35474">
                  <c:v>199435.991878322</c:v>
                </c:pt>
                <c:pt idx="35475">
                  <c:v>190170.564015753</c:v>
                </c:pt>
                <c:pt idx="35476">
                  <c:v>167371.846632695</c:v>
                </c:pt>
                <c:pt idx="35477">
                  <c:v>193647.648594399</c:v>
                </c:pt>
                <c:pt idx="35478">
                  <c:v>196941.805967875</c:v>
                </c:pt>
                <c:pt idx="35479">
                  <c:v>224718.503606251</c:v>
                </c:pt>
                <c:pt idx="35480">
                  <c:v>178955.414269026</c:v>
                </c:pt>
                <c:pt idx="35481">
                  <c:v>203683.113289534</c:v>
                </c:pt>
                <c:pt idx="35482">
                  <c:v>249251.090845409</c:v>
                </c:pt>
                <c:pt idx="35483">
                  <c:v>235006.380788226</c:v>
                </c:pt>
                <c:pt idx="35484">
                  <c:v>223961.467859167</c:v>
                </c:pt>
                <c:pt idx="35485">
                  <c:v>230766.212492513</c:v>
                </c:pt>
                <c:pt idx="35486">
                  <c:v>239463.491600824</c:v>
                </c:pt>
                <c:pt idx="35487">
                  <c:v>233399.922950123</c:v>
                </c:pt>
                <c:pt idx="35488">
                  <c:v>260129.0612224</c:v>
                </c:pt>
                <c:pt idx="35489">
                  <c:v>238935.454299617</c:v>
                </c:pt>
                <c:pt idx="35490">
                  <c:v>178381.69593634</c:v>
                </c:pt>
                <c:pt idx="35491">
                  <c:v>176272.635465837</c:v>
                </c:pt>
                <c:pt idx="35492">
                  <c:v>248615.583316079</c:v>
                </c:pt>
                <c:pt idx="35493">
                  <c:v>269422.731976983</c:v>
                </c:pt>
                <c:pt idx="35494">
                  <c:v>205854.396697408</c:v>
                </c:pt>
                <c:pt idx="35495">
                  <c:v>206916.101245992</c:v>
                </c:pt>
                <c:pt idx="35496">
                  <c:v>191970.944364572</c:v>
                </c:pt>
                <c:pt idx="35497">
                  <c:v>193864.206019441</c:v>
                </c:pt>
                <c:pt idx="35498">
                  <c:v>198074.692437786</c:v>
                </c:pt>
                <c:pt idx="35499">
                  <c:v>227965.338209144</c:v>
                </c:pt>
                <c:pt idx="35500">
                  <c:v>289551.9520605478</c:v>
                </c:pt>
                <c:pt idx="35501">
                  <c:v>276139.987221256</c:v>
                </c:pt>
                <c:pt idx="35502">
                  <c:v>360651.834430243</c:v>
                </c:pt>
                <c:pt idx="35503">
                  <c:v>535499.701650835</c:v>
                </c:pt>
                <c:pt idx="35504">
                  <c:v>417413.193882736</c:v>
                </c:pt>
                <c:pt idx="35505">
                  <c:v>393963.72185431</c:v>
                </c:pt>
                <c:pt idx="35506">
                  <c:v>409110.696787953</c:v>
                </c:pt>
                <c:pt idx="35507">
                  <c:v>386053.77338573</c:v>
                </c:pt>
                <c:pt idx="35508">
                  <c:v>338851.280672605</c:v>
                </c:pt>
                <c:pt idx="35509">
                  <c:v>181992.640388646</c:v>
                </c:pt>
                <c:pt idx="35510">
                  <c:v>210390.935163181</c:v>
                </c:pt>
                <c:pt idx="35511">
                  <c:v>239504.310826918</c:v>
                </c:pt>
                <c:pt idx="35512">
                  <c:v>228153.872003343</c:v>
                </c:pt>
                <c:pt idx="35513">
                  <c:v>221259.712754877</c:v>
                </c:pt>
                <c:pt idx="35514">
                  <c:v>189148.055921403</c:v>
                </c:pt>
                <c:pt idx="35515">
                  <c:v>202801.309539902</c:v>
                </c:pt>
                <c:pt idx="35516">
                  <c:v>165886.700457874</c:v>
                </c:pt>
                <c:pt idx="35517">
                  <c:v>224861.586874313</c:v>
                </c:pt>
                <c:pt idx="35518">
                  <c:v>224234.159626861</c:v>
                </c:pt>
                <c:pt idx="35519">
                  <c:v>221926.395474077</c:v>
                </c:pt>
                <c:pt idx="35520">
                  <c:v>244889.708000061</c:v>
                </c:pt>
                <c:pt idx="35521">
                  <c:v>290748.859576085</c:v>
                </c:pt>
                <c:pt idx="35522">
                  <c:v>289596.189017564</c:v>
                </c:pt>
                <c:pt idx="35523">
                  <c:v>289245.890476976</c:v>
                </c:pt>
                <c:pt idx="35524">
                  <c:v>361113.335797325</c:v>
                </c:pt>
                <c:pt idx="35525">
                  <c:v>324453.309422723</c:v>
                </c:pt>
                <c:pt idx="35526">
                  <c:v>324006.8872265908</c:v>
                </c:pt>
                <c:pt idx="35527">
                  <c:v>354488.428469621</c:v>
                </c:pt>
                <c:pt idx="35528">
                  <c:v>353808.220317099</c:v>
                </c:pt>
                <c:pt idx="35529">
                  <c:v>323297.666149291</c:v>
                </c:pt>
                <c:pt idx="35530">
                  <c:v>319956.867010306</c:v>
                </c:pt>
                <c:pt idx="35531">
                  <c:v>392601.730561136</c:v>
                </c:pt>
                <c:pt idx="35532">
                  <c:v>323457.457054627</c:v>
                </c:pt>
                <c:pt idx="35533">
                  <c:v>318511.328082221</c:v>
                </c:pt>
                <c:pt idx="35534">
                  <c:v>280287.11423915</c:v>
                </c:pt>
                <c:pt idx="35535">
                  <c:v>256367.904893393</c:v>
                </c:pt>
                <c:pt idx="35536">
                  <c:v>461068.033008975</c:v>
                </c:pt>
                <c:pt idx="35537">
                  <c:v>495736.529202779</c:v>
                </c:pt>
                <c:pt idx="35538">
                  <c:v>486240.952197108</c:v>
                </c:pt>
                <c:pt idx="35539">
                  <c:v>490420.996206477</c:v>
                </c:pt>
                <c:pt idx="35540">
                  <c:v>542247.831345445</c:v>
                </c:pt>
                <c:pt idx="35541">
                  <c:v>571982.883027845</c:v>
                </c:pt>
                <c:pt idx="35542">
                  <c:v>486857.24489329</c:v>
                </c:pt>
                <c:pt idx="35543">
                  <c:v>383513.318171057</c:v>
                </c:pt>
                <c:pt idx="35544">
                  <c:v>254301.963512169</c:v>
                </c:pt>
                <c:pt idx="35545">
                  <c:v>276462.547573054</c:v>
                </c:pt>
                <c:pt idx="35546">
                  <c:v>233512.825950985</c:v>
                </c:pt>
                <c:pt idx="35547">
                  <c:v>264046.665471144</c:v>
                </c:pt>
                <c:pt idx="35548">
                  <c:v>221058.57005977</c:v>
                </c:pt>
                <c:pt idx="35549">
                  <c:v>214572.605547992</c:v>
                </c:pt>
                <c:pt idx="35550">
                  <c:v>270678.586432844</c:v>
                </c:pt>
                <c:pt idx="35551">
                  <c:v>206881.492343926</c:v>
                </c:pt>
                <c:pt idx="35552">
                  <c:v>174353.678670254</c:v>
                </c:pt>
                <c:pt idx="35553">
                  <c:v>224111.090461587</c:v>
                </c:pt>
                <c:pt idx="35554">
                  <c:v>192213.265733071</c:v>
                </c:pt>
                <c:pt idx="35555">
                  <c:v>242609.918462446</c:v>
                </c:pt>
                <c:pt idx="35556">
                  <c:v>172879.769984364</c:v>
                </c:pt>
                <c:pt idx="35557">
                  <c:v>205356.822683805</c:v>
                </c:pt>
                <c:pt idx="35558">
                  <c:v>225781.47604068</c:v>
                </c:pt>
                <c:pt idx="35559">
                  <c:v>168854.27700815</c:v>
                </c:pt>
                <c:pt idx="35560">
                  <c:v>238794.552087272</c:v>
                </c:pt>
                <c:pt idx="35561">
                  <c:v>200923.727344786</c:v>
                </c:pt>
                <c:pt idx="35562">
                  <c:v>199252.821601652</c:v>
                </c:pt>
                <c:pt idx="35563">
                  <c:v>170263.611883816</c:v>
                </c:pt>
                <c:pt idx="35564">
                  <c:v>222575.953186245</c:v>
                </c:pt>
                <c:pt idx="35565">
                  <c:v>217954.471483779</c:v>
                </c:pt>
                <c:pt idx="35566">
                  <c:v>198454.845010185</c:v>
                </c:pt>
                <c:pt idx="35567">
                  <c:v>195125.4676135</c:v>
                </c:pt>
                <c:pt idx="35568">
                  <c:v>211059.324001991</c:v>
                </c:pt>
                <c:pt idx="35569">
                  <c:v>183562.812948905</c:v>
                </c:pt>
                <c:pt idx="35570">
                  <c:v>342984.194650817</c:v>
                </c:pt>
                <c:pt idx="35571">
                  <c:v>310593.480453119</c:v>
                </c:pt>
                <c:pt idx="35572">
                  <c:v>211452.46404088</c:v>
                </c:pt>
                <c:pt idx="35573">
                  <c:v>177270.333713008</c:v>
                </c:pt>
                <c:pt idx="35574">
                  <c:v>243623.835136269</c:v>
                </c:pt>
                <c:pt idx="35575">
                  <c:v>198841.272538439</c:v>
                </c:pt>
                <c:pt idx="35576">
                  <c:v>213946.816712304</c:v>
                </c:pt>
                <c:pt idx="35577">
                  <c:v>174249.988365806</c:v>
                </c:pt>
                <c:pt idx="35578">
                  <c:v>165140.410237497</c:v>
                </c:pt>
                <c:pt idx="35579">
                  <c:v>196301.726710559</c:v>
                </c:pt>
                <c:pt idx="35580">
                  <c:v>165202.766807957</c:v>
                </c:pt>
                <c:pt idx="35581">
                  <c:v>265263.706080173</c:v>
                </c:pt>
                <c:pt idx="35582">
                  <c:v>164674.302011076</c:v>
                </c:pt>
                <c:pt idx="35583">
                  <c:v>190353.661747832</c:v>
                </c:pt>
                <c:pt idx="35584">
                  <c:v>206059.754706436</c:v>
                </c:pt>
                <c:pt idx="35585">
                  <c:v>260095.916443286</c:v>
                </c:pt>
                <c:pt idx="35586">
                  <c:v>207930.7366587</c:v>
                </c:pt>
                <c:pt idx="35587">
                  <c:v>215010.678833856</c:v>
                </c:pt>
                <c:pt idx="35588">
                  <c:v>227429.486024609</c:v>
                </c:pt>
                <c:pt idx="35589">
                  <c:v>187152.567847192</c:v>
                </c:pt>
                <c:pt idx="35590">
                  <c:v>173115.242271605</c:v>
                </c:pt>
                <c:pt idx="35591">
                  <c:v>290202.419773438</c:v>
                </c:pt>
                <c:pt idx="35592">
                  <c:v>202247.548356519</c:v>
                </c:pt>
                <c:pt idx="35593">
                  <c:v>177427.966128524</c:v>
                </c:pt>
                <c:pt idx="35594">
                  <c:v>192110.89049501</c:v>
                </c:pt>
                <c:pt idx="35595">
                  <c:v>244266.748679073</c:v>
                </c:pt>
                <c:pt idx="35596">
                  <c:v>234593.838686627</c:v>
                </c:pt>
                <c:pt idx="35597">
                  <c:v>211727.180025009</c:v>
                </c:pt>
                <c:pt idx="35598">
                  <c:v>168371.190381743</c:v>
                </c:pt>
                <c:pt idx="35599">
                  <c:v>181312.330821659</c:v>
                </c:pt>
                <c:pt idx="35600">
                  <c:v>195441.826588994</c:v>
                </c:pt>
                <c:pt idx="35601">
                  <c:v>306213.864682611</c:v>
                </c:pt>
                <c:pt idx="35602">
                  <c:v>222603.229850352</c:v>
                </c:pt>
                <c:pt idx="35603">
                  <c:v>229054.612993945</c:v>
                </c:pt>
                <c:pt idx="35604">
                  <c:v>204911.089889024</c:v>
                </c:pt>
                <c:pt idx="35605">
                  <c:v>224490.969949535</c:v>
                </c:pt>
                <c:pt idx="35606">
                  <c:v>823643.321454282</c:v>
                </c:pt>
                <c:pt idx="35607">
                  <c:v>1.05106162737689E6</c:v>
                </c:pt>
                <c:pt idx="35608">
                  <c:v>1.10358432813665E6</c:v>
                </c:pt>
                <c:pt idx="35609">
                  <c:v>911869.771411536</c:v>
                </c:pt>
                <c:pt idx="35610">
                  <c:v>201169.412247048</c:v>
                </c:pt>
                <c:pt idx="35611">
                  <c:v>373527.583974844</c:v>
                </c:pt>
                <c:pt idx="35612">
                  <c:v>477392.396531505</c:v>
                </c:pt>
                <c:pt idx="35613">
                  <c:v>426662.256688259</c:v>
                </c:pt>
                <c:pt idx="35614">
                  <c:v>408029.336633555</c:v>
                </c:pt>
                <c:pt idx="35615">
                  <c:v>490433.517550884</c:v>
                </c:pt>
                <c:pt idx="35616">
                  <c:v>430778.216225939</c:v>
                </c:pt>
                <c:pt idx="35617">
                  <c:v>428898.3887860478</c:v>
                </c:pt>
                <c:pt idx="35618">
                  <c:v>192477.199916548</c:v>
                </c:pt>
                <c:pt idx="35619">
                  <c:v>231210.327765991</c:v>
                </c:pt>
                <c:pt idx="35620">
                  <c:v>167505.422451649</c:v>
                </c:pt>
                <c:pt idx="35621">
                  <c:v>194109.009989299</c:v>
                </c:pt>
                <c:pt idx="35622">
                  <c:v>289517.102148894</c:v>
                </c:pt>
                <c:pt idx="35623">
                  <c:v>171237.725011835</c:v>
                </c:pt>
                <c:pt idx="35624">
                  <c:v>198332.8518922729</c:v>
                </c:pt>
                <c:pt idx="35625">
                  <c:v>231597.734948725</c:v>
                </c:pt>
                <c:pt idx="35626">
                  <c:v>184505.593594753</c:v>
                </c:pt>
                <c:pt idx="35627">
                  <c:v>226367.4245636959</c:v>
                </c:pt>
                <c:pt idx="35628">
                  <c:v>182484.204264379</c:v>
                </c:pt>
                <c:pt idx="35629">
                  <c:v>165990.170133384</c:v>
                </c:pt>
                <c:pt idx="35630">
                  <c:v>191906.768495238</c:v>
                </c:pt>
                <c:pt idx="35631">
                  <c:v>211228.76118881</c:v>
                </c:pt>
                <c:pt idx="35632">
                  <c:v>264915.8882260678</c:v>
                </c:pt>
                <c:pt idx="35633">
                  <c:v>177666.657237182</c:v>
                </c:pt>
                <c:pt idx="35634">
                  <c:v>228963.844945084</c:v>
                </c:pt>
                <c:pt idx="35635">
                  <c:v>228424.570038065</c:v>
                </c:pt>
                <c:pt idx="35636">
                  <c:v>179876.991455253</c:v>
                </c:pt>
                <c:pt idx="35637">
                  <c:v>228187.786428331</c:v>
                </c:pt>
                <c:pt idx="35638">
                  <c:v>197257.044196925</c:v>
                </c:pt>
                <c:pt idx="35639">
                  <c:v>170457.296156958</c:v>
                </c:pt>
                <c:pt idx="35640">
                  <c:v>188255.857912115</c:v>
                </c:pt>
                <c:pt idx="35641">
                  <c:v>280590.870682987</c:v>
                </c:pt>
                <c:pt idx="35642">
                  <c:v>199930.802736731</c:v>
                </c:pt>
                <c:pt idx="35643">
                  <c:v>170385.630553947</c:v>
                </c:pt>
                <c:pt idx="35644">
                  <c:v>173298.98355228</c:v>
                </c:pt>
                <c:pt idx="35645">
                  <c:v>260411.666152074</c:v>
                </c:pt>
                <c:pt idx="35646">
                  <c:v>200044.582503897</c:v>
                </c:pt>
                <c:pt idx="35647">
                  <c:v>194331.063738937</c:v>
                </c:pt>
                <c:pt idx="35648">
                  <c:v>165124.555959469</c:v>
                </c:pt>
                <c:pt idx="35649">
                  <c:v>165236.101201958</c:v>
                </c:pt>
                <c:pt idx="35650">
                  <c:v>166983.489912225</c:v>
                </c:pt>
                <c:pt idx="35651">
                  <c:v>269178.2428970308</c:v>
                </c:pt>
                <c:pt idx="35652">
                  <c:v>167180.447566332</c:v>
                </c:pt>
                <c:pt idx="35653">
                  <c:v>232360.468708736</c:v>
                </c:pt>
                <c:pt idx="35654">
                  <c:v>234792.156054748</c:v>
                </c:pt>
                <c:pt idx="35655">
                  <c:v>192610.140011889</c:v>
                </c:pt>
                <c:pt idx="35656">
                  <c:v>219540.900709459</c:v>
                </c:pt>
                <c:pt idx="35657">
                  <c:v>269545.9482535318</c:v>
                </c:pt>
                <c:pt idx="35658">
                  <c:v>232999.198153686</c:v>
                </c:pt>
                <c:pt idx="35659">
                  <c:v>202393.455832333</c:v>
                </c:pt>
                <c:pt idx="35660">
                  <c:v>167236.097620961</c:v>
                </c:pt>
                <c:pt idx="35661">
                  <c:v>240577.333614305</c:v>
                </c:pt>
                <c:pt idx="35662">
                  <c:v>197950.160634932</c:v>
                </c:pt>
                <c:pt idx="35663">
                  <c:v>170353.983919057</c:v>
                </c:pt>
                <c:pt idx="35664">
                  <c:v>332959.985097836</c:v>
                </c:pt>
                <c:pt idx="35665">
                  <c:v>309763.70219249</c:v>
                </c:pt>
                <c:pt idx="35666">
                  <c:v>771384.331893963</c:v>
                </c:pt>
                <c:pt idx="35667">
                  <c:v>648034.786094418</c:v>
                </c:pt>
                <c:pt idx="35668">
                  <c:v>638283.133727504</c:v>
                </c:pt>
                <c:pt idx="35669">
                  <c:v>610301.46640925</c:v>
                </c:pt>
                <c:pt idx="35670">
                  <c:v>658582.4803895247</c:v>
                </c:pt>
                <c:pt idx="35671">
                  <c:v>522683.1728551628</c:v>
                </c:pt>
                <c:pt idx="35672">
                  <c:v>228503.302041751</c:v>
                </c:pt>
                <c:pt idx="35673">
                  <c:v>196828.048604605</c:v>
                </c:pt>
                <c:pt idx="35674">
                  <c:v>165857.559742129</c:v>
                </c:pt>
                <c:pt idx="35675">
                  <c:v>203985.600489198</c:v>
                </c:pt>
                <c:pt idx="35676">
                  <c:v>276285.233619852</c:v>
                </c:pt>
                <c:pt idx="35677">
                  <c:v>178927.802793147</c:v>
                </c:pt>
                <c:pt idx="35678">
                  <c:v>204002.25196196</c:v>
                </c:pt>
                <c:pt idx="35679">
                  <c:v>171215.166657684</c:v>
                </c:pt>
                <c:pt idx="35680">
                  <c:v>273216.3501947888</c:v>
                </c:pt>
                <c:pt idx="35681">
                  <c:v>170865.610470963</c:v>
                </c:pt>
                <c:pt idx="35682">
                  <c:v>198180.550797026</c:v>
                </c:pt>
                <c:pt idx="35683">
                  <c:v>167417.866423353</c:v>
                </c:pt>
                <c:pt idx="35684">
                  <c:v>197733.01549208</c:v>
                </c:pt>
                <c:pt idx="35685">
                  <c:v>311923.561146961</c:v>
                </c:pt>
                <c:pt idx="35686">
                  <c:v>283235.825335426</c:v>
                </c:pt>
                <c:pt idx="35687">
                  <c:v>253795.909674695</c:v>
                </c:pt>
                <c:pt idx="35688">
                  <c:v>296502.003108377</c:v>
                </c:pt>
                <c:pt idx="35689">
                  <c:v>271889.112188017</c:v>
                </c:pt>
                <c:pt idx="35690">
                  <c:v>234826.288863819</c:v>
                </c:pt>
                <c:pt idx="35691">
                  <c:v>278151.327653524</c:v>
                </c:pt>
                <c:pt idx="35692">
                  <c:v>353296.024370479</c:v>
                </c:pt>
                <c:pt idx="35693">
                  <c:v>236575.089759967</c:v>
                </c:pt>
                <c:pt idx="35694">
                  <c:v>281221.273748998</c:v>
                </c:pt>
                <c:pt idx="35695">
                  <c:v>297076.407717832</c:v>
                </c:pt>
                <c:pt idx="35696">
                  <c:v>359686.943884035</c:v>
                </c:pt>
                <c:pt idx="35697">
                  <c:v>365343.703027205</c:v>
                </c:pt>
                <c:pt idx="35698">
                  <c:v>401463.58331909</c:v>
                </c:pt>
                <c:pt idx="35699">
                  <c:v>371580.3307243678</c:v>
                </c:pt>
                <c:pt idx="35700">
                  <c:v>419819.025917263</c:v>
                </c:pt>
                <c:pt idx="35701">
                  <c:v>456411.869866253</c:v>
                </c:pt>
                <c:pt idx="35702">
                  <c:v>308443.421191966</c:v>
                </c:pt>
                <c:pt idx="35703">
                  <c:v>257954.380180938</c:v>
                </c:pt>
                <c:pt idx="35704">
                  <c:v>330985.465985089</c:v>
                </c:pt>
                <c:pt idx="35705">
                  <c:v>310726.695273919</c:v>
                </c:pt>
                <c:pt idx="35706">
                  <c:v>298217.154987825</c:v>
                </c:pt>
                <c:pt idx="35707">
                  <c:v>261198.35291897</c:v>
                </c:pt>
                <c:pt idx="35708">
                  <c:v>296907.059779376</c:v>
                </c:pt>
                <c:pt idx="35709">
                  <c:v>273146.699258503</c:v>
                </c:pt>
                <c:pt idx="35710">
                  <c:v>256993.571599838</c:v>
                </c:pt>
                <c:pt idx="35711">
                  <c:v>237720.273160296</c:v>
                </c:pt>
                <c:pt idx="35712">
                  <c:v>337420.010588347</c:v>
                </c:pt>
                <c:pt idx="35713">
                  <c:v>236069.819116949</c:v>
                </c:pt>
                <c:pt idx="35714">
                  <c:v>483626.983064055</c:v>
                </c:pt>
                <c:pt idx="35715">
                  <c:v>520731.292369451</c:v>
                </c:pt>
                <c:pt idx="35716">
                  <c:v>512063.996602496</c:v>
                </c:pt>
                <c:pt idx="35717">
                  <c:v>480284.21589833</c:v>
                </c:pt>
                <c:pt idx="35718">
                  <c:v>412525.598333378</c:v>
                </c:pt>
                <c:pt idx="35719">
                  <c:v>443246.64764183</c:v>
                </c:pt>
                <c:pt idx="35720">
                  <c:v>411991.351922826</c:v>
                </c:pt>
                <c:pt idx="35721">
                  <c:v>279883.998042022</c:v>
                </c:pt>
                <c:pt idx="35722">
                  <c:v>177185.443958421</c:v>
                </c:pt>
                <c:pt idx="35723">
                  <c:v>244717.083176631</c:v>
                </c:pt>
                <c:pt idx="35724">
                  <c:v>237305.952884861</c:v>
                </c:pt>
                <c:pt idx="35725">
                  <c:v>285212.087387438</c:v>
                </c:pt>
                <c:pt idx="35726">
                  <c:v>221583.120694055</c:v>
                </c:pt>
                <c:pt idx="35727">
                  <c:v>397963.3448249208</c:v>
                </c:pt>
                <c:pt idx="35728">
                  <c:v>289675.432197073</c:v>
                </c:pt>
                <c:pt idx="35729">
                  <c:v>307621.8672455968</c:v>
                </c:pt>
                <c:pt idx="35730">
                  <c:v>386181.806564566</c:v>
                </c:pt>
                <c:pt idx="35731">
                  <c:v>408163.3570381318</c:v>
                </c:pt>
                <c:pt idx="35732">
                  <c:v>418237.398903081</c:v>
                </c:pt>
                <c:pt idx="35733">
                  <c:v>464156.593687375</c:v>
                </c:pt>
                <c:pt idx="35734">
                  <c:v>305448.734496856</c:v>
                </c:pt>
                <c:pt idx="35735">
                  <c:v>383691.617862421</c:v>
                </c:pt>
                <c:pt idx="35736">
                  <c:v>341332.7087565668</c:v>
                </c:pt>
                <c:pt idx="35737">
                  <c:v>299453.017722166</c:v>
                </c:pt>
                <c:pt idx="35738">
                  <c:v>328572.324677673</c:v>
                </c:pt>
                <c:pt idx="35739">
                  <c:v>279138.028601884</c:v>
                </c:pt>
                <c:pt idx="35740">
                  <c:v>308005.653455572</c:v>
                </c:pt>
                <c:pt idx="35741">
                  <c:v>316213.895391497</c:v>
                </c:pt>
                <c:pt idx="35742">
                  <c:v>276039.551185009</c:v>
                </c:pt>
                <c:pt idx="35743">
                  <c:v>320693.586888178</c:v>
                </c:pt>
                <c:pt idx="35744">
                  <c:v>366140.289626423</c:v>
                </c:pt>
                <c:pt idx="35745">
                  <c:v>306260.701907306</c:v>
                </c:pt>
                <c:pt idx="35746">
                  <c:v>322001.445089272</c:v>
                </c:pt>
                <c:pt idx="35747">
                  <c:v>341619.155179658</c:v>
                </c:pt>
                <c:pt idx="35748">
                  <c:v>553848.1858194169</c:v>
                </c:pt>
                <c:pt idx="35749">
                  <c:v>305336.440253322</c:v>
                </c:pt>
                <c:pt idx="35750">
                  <c:v>275398.919949511</c:v>
                </c:pt>
                <c:pt idx="35751">
                  <c:v>282566.595282819</c:v>
                </c:pt>
                <c:pt idx="35752">
                  <c:v>337506.613097926</c:v>
                </c:pt>
                <c:pt idx="35753">
                  <c:v>388077.6979953268</c:v>
                </c:pt>
                <c:pt idx="35754">
                  <c:v>303043.455180687</c:v>
                </c:pt>
                <c:pt idx="35755">
                  <c:v>632312.416394695</c:v>
                </c:pt>
                <c:pt idx="35756">
                  <c:v>1.09715028030582E6</c:v>
                </c:pt>
                <c:pt idx="35757">
                  <c:v>1.05298061738981E6</c:v>
                </c:pt>
                <c:pt idx="35758">
                  <c:v>931265.460528104</c:v>
                </c:pt>
                <c:pt idx="35759">
                  <c:v>195859.641878962</c:v>
                </c:pt>
                <c:pt idx="35760">
                  <c:v>160460.494644678</c:v>
                </c:pt>
                <c:pt idx="35761">
                  <c:v>241814.796132018</c:v>
                </c:pt>
                <c:pt idx="35762">
                  <c:v>156520.033866341</c:v>
                </c:pt>
                <c:pt idx="35763">
                  <c:v>191617.657967722</c:v>
                </c:pt>
                <c:pt idx="35764">
                  <c:v>165742.649156063</c:v>
                </c:pt>
                <c:pt idx="35765">
                  <c:v>157509.71194667</c:v>
                </c:pt>
                <c:pt idx="35766">
                  <c:v>142192.963087583</c:v>
                </c:pt>
                <c:pt idx="35767">
                  <c:v>103305.479982795</c:v>
                </c:pt>
                <c:pt idx="35768">
                  <c:v>76020.9755654046</c:v>
                </c:pt>
                <c:pt idx="35769">
                  <c:v>90190.16645356356</c:v>
                </c:pt>
                <c:pt idx="35770">
                  <c:v>102443.185015788</c:v>
                </c:pt>
                <c:pt idx="35771">
                  <c:v>50310.5195116031</c:v>
                </c:pt>
                <c:pt idx="35772">
                  <c:v>47557.7087882441</c:v>
                </c:pt>
                <c:pt idx="35773">
                  <c:v>119153.514454634</c:v>
                </c:pt>
                <c:pt idx="35774">
                  <c:v>157656.265104229</c:v>
                </c:pt>
                <c:pt idx="35775">
                  <c:v>91729.6131744975</c:v>
                </c:pt>
                <c:pt idx="35776">
                  <c:v>51900.4859821922</c:v>
                </c:pt>
                <c:pt idx="35777">
                  <c:v>85376.08367185139</c:v>
                </c:pt>
                <c:pt idx="35778">
                  <c:v>71287.7534221987</c:v>
                </c:pt>
                <c:pt idx="35779">
                  <c:v>83703.4091349379</c:v>
                </c:pt>
                <c:pt idx="35780">
                  <c:v>103912.335321667</c:v>
                </c:pt>
                <c:pt idx="35781">
                  <c:v>49287.6557143339</c:v>
                </c:pt>
                <c:pt idx="35782">
                  <c:v>59301.14128712159</c:v>
                </c:pt>
                <c:pt idx="35783">
                  <c:v>142471.565985575</c:v>
                </c:pt>
                <c:pt idx="35784">
                  <c:v>144717.602424056</c:v>
                </c:pt>
                <c:pt idx="35785">
                  <c:v>88956.1189222009</c:v>
                </c:pt>
                <c:pt idx="35786">
                  <c:v>69499.15264718651</c:v>
                </c:pt>
                <c:pt idx="35787">
                  <c:v>100124.275383528</c:v>
                </c:pt>
                <c:pt idx="35788">
                  <c:v>70975.83459331396</c:v>
                </c:pt>
                <c:pt idx="35789">
                  <c:v>104997.388723832</c:v>
                </c:pt>
                <c:pt idx="35790">
                  <c:v>76189.379536308</c:v>
                </c:pt>
                <c:pt idx="35791">
                  <c:v>130634.747102401</c:v>
                </c:pt>
                <c:pt idx="35792">
                  <c:v>133453.236558581</c:v>
                </c:pt>
                <c:pt idx="35793">
                  <c:v>126427.474993469</c:v>
                </c:pt>
                <c:pt idx="35794">
                  <c:v>173846.315029237</c:v>
                </c:pt>
                <c:pt idx="35795">
                  <c:v>88020.94005306865</c:v>
                </c:pt>
                <c:pt idx="35796">
                  <c:v>123389.279466462</c:v>
                </c:pt>
                <c:pt idx="35797">
                  <c:v>107270.019419007</c:v>
                </c:pt>
                <c:pt idx="35798">
                  <c:v>74204.41003820539</c:v>
                </c:pt>
                <c:pt idx="35799">
                  <c:v>176574.996052981</c:v>
                </c:pt>
                <c:pt idx="35800">
                  <c:v>127960.48686712</c:v>
                </c:pt>
                <c:pt idx="35801">
                  <c:v>208985.215816964</c:v>
                </c:pt>
                <c:pt idx="35802">
                  <c:v>209705.750479157</c:v>
                </c:pt>
                <c:pt idx="35803">
                  <c:v>107721.45511974</c:v>
                </c:pt>
                <c:pt idx="35804">
                  <c:v>173702.258093789</c:v>
                </c:pt>
                <c:pt idx="35805">
                  <c:v>143676.199426745</c:v>
                </c:pt>
                <c:pt idx="35806">
                  <c:v>161063.384081129</c:v>
                </c:pt>
                <c:pt idx="35807">
                  <c:v>193688.618884893</c:v>
                </c:pt>
                <c:pt idx="35808">
                  <c:v>217884.8040938489</c:v>
                </c:pt>
                <c:pt idx="35809">
                  <c:v>257109.480090953</c:v>
                </c:pt>
                <c:pt idx="35810">
                  <c:v>278933.465396974</c:v>
                </c:pt>
                <c:pt idx="35811">
                  <c:v>263814.679323736</c:v>
                </c:pt>
                <c:pt idx="35812">
                  <c:v>297147.771641328</c:v>
                </c:pt>
                <c:pt idx="35813">
                  <c:v>267610.117464129</c:v>
                </c:pt>
                <c:pt idx="35814">
                  <c:v>137372.708738856</c:v>
                </c:pt>
                <c:pt idx="35815">
                  <c:v>129235.430373305</c:v>
                </c:pt>
                <c:pt idx="35816">
                  <c:v>130240.714574741</c:v>
                </c:pt>
                <c:pt idx="35817">
                  <c:v>98173.5798101203</c:v>
                </c:pt>
                <c:pt idx="35818">
                  <c:v>99576.0997483222</c:v>
                </c:pt>
                <c:pt idx="35819">
                  <c:v>68950.7000596331</c:v>
                </c:pt>
                <c:pt idx="35820">
                  <c:v>69170.5654075169</c:v>
                </c:pt>
                <c:pt idx="35821">
                  <c:v>106937.217521461</c:v>
                </c:pt>
                <c:pt idx="35822">
                  <c:v>140208.323789191</c:v>
                </c:pt>
                <c:pt idx="35823">
                  <c:v>108070.521383481</c:v>
                </c:pt>
                <c:pt idx="35824">
                  <c:v>128969.526714758</c:v>
                </c:pt>
                <c:pt idx="35825">
                  <c:v>112042.544903956</c:v>
                </c:pt>
                <c:pt idx="35826">
                  <c:v>108073.910552691</c:v>
                </c:pt>
                <c:pt idx="35827">
                  <c:v>95516.27537134341</c:v>
                </c:pt>
                <c:pt idx="35828">
                  <c:v>110558.036487144</c:v>
                </c:pt>
                <c:pt idx="35829">
                  <c:v>90110.8823967411</c:v>
                </c:pt>
                <c:pt idx="35830">
                  <c:v>156525.883967241</c:v>
                </c:pt>
                <c:pt idx="35831">
                  <c:v>82942.39068747927</c:v>
                </c:pt>
                <c:pt idx="35832">
                  <c:v>146575.776982514</c:v>
                </c:pt>
                <c:pt idx="35833">
                  <c:v>132710.701088925</c:v>
                </c:pt>
                <c:pt idx="35834">
                  <c:v>149179.41483774</c:v>
                </c:pt>
                <c:pt idx="35835">
                  <c:v>123826.721693229</c:v>
                </c:pt>
                <c:pt idx="35836">
                  <c:v>112653.494549883</c:v>
                </c:pt>
                <c:pt idx="35837">
                  <c:v>129537.528819714</c:v>
                </c:pt>
                <c:pt idx="35838">
                  <c:v>130358.626669782</c:v>
                </c:pt>
                <c:pt idx="35839">
                  <c:v>147542.075383994</c:v>
                </c:pt>
                <c:pt idx="35840">
                  <c:v>77245.1116824809</c:v>
                </c:pt>
                <c:pt idx="35841">
                  <c:v>77801.75259116244</c:v>
                </c:pt>
                <c:pt idx="35842">
                  <c:v>143298.65105309</c:v>
                </c:pt>
                <c:pt idx="35843">
                  <c:v>176427.537591079</c:v>
                </c:pt>
                <c:pt idx="35844">
                  <c:v>121031.238904436</c:v>
                </c:pt>
                <c:pt idx="35845">
                  <c:v>69067.7055896672</c:v>
                </c:pt>
                <c:pt idx="35846">
                  <c:v>104531.47981811</c:v>
                </c:pt>
                <c:pt idx="35847">
                  <c:v>78883.9801658318</c:v>
                </c:pt>
                <c:pt idx="35848">
                  <c:v>115426.316613885</c:v>
                </c:pt>
                <c:pt idx="35849">
                  <c:v>128759.825508898</c:v>
                </c:pt>
                <c:pt idx="35850">
                  <c:v>77887.91693456107</c:v>
                </c:pt>
                <c:pt idx="35851">
                  <c:v>70023.30657552464</c:v>
                </c:pt>
                <c:pt idx="35852">
                  <c:v>143208.598270026</c:v>
                </c:pt>
                <c:pt idx="35853">
                  <c:v>192029.427472862</c:v>
                </c:pt>
                <c:pt idx="35854">
                  <c:v>69235.02655110597</c:v>
                </c:pt>
                <c:pt idx="35855">
                  <c:v>98749.0713861145</c:v>
                </c:pt>
                <c:pt idx="35856">
                  <c:v>79238.0229504379</c:v>
                </c:pt>
                <c:pt idx="35857">
                  <c:v>212032.264504729</c:v>
                </c:pt>
                <c:pt idx="35858">
                  <c:v>170061.962251245</c:v>
                </c:pt>
                <c:pt idx="35859">
                  <c:v>358078.605688857</c:v>
                </c:pt>
                <c:pt idx="35860">
                  <c:v>361043.447665157</c:v>
                </c:pt>
                <c:pt idx="35861">
                  <c:v>422705.731307372</c:v>
                </c:pt>
                <c:pt idx="35862">
                  <c:v>416207.883727543</c:v>
                </c:pt>
                <c:pt idx="35863">
                  <c:v>472701.6737941508</c:v>
                </c:pt>
                <c:pt idx="35864">
                  <c:v>374229.654784272</c:v>
                </c:pt>
                <c:pt idx="35865">
                  <c:v>302254.696748562</c:v>
                </c:pt>
                <c:pt idx="35866">
                  <c:v>200259.915671075</c:v>
                </c:pt>
                <c:pt idx="35867">
                  <c:v>263345.781066218</c:v>
                </c:pt>
                <c:pt idx="35868">
                  <c:v>193837.336452528</c:v>
                </c:pt>
                <c:pt idx="35869">
                  <c:v>194017.244490588</c:v>
                </c:pt>
                <c:pt idx="35870">
                  <c:v>206785.558140555</c:v>
                </c:pt>
                <c:pt idx="35871">
                  <c:v>305328.4827246278</c:v>
                </c:pt>
                <c:pt idx="35872">
                  <c:v>197220.474145444</c:v>
                </c:pt>
                <c:pt idx="35873">
                  <c:v>222689.170892311</c:v>
                </c:pt>
                <c:pt idx="35874">
                  <c:v>284039.376449523</c:v>
                </c:pt>
                <c:pt idx="35875">
                  <c:v>228407.0148643</c:v>
                </c:pt>
                <c:pt idx="35876">
                  <c:v>194554.252844692</c:v>
                </c:pt>
                <c:pt idx="35877">
                  <c:v>220118.547477079</c:v>
                </c:pt>
                <c:pt idx="35878">
                  <c:v>190780.316637531</c:v>
                </c:pt>
                <c:pt idx="35879">
                  <c:v>222468.801062108</c:v>
                </c:pt>
                <c:pt idx="35880">
                  <c:v>191616.43483061</c:v>
                </c:pt>
                <c:pt idx="35881">
                  <c:v>300965.25743062</c:v>
                </c:pt>
                <c:pt idx="35882">
                  <c:v>218561.16688792</c:v>
                </c:pt>
                <c:pt idx="35883">
                  <c:v>233656.591105741</c:v>
                </c:pt>
                <c:pt idx="35884">
                  <c:v>224359.814737634</c:v>
                </c:pt>
                <c:pt idx="35885">
                  <c:v>250195.802390781</c:v>
                </c:pt>
                <c:pt idx="35886">
                  <c:v>192700.610059679</c:v>
                </c:pt>
                <c:pt idx="35887">
                  <c:v>213249.692774004</c:v>
                </c:pt>
                <c:pt idx="35888">
                  <c:v>198351.268924891</c:v>
                </c:pt>
                <c:pt idx="35889">
                  <c:v>169360.393807572</c:v>
                </c:pt>
                <c:pt idx="35890">
                  <c:v>175600.976996747</c:v>
                </c:pt>
                <c:pt idx="35891">
                  <c:v>272069.875579039</c:v>
                </c:pt>
                <c:pt idx="35892">
                  <c:v>201878.909557595</c:v>
                </c:pt>
                <c:pt idx="35893">
                  <c:v>169237.290584061</c:v>
                </c:pt>
                <c:pt idx="35894">
                  <c:v>228417.264362063</c:v>
                </c:pt>
                <c:pt idx="35895">
                  <c:v>248080.125433229</c:v>
                </c:pt>
                <c:pt idx="35896">
                  <c:v>223034.403928876</c:v>
                </c:pt>
                <c:pt idx="35897">
                  <c:v>179753.328043979</c:v>
                </c:pt>
                <c:pt idx="35898">
                  <c:v>242636.661851889</c:v>
                </c:pt>
                <c:pt idx="35899">
                  <c:v>226310.377319229</c:v>
                </c:pt>
                <c:pt idx="35900">
                  <c:v>255745.4546061908</c:v>
                </c:pt>
                <c:pt idx="35901">
                  <c:v>304424.496822415</c:v>
                </c:pt>
                <c:pt idx="35902">
                  <c:v>204246.572396421</c:v>
                </c:pt>
                <c:pt idx="35903">
                  <c:v>259548.070570097</c:v>
                </c:pt>
                <c:pt idx="35904">
                  <c:v>224071.575005616</c:v>
                </c:pt>
                <c:pt idx="35905">
                  <c:v>977541.5146083827</c:v>
                </c:pt>
                <c:pt idx="35906">
                  <c:v>1.00158454684728E6</c:v>
                </c:pt>
                <c:pt idx="35907">
                  <c:v>972573.630230587</c:v>
                </c:pt>
                <c:pt idx="35908">
                  <c:v>785920.793150976</c:v>
                </c:pt>
                <c:pt idx="35909">
                  <c:v>257344.589320642</c:v>
                </c:pt>
                <c:pt idx="35910">
                  <c:v>200709.847136022</c:v>
                </c:pt>
                <c:pt idx="35911">
                  <c:v>303875.28654629</c:v>
                </c:pt>
                <c:pt idx="35912">
                  <c:v>203164.617851736</c:v>
                </c:pt>
                <c:pt idx="35913">
                  <c:v>278229.705758691</c:v>
                </c:pt>
                <c:pt idx="35914">
                  <c:v>207079.61920632</c:v>
                </c:pt>
                <c:pt idx="35915">
                  <c:v>220864.738481915</c:v>
                </c:pt>
                <c:pt idx="35916">
                  <c:v>221096.449480848</c:v>
                </c:pt>
                <c:pt idx="35917">
                  <c:v>207982.589516011</c:v>
                </c:pt>
                <c:pt idx="35918">
                  <c:v>198694.282573828</c:v>
                </c:pt>
                <c:pt idx="35919">
                  <c:v>230551.882850939</c:v>
                </c:pt>
                <c:pt idx="35920">
                  <c:v>174310.910550333</c:v>
                </c:pt>
                <c:pt idx="35921">
                  <c:v>246873.360497816</c:v>
                </c:pt>
                <c:pt idx="35922">
                  <c:v>280220.888892956</c:v>
                </c:pt>
                <c:pt idx="35923">
                  <c:v>224586.620345195</c:v>
                </c:pt>
                <c:pt idx="35924">
                  <c:v>180494.561952169</c:v>
                </c:pt>
                <c:pt idx="35925">
                  <c:v>210809.189174993</c:v>
                </c:pt>
                <c:pt idx="35926">
                  <c:v>180155.570953407</c:v>
                </c:pt>
                <c:pt idx="35927">
                  <c:v>207607.562518903</c:v>
                </c:pt>
                <c:pt idx="35928">
                  <c:v>177451.795237251</c:v>
                </c:pt>
                <c:pt idx="35929">
                  <c:v>211444.509994697</c:v>
                </c:pt>
                <c:pt idx="35930">
                  <c:v>187421.399724336</c:v>
                </c:pt>
                <c:pt idx="35931">
                  <c:v>276114.523649578</c:v>
                </c:pt>
                <c:pt idx="35932">
                  <c:v>218550.048433559</c:v>
                </c:pt>
                <c:pt idx="35933">
                  <c:v>234306.814424254</c:v>
                </c:pt>
                <c:pt idx="35934">
                  <c:v>206420.77452085</c:v>
                </c:pt>
                <c:pt idx="35935">
                  <c:v>216446.630661755</c:v>
                </c:pt>
                <c:pt idx="35936">
                  <c:v>183944.29323376</c:v>
                </c:pt>
                <c:pt idx="35937">
                  <c:v>242867.753049508</c:v>
                </c:pt>
                <c:pt idx="35938">
                  <c:v>215979.006474168</c:v>
                </c:pt>
                <c:pt idx="35939">
                  <c:v>187327.531003296</c:v>
                </c:pt>
                <c:pt idx="35940">
                  <c:v>200316.431920978</c:v>
                </c:pt>
                <c:pt idx="35941">
                  <c:v>276822.710451604</c:v>
                </c:pt>
                <c:pt idx="35942">
                  <c:v>228666.137045386</c:v>
                </c:pt>
                <c:pt idx="35943">
                  <c:v>309884.640405895</c:v>
                </c:pt>
                <c:pt idx="35944">
                  <c:v>230306.089468769</c:v>
                </c:pt>
                <c:pt idx="35945">
                  <c:v>184803.583534584</c:v>
                </c:pt>
                <c:pt idx="35946">
                  <c:v>188767.149655637</c:v>
                </c:pt>
                <c:pt idx="35947">
                  <c:v>205344.482861014</c:v>
                </c:pt>
                <c:pt idx="35948">
                  <c:v>221810.977184919</c:v>
                </c:pt>
                <c:pt idx="35949">
                  <c:v>183674.157787643</c:v>
                </c:pt>
                <c:pt idx="35950">
                  <c:v>182101.088930265</c:v>
                </c:pt>
                <c:pt idx="35951">
                  <c:v>252270.8594181529</c:v>
                </c:pt>
                <c:pt idx="35952">
                  <c:v>270993.221723044</c:v>
                </c:pt>
                <c:pt idx="35953">
                  <c:v>208819.197856464</c:v>
                </c:pt>
                <c:pt idx="35954">
                  <c:v>170605.139819558</c:v>
                </c:pt>
                <c:pt idx="35955">
                  <c:v>229002.385152969</c:v>
                </c:pt>
                <c:pt idx="35956">
                  <c:v>202642.475109551</c:v>
                </c:pt>
                <c:pt idx="35957">
                  <c:v>192058.313710822</c:v>
                </c:pt>
                <c:pt idx="35958">
                  <c:v>169246.363624901</c:v>
                </c:pt>
                <c:pt idx="35959">
                  <c:v>199637.027766286</c:v>
                </c:pt>
                <c:pt idx="35960">
                  <c:v>168866.647547837</c:v>
                </c:pt>
                <c:pt idx="35961">
                  <c:v>254022.824941051</c:v>
                </c:pt>
                <c:pt idx="35962">
                  <c:v>248158.484197565</c:v>
                </c:pt>
                <c:pt idx="35963">
                  <c:v>198210.433373765</c:v>
                </c:pt>
                <c:pt idx="35964">
                  <c:v>200104.074795656</c:v>
                </c:pt>
                <c:pt idx="35965">
                  <c:v>177516.759689058</c:v>
                </c:pt>
                <c:pt idx="35966">
                  <c:v>169672.008533281</c:v>
                </c:pt>
                <c:pt idx="35967">
                  <c:v>229777.770168925</c:v>
                </c:pt>
                <c:pt idx="35968">
                  <c:v>208927.361391357</c:v>
                </c:pt>
                <c:pt idx="35969">
                  <c:v>212807.857475905</c:v>
                </c:pt>
                <c:pt idx="35970">
                  <c:v>197999.999643713</c:v>
                </c:pt>
                <c:pt idx="35971">
                  <c:v>238134.742137445</c:v>
                </c:pt>
                <c:pt idx="35972">
                  <c:v>221924.727280664</c:v>
                </c:pt>
                <c:pt idx="35973">
                  <c:v>224077.367900326</c:v>
                </c:pt>
                <c:pt idx="35974">
                  <c:v>207938.130870878</c:v>
                </c:pt>
                <c:pt idx="35975">
                  <c:v>166330.742455814</c:v>
                </c:pt>
                <c:pt idx="35976">
                  <c:v>166640.19778324</c:v>
                </c:pt>
                <c:pt idx="35977">
                  <c:v>185589.286996222</c:v>
                </c:pt>
                <c:pt idx="35978">
                  <c:v>258207.038928535</c:v>
                </c:pt>
                <c:pt idx="35979">
                  <c:v>201069.669928439</c:v>
                </c:pt>
                <c:pt idx="35980">
                  <c:v>185733.780065125</c:v>
                </c:pt>
                <c:pt idx="35981">
                  <c:v>247082.090552552</c:v>
                </c:pt>
                <c:pt idx="35982">
                  <c:v>264259.581554867</c:v>
                </c:pt>
                <c:pt idx="35983">
                  <c:v>224827.860188465</c:v>
                </c:pt>
                <c:pt idx="35984">
                  <c:v>214229.417984578</c:v>
                </c:pt>
                <c:pt idx="35985">
                  <c:v>173749.664103917</c:v>
                </c:pt>
                <c:pt idx="35986">
                  <c:v>218834.33209034</c:v>
                </c:pt>
                <c:pt idx="35987">
                  <c:v>231523.6177506</c:v>
                </c:pt>
                <c:pt idx="35988">
                  <c:v>237956.704918261</c:v>
                </c:pt>
                <c:pt idx="35989">
                  <c:v>329370.508686819</c:v>
                </c:pt>
                <c:pt idx="35990">
                  <c:v>190897.4894578489</c:v>
                </c:pt>
                <c:pt idx="35991">
                  <c:v>248360.472218518</c:v>
                </c:pt>
                <c:pt idx="35992">
                  <c:v>256387.620791789</c:v>
                </c:pt>
                <c:pt idx="35993">
                  <c:v>199165.605023662</c:v>
                </c:pt>
                <c:pt idx="35994">
                  <c:v>174201.722916329</c:v>
                </c:pt>
                <c:pt idx="35995">
                  <c:v>213195.338396091</c:v>
                </c:pt>
                <c:pt idx="35996">
                  <c:v>208734.053439751</c:v>
                </c:pt>
                <c:pt idx="35997">
                  <c:v>236890.799658406</c:v>
                </c:pt>
                <c:pt idx="35998">
                  <c:v>209610.774935329</c:v>
                </c:pt>
                <c:pt idx="35999">
                  <c:v>244006.419465418</c:v>
                </c:pt>
                <c:pt idx="36000">
                  <c:v>236074.710422795</c:v>
                </c:pt>
                <c:pt idx="36001">
                  <c:v>281720.432313762</c:v>
                </c:pt>
                <c:pt idx="36002">
                  <c:v>262228.569282566</c:v>
                </c:pt>
                <c:pt idx="36003">
                  <c:v>271963.47733926</c:v>
                </c:pt>
                <c:pt idx="36004">
                  <c:v>221332.422663349</c:v>
                </c:pt>
                <c:pt idx="36005">
                  <c:v>220259.718505167</c:v>
                </c:pt>
                <c:pt idx="36006">
                  <c:v>171053.699858758</c:v>
                </c:pt>
                <c:pt idx="36007">
                  <c:v>229148.581521584</c:v>
                </c:pt>
                <c:pt idx="36008">
                  <c:v>177947.985059607</c:v>
                </c:pt>
                <c:pt idx="36009">
                  <c:v>178000.031132105</c:v>
                </c:pt>
                <c:pt idx="36010">
                  <c:v>172840.330733007</c:v>
                </c:pt>
                <c:pt idx="36011">
                  <c:v>167859.674962369</c:v>
                </c:pt>
                <c:pt idx="36012">
                  <c:v>242121.02529755</c:v>
                </c:pt>
                <c:pt idx="36013">
                  <c:v>207658.920630535</c:v>
                </c:pt>
                <c:pt idx="36014">
                  <c:v>245852.847253441</c:v>
                </c:pt>
                <c:pt idx="36015">
                  <c:v>197383.341884586</c:v>
                </c:pt>
                <c:pt idx="36016">
                  <c:v>196621.217511246</c:v>
                </c:pt>
                <c:pt idx="36017">
                  <c:v>169177.995821785</c:v>
                </c:pt>
                <c:pt idx="36018">
                  <c:v>176174.289117126</c:v>
                </c:pt>
                <c:pt idx="36019">
                  <c:v>200166.660834566</c:v>
                </c:pt>
                <c:pt idx="36020">
                  <c:v>196235.601267753</c:v>
                </c:pt>
                <c:pt idx="36021">
                  <c:v>210313.057249639</c:v>
                </c:pt>
                <c:pt idx="36022">
                  <c:v>238686.727561796</c:v>
                </c:pt>
                <c:pt idx="36023">
                  <c:v>198821.672159476</c:v>
                </c:pt>
                <c:pt idx="36024">
                  <c:v>222555.880831985</c:v>
                </c:pt>
                <c:pt idx="36025">
                  <c:v>209308.313989665</c:v>
                </c:pt>
                <c:pt idx="36026">
                  <c:v>226179.045266141</c:v>
                </c:pt>
                <c:pt idx="36027">
                  <c:v>196732.242962273</c:v>
                </c:pt>
                <c:pt idx="36028">
                  <c:v>166647.882663045</c:v>
                </c:pt>
                <c:pt idx="36029">
                  <c:v>166669.143755342</c:v>
                </c:pt>
                <c:pt idx="36030">
                  <c:v>166832.201987232</c:v>
                </c:pt>
                <c:pt idx="36031">
                  <c:v>268693.728713851</c:v>
                </c:pt>
                <c:pt idx="36032">
                  <c:v>195873.674063511</c:v>
                </c:pt>
                <c:pt idx="36033">
                  <c:v>174237.40212198</c:v>
                </c:pt>
                <c:pt idx="36034">
                  <c:v>231114.318952402</c:v>
                </c:pt>
                <c:pt idx="36035">
                  <c:v>232676.794365516</c:v>
                </c:pt>
                <c:pt idx="36036">
                  <c:v>170896.282007844</c:v>
                </c:pt>
                <c:pt idx="36037">
                  <c:v>206116.210672135</c:v>
                </c:pt>
                <c:pt idx="36038">
                  <c:v>202398.153842363</c:v>
                </c:pt>
                <c:pt idx="36039">
                  <c:v>211882.550306624</c:v>
                </c:pt>
                <c:pt idx="36040">
                  <c:v>231225.735050806</c:v>
                </c:pt>
                <c:pt idx="36041">
                  <c:v>186921.628976806</c:v>
                </c:pt>
                <c:pt idx="36042">
                  <c:v>294831.818033801</c:v>
                </c:pt>
                <c:pt idx="36043">
                  <c:v>202691.661926489</c:v>
                </c:pt>
                <c:pt idx="36044">
                  <c:v>286273.464593272</c:v>
                </c:pt>
                <c:pt idx="36045">
                  <c:v>199139.041468913</c:v>
                </c:pt>
                <c:pt idx="36046">
                  <c:v>206447.170737556</c:v>
                </c:pt>
                <c:pt idx="36047">
                  <c:v>195194.313868966</c:v>
                </c:pt>
                <c:pt idx="36048">
                  <c:v>168166.621642716</c:v>
                </c:pt>
                <c:pt idx="36049">
                  <c:v>192963.527205616</c:v>
                </c:pt>
                <c:pt idx="36050">
                  <c:v>197380.158008201</c:v>
                </c:pt>
                <c:pt idx="36051">
                  <c:v>185967.474760264</c:v>
                </c:pt>
                <c:pt idx="36052">
                  <c:v>248278.2430116</c:v>
                </c:pt>
                <c:pt idx="36053">
                  <c:v>203437.659219359</c:v>
                </c:pt>
                <c:pt idx="36054">
                  <c:v>701760.536050241</c:v>
                </c:pt>
                <c:pt idx="36055">
                  <c:v>974159.56725854</c:v>
                </c:pt>
                <c:pt idx="36056">
                  <c:v>1.01628006566583E6</c:v>
                </c:pt>
                <c:pt idx="36057">
                  <c:v>671937.022097451</c:v>
                </c:pt>
                <c:pt idx="36058">
                  <c:v>229839.959414468</c:v>
                </c:pt>
                <c:pt idx="36059">
                  <c:v>173092.65919284</c:v>
                </c:pt>
                <c:pt idx="36060">
                  <c:v>224897.132810942</c:v>
                </c:pt>
                <c:pt idx="36061">
                  <c:v>242094.853127658</c:v>
                </c:pt>
                <c:pt idx="36062">
                  <c:v>203353.143730097</c:v>
                </c:pt>
                <c:pt idx="36063">
                  <c:v>311850.561400036</c:v>
                </c:pt>
                <c:pt idx="36064">
                  <c:v>342946.1577968448</c:v>
                </c:pt>
                <c:pt idx="36065">
                  <c:v>366184.967013059</c:v>
                </c:pt>
                <c:pt idx="36066">
                  <c:v>303776.885502659</c:v>
                </c:pt>
                <c:pt idx="36067">
                  <c:v>301816.932345086</c:v>
                </c:pt>
                <c:pt idx="36068">
                  <c:v>332840.414087106</c:v>
                </c:pt>
                <c:pt idx="36069">
                  <c:v>332501.081820664</c:v>
                </c:pt>
                <c:pt idx="36070">
                  <c:v>301749.956505874</c:v>
                </c:pt>
                <c:pt idx="36071">
                  <c:v>327409.473401117</c:v>
                </c:pt>
                <c:pt idx="36072">
                  <c:v>372785.123572876</c:v>
                </c:pt>
                <c:pt idx="36073">
                  <c:v>376388.448709471</c:v>
                </c:pt>
                <c:pt idx="36074">
                  <c:v>349009.531456965</c:v>
                </c:pt>
                <c:pt idx="36075">
                  <c:v>298613.361820615</c:v>
                </c:pt>
                <c:pt idx="36076">
                  <c:v>338782.370885091</c:v>
                </c:pt>
                <c:pt idx="36077">
                  <c:v>321367.757021709</c:v>
                </c:pt>
                <c:pt idx="36078">
                  <c:v>371020.813057077</c:v>
                </c:pt>
                <c:pt idx="36079">
                  <c:v>302616.564432571</c:v>
                </c:pt>
                <c:pt idx="36080">
                  <c:v>302654.375742992</c:v>
                </c:pt>
                <c:pt idx="36081">
                  <c:v>303278.156544974</c:v>
                </c:pt>
                <c:pt idx="36082">
                  <c:v>390295.247108846</c:v>
                </c:pt>
                <c:pt idx="36083">
                  <c:v>344043.406338953</c:v>
                </c:pt>
                <c:pt idx="36084">
                  <c:v>374808.206264695</c:v>
                </c:pt>
                <c:pt idx="36085">
                  <c:v>341308.735336242</c:v>
                </c:pt>
                <c:pt idx="36086">
                  <c:v>330837.236584953</c:v>
                </c:pt>
                <c:pt idx="36087">
                  <c:v>317679.32620621</c:v>
                </c:pt>
                <c:pt idx="36088">
                  <c:v>303074.416176335</c:v>
                </c:pt>
                <c:pt idx="36089">
                  <c:v>333508.128151165</c:v>
                </c:pt>
                <c:pt idx="36090">
                  <c:v>369796.650247095</c:v>
                </c:pt>
                <c:pt idx="36091">
                  <c:v>360181.1517340527</c:v>
                </c:pt>
                <c:pt idx="36092">
                  <c:v>354748.581664312</c:v>
                </c:pt>
                <c:pt idx="36093">
                  <c:v>373577.184158137</c:v>
                </c:pt>
                <c:pt idx="36094">
                  <c:v>347526.024229576</c:v>
                </c:pt>
                <c:pt idx="36095">
                  <c:v>326351.561566475</c:v>
                </c:pt>
                <c:pt idx="36096">
                  <c:v>379853.494599596</c:v>
                </c:pt>
                <c:pt idx="36097">
                  <c:v>339987.989554517</c:v>
                </c:pt>
                <c:pt idx="36098">
                  <c:v>307020.313535683</c:v>
                </c:pt>
                <c:pt idx="36099">
                  <c:v>325811.737567497</c:v>
                </c:pt>
                <c:pt idx="36100">
                  <c:v>315442.598168421</c:v>
                </c:pt>
                <c:pt idx="36101">
                  <c:v>396726.557376629</c:v>
                </c:pt>
                <c:pt idx="36102">
                  <c:v>294985.552371977</c:v>
                </c:pt>
                <c:pt idx="36103">
                  <c:v>366712.243344299</c:v>
                </c:pt>
                <c:pt idx="36104">
                  <c:v>358430.830814004</c:v>
                </c:pt>
                <c:pt idx="36105">
                  <c:v>342493.981760489</c:v>
                </c:pt>
                <c:pt idx="36106">
                  <c:v>324975.083130332</c:v>
                </c:pt>
                <c:pt idx="36107">
                  <c:v>308842.222926601</c:v>
                </c:pt>
                <c:pt idx="36108">
                  <c:v>363618.956976267</c:v>
                </c:pt>
                <c:pt idx="36109">
                  <c:v>339501.3629805808</c:v>
                </c:pt>
                <c:pt idx="36110">
                  <c:v>346438.0629570658</c:v>
                </c:pt>
                <c:pt idx="36111">
                  <c:v>308802.8585242218</c:v>
                </c:pt>
                <c:pt idx="36112">
                  <c:v>351164.683182228</c:v>
                </c:pt>
                <c:pt idx="36113">
                  <c:v>411084.888335521</c:v>
                </c:pt>
                <c:pt idx="36114">
                  <c:v>372240.498937048</c:v>
                </c:pt>
                <c:pt idx="36115">
                  <c:v>329716.067604951</c:v>
                </c:pt>
                <c:pt idx="36116">
                  <c:v>331454.676863958</c:v>
                </c:pt>
                <c:pt idx="36117">
                  <c:v>300327.394100495</c:v>
                </c:pt>
                <c:pt idx="36118">
                  <c:v>326148.820714751</c:v>
                </c:pt>
                <c:pt idx="36119">
                  <c:v>334686.898983685</c:v>
                </c:pt>
                <c:pt idx="36120">
                  <c:v>330339.489578139</c:v>
                </c:pt>
                <c:pt idx="36121">
                  <c:v>297466.1480247608</c:v>
                </c:pt>
                <c:pt idx="36122">
                  <c:v>368897.39075075</c:v>
                </c:pt>
                <c:pt idx="36123">
                  <c:v>354998.389297553</c:v>
                </c:pt>
                <c:pt idx="36124">
                  <c:v>351187.589971184</c:v>
                </c:pt>
                <c:pt idx="36125">
                  <c:v>367609.509613472</c:v>
                </c:pt>
                <c:pt idx="36126">
                  <c:v>290779.554209766</c:v>
                </c:pt>
                <c:pt idx="36127">
                  <c:v>322805.8015504878</c:v>
                </c:pt>
                <c:pt idx="36128">
                  <c:v>286964.750966872</c:v>
                </c:pt>
                <c:pt idx="36129">
                  <c:v>319146.099270944</c:v>
                </c:pt>
                <c:pt idx="36130">
                  <c:v>325475.883858305</c:v>
                </c:pt>
                <c:pt idx="36131">
                  <c:v>301345.036886912</c:v>
                </c:pt>
                <c:pt idx="36132">
                  <c:v>295821.580389217</c:v>
                </c:pt>
                <c:pt idx="36133">
                  <c:v>321837.760610412</c:v>
                </c:pt>
                <c:pt idx="36134">
                  <c:v>330648.462810012</c:v>
                </c:pt>
                <c:pt idx="36135">
                  <c:v>352618.185585148</c:v>
                </c:pt>
                <c:pt idx="36136">
                  <c:v>376307.306976616</c:v>
                </c:pt>
                <c:pt idx="36137">
                  <c:v>328168.328373312</c:v>
                </c:pt>
                <c:pt idx="36138">
                  <c:v>330574.367645076</c:v>
                </c:pt>
                <c:pt idx="36139">
                  <c:v>306712.743339345</c:v>
                </c:pt>
                <c:pt idx="36140">
                  <c:v>325639.098253116</c:v>
                </c:pt>
                <c:pt idx="36141">
                  <c:v>328203.626632043</c:v>
                </c:pt>
                <c:pt idx="36142">
                  <c:v>317620.814496078</c:v>
                </c:pt>
                <c:pt idx="36143">
                  <c:v>344572.112145774</c:v>
                </c:pt>
                <c:pt idx="36144">
                  <c:v>292509.458550453</c:v>
                </c:pt>
                <c:pt idx="36145">
                  <c:v>316894.93942682</c:v>
                </c:pt>
                <c:pt idx="36146">
                  <c:v>366007.883711089</c:v>
                </c:pt>
                <c:pt idx="36147">
                  <c:v>390546.171379058</c:v>
                </c:pt>
                <c:pt idx="36148">
                  <c:v>347200.520057298</c:v>
                </c:pt>
                <c:pt idx="36149">
                  <c:v>291082.426296892</c:v>
                </c:pt>
                <c:pt idx="36150">
                  <c:v>323002.269280598</c:v>
                </c:pt>
                <c:pt idx="36151">
                  <c:v>292388.705132243</c:v>
                </c:pt>
                <c:pt idx="36152">
                  <c:v>339913.811005817</c:v>
                </c:pt>
                <c:pt idx="36153">
                  <c:v>301686.234919974</c:v>
                </c:pt>
                <c:pt idx="36154">
                  <c:v>320612.915928805</c:v>
                </c:pt>
                <c:pt idx="36155">
                  <c:v>282835.928404953</c:v>
                </c:pt>
                <c:pt idx="36156">
                  <c:v>364642.707252221</c:v>
                </c:pt>
                <c:pt idx="36157">
                  <c:v>356608.17481475</c:v>
                </c:pt>
                <c:pt idx="36158">
                  <c:v>330280.416690316</c:v>
                </c:pt>
                <c:pt idx="36159">
                  <c:v>291589.870091698</c:v>
                </c:pt>
                <c:pt idx="36160">
                  <c:v>339578.972306546</c:v>
                </c:pt>
                <c:pt idx="36161">
                  <c:v>396534.8327143</c:v>
                </c:pt>
                <c:pt idx="36162">
                  <c:v>312993.8070251278</c:v>
                </c:pt>
                <c:pt idx="36163">
                  <c:v>344161.330848861</c:v>
                </c:pt>
                <c:pt idx="36164">
                  <c:v>322513.6079404358</c:v>
                </c:pt>
                <c:pt idx="36165">
                  <c:v>359405.916123504</c:v>
                </c:pt>
                <c:pt idx="36166">
                  <c:v>325579.880723386</c:v>
                </c:pt>
                <c:pt idx="36167">
                  <c:v>464078.981531805</c:v>
                </c:pt>
                <c:pt idx="36168">
                  <c:v>422200.539355936</c:v>
                </c:pt>
                <c:pt idx="36169">
                  <c:v>443164.607418792</c:v>
                </c:pt>
                <c:pt idx="36170">
                  <c:v>411260.252152051</c:v>
                </c:pt>
                <c:pt idx="36171">
                  <c:v>418553.139154144</c:v>
                </c:pt>
                <c:pt idx="36172">
                  <c:v>413424.067552514</c:v>
                </c:pt>
                <c:pt idx="36173">
                  <c:v>423150.690523752</c:v>
                </c:pt>
                <c:pt idx="36174">
                  <c:v>344711.452473166</c:v>
                </c:pt>
                <c:pt idx="36175">
                  <c:v>283547.259564638</c:v>
                </c:pt>
                <c:pt idx="36176">
                  <c:v>377974.139115159</c:v>
                </c:pt>
                <c:pt idx="36177">
                  <c:v>371214.174149091</c:v>
                </c:pt>
                <c:pt idx="36178">
                  <c:v>293091.100822005</c:v>
                </c:pt>
                <c:pt idx="36179">
                  <c:v>329913.847650526</c:v>
                </c:pt>
                <c:pt idx="36180">
                  <c:v>286188.833827755</c:v>
                </c:pt>
                <c:pt idx="36181">
                  <c:v>361435.7077159318</c:v>
                </c:pt>
                <c:pt idx="36182">
                  <c:v>310613.279362049</c:v>
                </c:pt>
                <c:pt idx="36183">
                  <c:v>288715.403669041</c:v>
                </c:pt>
                <c:pt idx="36184">
                  <c:v>300966.542433309</c:v>
                </c:pt>
                <c:pt idx="36185">
                  <c:v>388098.661642831</c:v>
                </c:pt>
                <c:pt idx="36186">
                  <c:v>444623.674088402</c:v>
                </c:pt>
                <c:pt idx="36187">
                  <c:v>382372.9212589</c:v>
                </c:pt>
                <c:pt idx="36188">
                  <c:v>421937.6621953078</c:v>
                </c:pt>
                <c:pt idx="36189">
                  <c:v>385164.136149698</c:v>
                </c:pt>
                <c:pt idx="36190">
                  <c:v>378800.451981385</c:v>
                </c:pt>
                <c:pt idx="36191">
                  <c:v>357903.70832817</c:v>
                </c:pt>
                <c:pt idx="36192">
                  <c:v>356575.296742379</c:v>
                </c:pt>
                <c:pt idx="36193">
                  <c:v>388086.693541866</c:v>
                </c:pt>
                <c:pt idx="36194">
                  <c:v>357402.30335661</c:v>
                </c:pt>
                <c:pt idx="36195">
                  <c:v>452786.408634112</c:v>
                </c:pt>
                <c:pt idx="36196">
                  <c:v>382029.94086879</c:v>
                </c:pt>
                <c:pt idx="36197">
                  <c:v>435642.057217034</c:v>
                </c:pt>
                <c:pt idx="36198">
                  <c:v>359744.707879571</c:v>
                </c:pt>
                <c:pt idx="36199">
                  <c:v>393198.78175978</c:v>
                </c:pt>
                <c:pt idx="36200">
                  <c:v>443100.286105208</c:v>
                </c:pt>
                <c:pt idx="36201">
                  <c:v>407535.094230499</c:v>
                </c:pt>
                <c:pt idx="36202">
                  <c:v>368951.97380357</c:v>
                </c:pt>
                <c:pt idx="36203">
                  <c:v>627179.346786784</c:v>
                </c:pt>
                <c:pt idx="36204">
                  <c:v>1.25665540204022E6</c:v>
                </c:pt>
                <c:pt idx="36205">
                  <c:v>1.35723626764766E6</c:v>
                </c:pt>
                <c:pt idx="36206">
                  <c:v>1.25511452586182E6</c:v>
                </c:pt>
                <c:pt idx="36207">
                  <c:v>525126.125438526</c:v>
                </c:pt>
                <c:pt idx="36208">
                  <c:v>441828.974658762</c:v>
                </c:pt>
                <c:pt idx="36209">
                  <c:v>453362.242300463</c:v>
                </c:pt>
                <c:pt idx="36210">
                  <c:v>505771.178210322</c:v>
                </c:pt>
                <c:pt idx="36211">
                  <c:v>426048.071002702</c:v>
                </c:pt>
                <c:pt idx="36212">
                  <c:v>481430.5460280958</c:v>
                </c:pt>
                <c:pt idx="36213">
                  <c:v>418839.562136804</c:v>
                </c:pt>
                <c:pt idx="36214">
                  <c:v>447154.892396741</c:v>
                </c:pt>
                <c:pt idx="36215">
                  <c:v>529024.0951922548</c:v>
                </c:pt>
                <c:pt idx="36216">
                  <c:v>465633.068211075</c:v>
                </c:pt>
                <c:pt idx="36217">
                  <c:v>508831.313257202</c:v>
                </c:pt>
                <c:pt idx="36218">
                  <c:v>544940.9340998748</c:v>
                </c:pt>
                <c:pt idx="36219">
                  <c:v>596560.659723989</c:v>
                </c:pt>
                <c:pt idx="36220">
                  <c:v>404682.529915785</c:v>
                </c:pt>
                <c:pt idx="36221">
                  <c:v>426539.716267944</c:v>
                </c:pt>
                <c:pt idx="36222">
                  <c:v>401024.5663510478</c:v>
                </c:pt>
                <c:pt idx="36223">
                  <c:v>371630.530154702</c:v>
                </c:pt>
                <c:pt idx="36224">
                  <c:v>369722.408229847</c:v>
                </c:pt>
                <c:pt idx="36225">
                  <c:v>471828.6022270918</c:v>
                </c:pt>
                <c:pt idx="36226">
                  <c:v>399454.88786819</c:v>
                </c:pt>
                <c:pt idx="36227">
                  <c:v>359813.109512646</c:v>
                </c:pt>
                <c:pt idx="36228">
                  <c:v>415400.223032498</c:v>
                </c:pt>
                <c:pt idx="36229">
                  <c:v>413742.521035289</c:v>
                </c:pt>
                <c:pt idx="36230">
                  <c:v>358469.859899728</c:v>
                </c:pt>
                <c:pt idx="36231">
                  <c:v>396088.396173216</c:v>
                </c:pt>
                <c:pt idx="36232">
                  <c:v>358558.9017263568</c:v>
                </c:pt>
                <c:pt idx="36233">
                  <c:v>438781.843091559</c:v>
                </c:pt>
                <c:pt idx="36234">
                  <c:v>369070.810856519</c:v>
                </c:pt>
                <c:pt idx="36235">
                  <c:v>395635.881068696</c:v>
                </c:pt>
                <c:pt idx="36236">
                  <c:v>428577.087182542</c:v>
                </c:pt>
                <c:pt idx="36237">
                  <c:v>421311.614937372</c:v>
                </c:pt>
                <c:pt idx="36238">
                  <c:v>415365.936568538</c:v>
                </c:pt>
                <c:pt idx="36239">
                  <c:v>387736.518202665</c:v>
                </c:pt>
                <c:pt idx="36240">
                  <c:v>362589.32371548</c:v>
                </c:pt>
                <c:pt idx="36241">
                  <c:v>359554.988152419</c:v>
                </c:pt>
                <c:pt idx="36242">
                  <c:v>389433.894346246</c:v>
                </c:pt>
                <c:pt idx="36243">
                  <c:v>391529.208811394</c:v>
                </c:pt>
                <c:pt idx="36244">
                  <c:v>374049.26300211</c:v>
                </c:pt>
                <c:pt idx="36245">
                  <c:v>359921.215411165</c:v>
                </c:pt>
                <c:pt idx="36246">
                  <c:v>433285.820753121</c:v>
                </c:pt>
                <c:pt idx="36247">
                  <c:v>400091.123465515</c:v>
                </c:pt>
                <c:pt idx="36248">
                  <c:v>443439.814041514</c:v>
                </c:pt>
                <c:pt idx="36249">
                  <c:v>394603.780315395</c:v>
                </c:pt>
                <c:pt idx="36250">
                  <c:v>400890.595925078</c:v>
                </c:pt>
                <c:pt idx="36251">
                  <c:v>407071.8168955408</c:v>
                </c:pt>
                <c:pt idx="36252">
                  <c:v>374366.62627377</c:v>
                </c:pt>
                <c:pt idx="36253">
                  <c:v>390544.79436661</c:v>
                </c:pt>
                <c:pt idx="36254">
                  <c:v>370700.617256174</c:v>
                </c:pt>
                <c:pt idx="36255">
                  <c:v>414360.767235104</c:v>
                </c:pt>
                <c:pt idx="36256">
                  <c:v>464641.5214249318</c:v>
                </c:pt>
                <c:pt idx="36257">
                  <c:v>438761.701544128</c:v>
                </c:pt>
                <c:pt idx="36258">
                  <c:v>442977.9127568118</c:v>
                </c:pt>
                <c:pt idx="36259">
                  <c:v>418508.594747677</c:v>
                </c:pt>
                <c:pt idx="36260">
                  <c:v>460212.364208792</c:v>
                </c:pt>
                <c:pt idx="36261">
                  <c:v>389928.170081139</c:v>
                </c:pt>
                <c:pt idx="36262">
                  <c:v>389315.589385108</c:v>
                </c:pt>
                <c:pt idx="36263">
                  <c:v>395592.145597399</c:v>
                </c:pt>
                <c:pt idx="36264">
                  <c:v>414110.685875629</c:v>
                </c:pt>
                <c:pt idx="36265">
                  <c:v>486195.923787563</c:v>
                </c:pt>
                <c:pt idx="36266">
                  <c:v>388327.348630617</c:v>
                </c:pt>
                <c:pt idx="36267">
                  <c:v>457704.040711819</c:v>
                </c:pt>
                <c:pt idx="36268">
                  <c:v>453523.479934191</c:v>
                </c:pt>
                <c:pt idx="36269">
                  <c:v>442414.636388988</c:v>
                </c:pt>
                <c:pt idx="36270">
                  <c:v>382082.692683126</c:v>
                </c:pt>
                <c:pt idx="36271">
                  <c:v>431886.723574775</c:v>
                </c:pt>
                <c:pt idx="36272">
                  <c:v>381559.431963679</c:v>
                </c:pt>
                <c:pt idx="36273">
                  <c:v>444813.203951698</c:v>
                </c:pt>
                <c:pt idx="36274">
                  <c:v>369888.873081119</c:v>
                </c:pt>
                <c:pt idx="36275">
                  <c:v>470451.555246101</c:v>
                </c:pt>
                <c:pt idx="36276">
                  <c:v>370657.590726395</c:v>
                </c:pt>
                <c:pt idx="36277">
                  <c:v>483125.511430216</c:v>
                </c:pt>
                <c:pt idx="36278">
                  <c:v>382113.528248317</c:v>
                </c:pt>
                <c:pt idx="36279">
                  <c:v>398587.092654814</c:v>
                </c:pt>
                <c:pt idx="36280">
                  <c:v>369364.240896594</c:v>
                </c:pt>
                <c:pt idx="36281">
                  <c:v>429757.442893264</c:v>
                </c:pt>
                <c:pt idx="36282">
                  <c:v>360953.9577082578</c:v>
                </c:pt>
                <c:pt idx="36283">
                  <c:v>419948.936150043</c:v>
                </c:pt>
                <c:pt idx="36284">
                  <c:v>341225.079682189</c:v>
                </c:pt>
                <c:pt idx="36285">
                  <c:v>280724.833260865</c:v>
                </c:pt>
                <c:pt idx="36286">
                  <c:v>364652.509708807</c:v>
                </c:pt>
                <c:pt idx="36287">
                  <c:v>330412.717471928</c:v>
                </c:pt>
                <c:pt idx="36288">
                  <c:v>344162.679221686</c:v>
                </c:pt>
                <c:pt idx="36289">
                  <c:v>322349.456887257</c:v>
                </c:pt>
                <c:pt idx="36290">
                  <c:v>322166.917648028</c:v>
                </c:pt>
                <c:pt idx="36291">
                  <c:v>289474.712772844</c:v>
                </c:pt>
                <c:pt idx="36292">
                  <c:v>291428.8867616868</c:v>
                </c:pt>
                <c:pt idx="36293">
                  <c:v>318996.032949548</c:v>
                </c:pt>
                <c:pt idx="36294">
                  <c:v>315873.294788174</c:v>
                </c:pt>
                <c:pt idx="36295">
                  <c:v>311984.260630132</c:v>
                </c:pt>
                <c:pt idx="36296">
                  <c:v>353457.349053133</c:v>
                </c:pt>
                <c:pt idx="36297">
                  <c:v>369553.1407445408</c:v>
                </c:pt>
                <c:pt idx="36298">
                  <c:v>348620.514318393</c:v>
                </c:pt>
                <c:pt idx="36299">
                  <c:v>301649.136500084</c:v>
                </c:pt>
                <c:pt idx="36300">
                  <c:v>317146.193164063</c:v>
                </c:pt>
                <c:pt idx="36301">
                  <c:v>322614.463134274</c:v>
                </c:pt>
                <c:pt idx="36302">
                  <c:v>294671.777395165</c:v>
                </c:pt>
                <c:pt idx="36303">
                  <c:v>333644.894803826</c:v>
                </c:pt>
                <c:pt idx="36304">
                  <c:v>312715.521435123</c:v>
                </c:pt>
                <c:pt idx="36305">
                  <c:v>283111.578356613</c:v>
                </c:pt>
                <c:pt idx="36306">
                  <c:v>325154.44817094</c:v>
                </c:pt>
                <c:pt idx="36307">
                  <c:v>355575.8122256458</c:v>
                </c:pt>
                <c:pt idx="36308">
                  <c:v>390800.593476917</c:v>
                </c:pt>
                <c:pt idx="36309">
                  <c:v>296519.1708700578</c:v>
                </c:pt>
                <c:pt idx="36310">
                  <c:v>310232.74362545</c:v>
                </c:pt>
                <c:pt idx="36311">
                  <c:v>281186.806355673</c:v>
                </c:pt>
                <c:pt idx="36312">
                  <c:v>312780.426976261</c:v>
                </c:pt>
                <c:pt idx="36313">
                  <c:v>287459.064000563</c:v>
                </c:pt>
                <c:pt idx="36314">
                  <c:v>313920.304343901</c:v>
                </c:pt>
                <c:pt idx="36315">
                  <c:v>284473.827881781</c:v>
                </c:pt>
                <c:pt idx="36316">
                  <c:v>311822.503183101</c:v>
                </c:pt>
                <c:pt idx="36317">
                  <c:v>354835.949591614</c:v>
                </c:pt>
                <c:pt idx="36318">
                  <c:v>328412.750945552</c:v>
                </c:pt>
                <c:pt idx="36319">
                  <c:v>330044.742031833</c:v>
                </c:pt>
                <c:pt idx="36320">
                  <c:v>310534.075376825</c:v>
                </c:pt>
                <c:pt idx="36321">
                  <c:v>321373.031604169</c:v>
                </c:pt>
                <c:pt idx="36322">
                  <c:v>284870.6550365368</c:v>
                </c:pt>
                <c:pt idx="36323">
                  <c:v>357810.710793173</c:v>
                </c:pt>
                <c:pt idx="36324">
                  <c:v>315902.2569208458</c:v>
                </c:pt>
                <c:pt idx="36325">
                  <c:v>285362.8470970428</c:v>
                </c:pt>
                <c:pt idx="36326">
                  <c:v>359086.042640599</c:v>
                </c:pt>
                <c:pt idx="36327">
                  <c:v>335179.09846853</c:v>
                </c:pt>
                <c:pt idx="36328">
                  <c:v>341438.213816192</c:v>
                </c:pt>
                <c:pt idx="36329">
                  <c:v>306771.390348779</c:v>
                </c:pt>
                <c:pt idx="36330">
                  <c:v>342736.1340253378</c:v>
                </c:pt>
                <c:pt idx="36331">
                  <c:v>287908.424299747</c:v>
                </c:pt>
                <c:pt idx="36332">
                  <c:v>289413.984778004</c:v>
                </c:pt>
                <c:pt idx="36333">
                  <c:v>344144.763919064</c:v>
                </c:pt>
                <c:pt idx="36334">
                  <c:v>323852.385978595</c:v>
                </c:pt>
                <c:pt idx="36335">
                  <c:v>282998.438329733</c:v>
                </c:pt>
                <c:pt idx="36336">
                  <c:v>354926.527156795</c:v>
                </c:pt>
                <c:pt idx="36337">
                  <c:v>360393.619694153</c:v>
                </c:pt>
                <c:pt idx="36338">
                  <c:v>352466.289142658</c:v>
                </c:pt>
                <c:pt idx="36339">
                  <c:v>328666.088170637</c:v>
                </c:pt>
                <c:pt idx="36340">
                  <c:v>285317.068533376</c:v>
                </c:pt>
                <c:pt idx="36341">
                  <c:v>356855.521372873</c:v>
                </c:pt>
                <c:pt idx="36342">
                  <c:v>294163.687613204</c:v>
                </c:pt>
                <c:pt idx="36343">
                  <c:v>343493.032904793</c:v>
                </c:pt>
                <c:pt idx="36344">
                  <c:v>288768.578509466</c:v>
                </c:pt>
                <c:pt idx="36345">
                  <c:v>292640.967425083</c:v>
                </c:pt>
                <c:pt idx="36346">
                  <c:v>393585.597195903</c:v>
                </c:pt>
                <c:pt idx="36347">
                  <c:v>303881.663507302</c:v>
                </c:pt>
                <c:pt idx="36348">
                  <c:v>360467.038533123</c:v>
                </c:pt>
                <c:pt idx="36349">
                  <c:v>314094.500868044</c:v>
                </c:pt>
                <c:pt idx="36350">
                  <c:v>306725.639648199</c:v>
                </c:pt>
                <c:pt idx="36351">
                  <c:v>296497.9527043308</c:v>
                </c:pt>
                <c:pt idx="36352">
                  <c:v>283719.043166905</c:v>
                </c:pt>
                <c:pt idx="36353">
                  <c:v>961236.28880981</c:v>
                </c:pt>
                <c:pt idx="36354">
                  <c:v>1.05369094799838E6</c:v>
                </c:pt>
                <c:pt idx="36355">
                  <c:v>1.13779773402768E6</c:v>
                </c:pt>
                <c:pt idx="36356">
                  <c:v>719743.633867544</c:v>
                </c:pt>
                <c:pt idx="36357">
                  <c:v>284003.750599847</c:v>
                </c:pt>
                <c:pt idx="36358">
                  <c:v>323490.123179401</c:v>
                </c:pt>
                <c:pt idx="36359">
                  <c:v>373291.71751545</c:v>
                </c:pt>
                <c:pt idx="36360">
                  <c:v>402571.424281307</c:v>
                </c:pt>
                <c:pt idx="36361">
                  <c:v>845640.511030974</c:v>
                </c:pt>
                <c:pt idx="36362">
                  <c:v>316597.5508421878</c:v>
                </c:pt>
                <c:pt idx="36363">
                  <c:v>285595.895932935</c:v>
                </c:pt>
                <c:pt idx="36364">
                  <c:v>285588.931746578</c:v>
                </c:pt>
                <c:pt idx="36365">
                  <c:v>388383.161005626</c:v>
                </c:pt>
                <c:pt idx="36366">
                  <c:v>288529.8627207818</c:v>
                </c:pt>
                <c:pt idx="36367">
                  <c:v>343590.940791674</c:v>
                </c:pt>
                <c:pt idx="36368">
                  <c:v>290898.510718315</c:v>
                </c:pt>
                <c:pt idx="36369">
                  <c:v>370812.560502845</c:v>
                </c:pt>
                <c:pt idx="36370">
                  <c:v>284007.999184506</c:v>
                </c:pt>
                <c:pt idx="36371">
                  <c:v>539049.683062616</c:v>
                </c:pt>
                <c:pt idx="36372">
                  <c:v>342181.380230155</c:v>
                </c:pt>
                <c:pt idx="36373">
                  <c:v>287642.638757214</c:v>
                </c:pt>
                <c:pt idx="36374">
                  <c:v>310665.247420183</c:v>
                </c:pt>
                <c:pt idx="36375">
                  <c:v>381933.509812495</c:v>
                </c:pt>
                <c:pt idx="36376">
                  <c:v>313569.570313095</c:v>
                </c:pt>
                <c:pt idx="36377">
                  <c:v>306337.617365819</c:v>
                </c:pt>
                <c:pt idx="36378">
                  <c:v>305977.578310605</c:v>
                </c:pt>
                <c:pt idx="36379">
                  <c:v>351796.8723955468</c:v>
                </c:pt>
                <c:pt idx="36380">
                  <c:v>290621.596778779</c:v>
                </c:pt>
                <c:pt idx="36381">
                  <c:v>332475.365747016</c:v>
                </c:pt>
                <c:pt idx="36382">
                  <c:v>297300.063908486</c:v>
                </c:pt>
                <c:pt idx="36383">
                  <c:v>315183.491968907</c:v>
                </c:pt>
                <c:pt idx="36384">
                  <c:v>376444.259469189</c:v>
                </c:pt>
                <c:pt idx="36385">
                  <c:v>502304.706350873</c:v>
                </c:pt>
                <c:pt idx="36386">
                  <c:v>373058.25032303</c:v>
                </c:pt>
                <c:pt idx="36387">
                  <c:v>405211.028209571</c:v>
                </c:pt>
                <c:pt idx="36388">
                  <c:v>417647.730421426</c:v>
                </c:pt>
                <c:pt idx="36389">
                  <c:v>401127.919931786</c:v>
                </c:pt>
                <c:pt idx="36390">
                  <c:v>445654.1878668468</c:v>
                </c:pt>
                <c:pt idx="36391">
                  <c:v>413922.764278876</c:v>
                </c:pt>
                <c:pt idx="36392">
                  <c:v>433893.2687775068</c:v>
                </c:pt>
                <c:pt idx="36393">
                  <c:v>408441.972988022</c:v>
                </c:pt>
                <c:pt idx="36394">
                  <c:v>405429.630126577</c:v>
                </c:pt>
                <c:pt idx="36395">
                  <c:v>429128.997592302</c:v>
                </c:pt>
                <c:pt idx="36396">
                  <c:v>441857.730830102</c:v>
                </c:pt>
                <c:pt idx="36397">
                  <c:v>441012.716975162</c:v>
                </c:pt>
                <c:pt idx="36398">
                  <c:v>430964.164376266</c:v>
                </c:pt>
                <c:pt idx="36399">
                  <c:v>375917.810891836</c:v>
                </c:pt>
                <c:pt idx="36400">
                  <c:v>381315.337912257</c:v>
                </c:pt>
                <c:pt idx="36401">
                  <c:v>492992.626299027</c:v>
                </c:pt>
                <c:pt idx="36402">
                  <c:v>534667.4790899371</c:v>
                </c:pt>
                <c:pt idx="36403">
                  <c:v>519870.232702898</c:v>
                </c:pt>
                <c:pt idx="36404">
                  <c:v>577174.0897176981</c:v>
                </c:pt>
                <c:pt idx="36405">
                  <c:v>456545.415409222</c:v>
                </c:pt>
                <c:pt idx="36406">
                  <c:v>368584.587832502</c:v>
                </c:pt>
                <c:pt idx="36407">
                  <c:v>375684.0443246848</c:v>
                </c:pt>
                <c:pt idx="36408">
                  <c:v>316022.4963468</c:v>
                </c:pt>
                <c:pt idx="36409">
                  <c:v>467255.108179627</c:v>
                </c:pt>
                <c:pt idx="36410">
                  <c:v>557930.109853572</c:v>
                </c:pt>
                <c:pt idx="36411">
                  <c:v>614516.657836297</c:v>
                </c:pt>
                <c:pt idx="36412">
                  <c:v>344239.373034852</c:v>
                </c:pt>
                <c:pt idx="36413">
                  <c:v>322872.877697684</c:v>
                </c:pt>
                <c:pt idx="36414">
                  <c:v>450614.301893253</c:v>
                </c:pt>
                <c:pt idx="36415">
                  <c:v>324788.037249751</c:v>
                </c:pt>
                <c:pt idx="36416">
                  <c:v>396983.431617305</c:v>
                </c:pt>
                <c:pt idx="36417">
                  <c:v>457525.419839322</c:v>
                </c:pt>
                <c:pt idx="36418">
                  <c:v>401984.729619046</c:v>
                </c:pt>
                <c:pt idx="36419">
                  <c:v>614796.494650996</c:v>
                </c:pt>
                <c:pt idx="36420">
                  <c:v>463083.868721524</c:v>
                </c:pt>
                <c:pt idx="36421">
                  <c:v>370398.93127115</c:v>
                </c:pt>
                <c:pt idx="36422">
                  <c:v>311516.278028574</c:v>
                </c:pt>
                <c:pt idx="36423">
                  <c:v>330746.4017651008</c:v>
                </c:pt>
                <c:pt idx="36424">
                  <c:v>435737.426358787</c:v>
                </c:pt>
                <c:pt idx="36425">
                  <c:v>310124.078798455</c:v>
                </c:pt>
                <c:pt idx="36426">
                  <c:v>333475.435193593</c:v>
                </c:pt>
                <c:pt idx="36427">
                  <c:v>360649.429021564</c:v>
                </c:pt>
                <c:pt idx="36428">
                  <c:v>348360.853517032</c:v>
                </c:pt>
                <c:pt idx="36429">
                  <c:v>299699.090424308</c:v>
                </c:pt>
                <c:pt idx="36430">
                  <c:v>319473.860113016</c:v>
                </c:pt>
                <c:pt idx="36431">
                  <c:v>289620.2442244</c:v>
                </c:pt>
                <c:pt idx="36432">
                  <c:v>286598.088079356</c:v>
                </c:pt>
                <c:pt idx="36433">
                  <c:v>356821.316521126</c:v>
                </c:pt>
                <c:pt idx="36434">
                  <c:v>352797.384946404</c:v>
                </c:pt>
                <c:pt idx="36435">
                  <c:v>355977.90169064</c:v>
                </c:pt>
                <c:pt idx="36436">
                  <c:v>302160.22810545</c:v>
                </c:pt>
                <c:pt idx="36437">
                  <c:v>379967.1685950868</c:v>
                </c:pt>
                <c:pt idx="36438">
                  <c:v>302391.839649651</c:v>
                </c:pt>
                <c:pt idx="36439">
                  <c:v>321989.731553816</c:v>
                </c:pt>
                <c:pt idx="36440">
                  <c:v>325762.485155388</c:v>
                </c:pt>
                <c:pt idx="36441">
                  <c:v>332877.01960961</c:v>
                </c:pt>
                <c:pt idx="36442">
                  <c:v>321625.084122913</c:v>
                </c:pt>
                <c:pt idx="36443">
                  <c:v>397092.595119515</c:v>
                </c:pt>
                <c:pt idx="36444">
                  <c:v>324492.885000786</c:v>
                </c:pt>
                <c:pt idx="36445">
                  <c:v>288294.16993547</c:v>
                </c:pt>
                <c:pt idx="36446">
                  <c:v>316890.005929729</c:v>
                </c:pt>
                <c:pt idx="36447">
                  <c:v>373864.101443775</c:v>
                </c:pt>
                <c:pt idx="36448">
                  <c:v>287334.720541173</c:v>
                </c:pt>
                <c:pt idx="36449">
                  <c:v>311987.982287083</c:v>
                </c:pt>
                <c:pt idx="36450">
                  <c:v>316129.497175859</c:v>
                </c:pt>
                <c:pt idx="36451">
                  <c:v>287533.241328352</c:v>
                </c:pt>
                <c:pt idx="36452">
                  <c:v>292721.769736786</c:v>
                </c:pt>
                <c:pt idx="36453">
                  <c:v>395729.14743894</c:v>
                </c:pt>
                <c:pt idx="36454">
                  <c:v>318150.388359444</c:v>
                </c:pt>
                <c:pt idx="36455">
                  <c:v>307918.221736753</c:v>
                </c:pt>
                <c:pt idx="36456">
                  <c:v>356874.669232213</c:v>
                </c:pt>
                <c:pt idx="36457">
                  <c:v>286687.211497219</c:v>
                </c:pt>
                <c:pt idx="36458">
                  <c:v>301790.751855369</c:v>
                </c:pt>
                <c:pt idx="36459">
                  <c:v>290871.33547935</c:v>
                </c:pt>
                <c:pt idx="36460">
                  <c:v>321255.495382834</c:v>
                </c:pt>
                <c:pt idx="36461">
                  <c:v>290336.210630796</c:v>
                </c:pt>
                <c:pt idx="36462">
                  <c:v>244871.751353473</c:v>
                </c:pt>
                <c:pt idx="36463">
                  <c:v>316482.9627224018</c:v>
                </c:pt>
                <c:pt idx="36464">
                  <c:v>264487.405078125</c:v>
                </c:pt>
                <c:pt idx="36465">
                  <c:v>320848.870997255</c:v>
                </c:pt>
                <c:pt idx="36466">
                  <c:v>288883.772096112</c:v>
                </c:pt>
                <c:pt idx="36467">
                  <c:v>284897.451961319</c:v>
                </c:pt>
                <c:pt idx="36468">
                  <c:v>246107.513592039</c:v>
                </c:pt>
                <c:pt idx="36469">
                  <c:v>272055.700859616</c:v>
                </c:pt>
                <c:pt idx="36470">
                  <c:v>310113.700168095</c:v>
                </c:pt>
                <c:pt idx="36471">
                  <c:v>317254.699006303</c:v>
                </c:pt>
                <c:pt idx="36472">
                  <c:v>304439.629453152</c:v>
                </c:pt>
                <c:pt idx="36473">
                  <c:v>460300.336707505</c:v>
                </c:pt>
                <c:pt idx="36474">
                  <c:v>496987.1460932568</c:v>
                </c:pt>
                <c:pt idx="36475">
                  <c:v>455392.951131948</c:v>
                </c:pt>
                <c:pt idx="36476">
                  <c:v>464427.684630648</c:v>
                </c:pt>
                <c:pt idx="36477">
                  <c:v>486083.48542791</c:v>
                </c:pt>
                <c:pt idx="36478">
                  <c:v>424838.706309868</c:v>
                </c:pt>
                <c:pt idx="36479">
                  <c:v>456694.998404637</c:v>
                </c:pt>
                <c:pt idx="36480">
                  <c:v>428999.407364229</c:v>
                </c:pt>
                <c:pt idx="36481">
                  <c:v>458949.332349878</c:v>
                </c:pt>
                <c:pt idx="36482">
                  <c:v>541482.061216022</c:v>
                </c:pt>
                <c:pt idx="36483">
                  <c:v>427637.845697501</c:v>
                </c:pt>
                <c:pt idx="36484">
                  <c:v>491917.2680554768</c:v>
                </c:pt>
                <c:pt idx="36485">
                  <c:v>474365.527487369</c:v>
                </c:pt>
                <c:pt idx="36486">
                  <c:v>422272.803395988</c:v>
                </c:pt>
                <c:pt idx="36487">
                  <c:v>450916.1419614658</c:v>
                </c:pt>
                <c:pt idx="36488">
                  <c:v>420643.085218994</c:v>
                </c:pt>
                <c:pt idx="36489">
                  <c:v>449064.817175497</c:v>
                </c:pt>
                <c:pt idx="36490">
                  <c:v>426336.575603517</c:v>
                </c:pt>
                <c:pt idx="36491">
                  <c:v>446567.279620705</c:v>
                </c:pt>
                <c:pt idx="36492">
                  <c:v>522758.93909857</c:v>
                </c:pt>
                <c:pt idx="36493">
                  <c:v>436368.491009969</c:v>
                </c:pt>
                <c:pt idx="36494">
                  <c:v>276971.877013691</c:v>
                </c:pt>
                <c:pt idx="36495">
                  <c:v>307241.831285888</c:v>
                </c:pt>
                <c:pt idx="36496">
                  <c:v>325963.091620458</c:v>
                </c:pt>
                <c:pt idx="36497">
                  <c:v>356225.1567000178</c:v>
                </c:pt>
                <c:pt idx="36498">
                  <c:v>308623.332127919</c:v>
                </c:pt>
                <c:pt idx="36499">
                  <c:v>278095.631881227</c:v>
                </c:pt>
                <c:pt idx="36500">
                  <c:v>277831.89648275</c:v>
                </c:pt>
                <c:pt idx="36501">
                  <c:v>278173.017377152</c:v>
                </c:pt>
                <c:pt idx="36502">
                  <c:v>573068.019871991</c:v>
                </c:pt>
                <c:pt idx="36503">
                  <c:v>754816.076804797</c:v>
                </c:pt>
                <c:pt idx="36504">
                  <c:v>695455.836693918</c:v>
                </c:pt>
                <c:pt idx="36505">
                  <c:v>766109.880030673</c:v>
                </c:pt>
                <c:pt idx="36506">
                  <c:v>751749.545931178</c:v>
                </c:pt>
                <c:pt idx="36507">
                  <c:v>722445.262030885</c:v>
                </c:pt>
                <c:pt idx="36508">
                  <c:v>730960.547637267</c:v>
                </c:pt>
                <c:pt idx="36509">
                  <c:v>548227.251582167</c:v>
                </c:pt>
                <c:pt idx="36510">
                  <c:v>277300.217248731</c:v>
                </c:pt>
                <c:pt idx="36511">
                  <c:v>402446.727063344</c:v>
                </c:pt>
                <c:pt idx="36512">
                  <c:v>370961.741030412</c:v>
                </c:pt>
                <c:pt idx="36513">
                  <c:v>330010.055428107</c:v>
                </c:pt>
                <c:pt idx="36514">
                  <c:v>385844.200094169</c:v>
                </c:pt>
                <c:pt idx="36515">
                  <c:v>446654.969270061</c:v>
                </c:pt>
                <c:pt idx="36516">
                  <c:v>390017.556871845</c:v>
                </c:pt>
                <c:pt idx="36517">
                  <c:v>327212.064435156</c:v>
                </c:pt>
                <c:pt idx="36518">
                  <c:v>294773.708216095</c:v>
                </c:pt>
                <c:pt idx="36519">
                  <c:v>296392.295186172</c:v>
                </c:pt>
                <c:pt idx="36520">
                  <c:v>295108.299618048</c:v>
                </c:pt>
                <c:pt idx="36521">
                  <c:v>393446.907287007</c:v>
                </c:pt>
                <c:pt idx="36522">
                  <c:v>323343.168417697</c:v>
                </c:pt>
                <c:pt idx="36523">
                  <c:v>292275.543949883</c:v>
                </c:pt>
                <c:pt idx="36524">
                  <c:v>298106.550454634</c:v>
                </c:pt>
                <c:pt idx="36525">
                  <c:v>377616.216911964</c:v>
                </c:pt>
                <c:pt idx="36526">
                  <c:v>289387.090637959</c:v>
                </c:pt>
                <c:pt idx="36527">
                  <c:v>359279.116692827</c:v>
                </c:pt>
                <c:pt idx="36528">
                  <c:v>320327.282034896</c:v>
                </c:pt>
                <c:pt idx="36529">
                  <c:v>357752.553890424</c:v>
                </c:pt>
                <c:pt idx="36530">
                  <c:v>293157.728495076</c:v>
                </c:pt>
                <c:pt idx="36531">
                  <c:v>363775.21971527</c:v>
                </c:pt>
                <c:pt idx="36532">
                  <c:v>352577.225308359</c:v>
                </c:pt>
                <c:pt idx="36533">
                  <c:v>353419.714020578</c:v>
                </c:pt>
                <c:pt idx="36534">
                  <c:v>349160.986476</c:v>
                </c:pt>
                <c:pt idx="36535">
                  <c:v>357911.550043148</c:v>
                </c:pt>
                <c:pt idx="36536">
                  <c:v>334217.544131634</c:v>
                </c:pt>
                <c:pt idx="36537">
                  <c:v>318325.54577169</c:v>
                </c:pt>
                <c:pt idx="36538">
                  <c:v>323494.1218276348</c:v>
                </c:pt>
                <c:pt idx="36539">
                  <c:v>298160.2878259578</c:v>
                </c:pt>
                <c:pt idx="36540">
                  <c:v>300973.915693146</c:v>
                </c:pt>
                <c:pt idx="36541">
                  <c:v>426291.632254549</c:v>
                </c:pt>
                <c:pt idx="36542">
                  <c:v>297808.471217632</c:v>
                </c:pt>
                <c:pt idx="36543">
                  <c:v>375358.923069562</c:v>
                </c:pt>
                <c:pt idx="36544">
                  <c:v>342772.574209343</c:v>
                </c:pt>
                <c:pt idx="36545">
                  <c:v>372845.285520432</c:v>
                </c:pt>
                <c:pt idx="36546">
                  <c:v>311077.688263299</c:v>
                </c:pt>
                <c:pt idx="36547">
                  <c:v>299022.988365842</c:v>
                </c:pt>
                <c:pt idx="36548">
                  <c:v>297304.996097348</c:v>
                </c:pt>
                <c:pt idx="36549">
                  <c:v>352091.260790123</c:v>
                </c:pt>
                <c:pt idx="36550">
                  <c:v>353136.009691472</c:v>
                </c:pt>
                <c:pt idx="36551">
                  <c:v>354666.57239266</c:v>
                </c:pt>
                <c:pt idx="36552">
                  <c:v>350336.954233435</c:v>
                </c:pt>
                <c:pt idx="36553">
                  <c:v>376448.267860019</c:v>
                </c:pt>
                <c:pt idx="36554">
                  <c:v>320469.308488816</c:v>
                </c:pt>
                <c:pt idx="36555">
                  <c:v>297428.760619246</c:v>
                </c:pt>
                <c:pt idx="36556">
                  <c:v>354116.221757309</c:v>
                </c:pt>
                <c:pt idx="36557">
                  <c:v>569235.460509264</c:v>
                </c:pt>
                <c:pt idx="36558">
                  <c:v>553984.782751437</c:v>
                </c:pt>
                <c:pt idx="36559">
                  <c:v>547190.336272732</c:v>
                </c:pt>
                <c:pt idx="36560">
                  <c:v>389541.940176083</c:v>
                </c:pt>
                <c:pt idx="36561">
                  <c:v>292301.887669502</c:v>
                </c:pt>
                <c:pt idx="36562">
                  <c:v>321196.945241497</c:v>
                </c:pt>
                <c:pt idx="36563">
                  <c:v>369088.724202188</c:v>
                </c:pt>
                <c:pt idx="36564">
                  <c:v>385384.693468208</c:v>
                </c:pt>
                <c:pt idx="36565">
                  <c:v>323984.067178623</c:v>
                </c:pt>
                <c:pt idx="36566">
                  <c:v>289450.221292867</c:v>
                </c:pt>
                <c:pt idx="36567">
                  <c:v>317932.891675022</c:v>
                </c:pt>
                <c:pt idx="36568">
                  <c:v>290211.018598304</c:v>
                </c:pt>
                <c:pt idx="36569">
                  <c:v>320817.371098808</c:v>
                </c:pt>
                <c:pt idx="36570">
                  <c:v>290804.707449012</c:v>
                </c:pt>
                <c:pt idx="36571">
                  <c:v>347962.910075249</c:v>
                </c:pt>
                <c:pt idx="36572">
                  <c:v>342561.861392124</c:v>
                </c:pt>
                <c:pt idx="36573">
                  <c:v>343348.011793263</c:v>
                </c:pt>
                <c:pt idx="36574">
                  <c:v>355180.509148988</c:v>
                </c:pt>
                <c:pt idx="36575">
                  <c:v>327588.095183251</c:v>
                </c:pt>
                <c:pt idx="36576">
                  <c:v>347875.992949195</c:v>
                </c:pt>
                <c:pt idx="36577">
                  <c:v>349921.059145518</c:v>
                </c:pt>
                <c:pt idx="36578">
                  <c:v>292311.867699024</c:v>
                </c:pt>
                <c:pt idx="36579">
                  <c:v>299452.736145617</c:v>
                </c:pt>
                <c:pt idx="36580">
                  <c:v>393101.145181655</c:v>
                </c:pt>
                <c:pt idx="36581">
                  <c:v>295891.063888377</c:v>
                </c:pt>
                <c:pt idx="36582">
                  <c:v>318126.6369448418</c:v>
                </c:pt>
                <c:pt idx="36583">
                  <c:v>362988.6729940758</c:v>
                </c:pt>
                <c:pt idx="36584">
                  <c:v>371800.939706922</c:v>
                </c:pt>
                <c:pt idx="36585">
                  <c:v>300231.395210671</c:v>
                </c:pt>
                <c:pt idx="36586">
                  <c:v>319708.407137702</c:v>
                </c:pt>
                <c:pt idx="36587">
                  <c:v>337929.428293106</c:v>
                </c:pt>
                <c:pt idx="36588">
                  <c:v>291079.026085981</c:v>
                </c:pt>
                <c:pt idx="36589">
                  <c:v>291314.1682574678</c:v>
                </c:pt>
                <c:pt idx="36590">
                  <c:v>331205.3470977308</c:v>
                </c:pt>
                <c:pt idx="36591">
                  <c:v>321561.772637614</c:v>
                </c:pt>
                <c:pt idx="36592">
                  <c:v>294288.587628473</c:v>
                </c:pt>
                <c:pt idx="36593">
                  <c:v>365730.981355904</c:v>
                </c:pt>
                <c:pt idx="36594">
                  <c:v>330828.711046366</c:v>
                </c:pt>
                <c:pt idx="36595">
                  <c:v>360683.5467977778</c:v>
                </c:pt>
                <c:pt idx="36596">
                  <c:v>351813.81542999</c:v>
                </c:pt>
                <c:pt idx="36597">
                  <c:v>315415.863288283</c:v>
                </c:pt>
                <c:pt idx="36598">
                  <c:v>368621.994027145</c:v>
                </c:pt>
                <c:pt idx="36599">
                  <c:v>307436.139389955</c:v>
                </c:pt>
                <c:pt idx="36600">
                  <c:v>330716.2179140818</c:v>
                </c:pt>
                <c:pt idx="36601">
                  <c:v>314727.995488904</c:v>
                </c:pt>
                <c:pt idx="36602">
                  <c:v>482746.582034506</c:v>
                </c:pt>
                <c:pt idx="36603">
                  <c:v>367127.586641484</c:v>
                </c:pt>
                <c:pt idx="36604">
                  <c:v>293069.404821557</c:v>
                </c:pt>
                <c:pt idx="36605">
                  <c:v>290615.418453252</c:v>
                </c:pt>
                <c:pt idx="36606">
                  <c:v>374421.329316021</c:v>
                </c:pt>
                <c:pt idx="36607">
                  <c:v>357813.16399546</c:v>
                </c:pt>
                <c:pt idx="36608">
                  <c:v>319828.352032609</c:v>
                </c:pt>
                <c:pt idx="36609">
                  <c:v>290580.469401181</c:v>
                </c:pt>
                <c:pt idx="36610">
                  <c:v>292799.974251028</c:v>
                </c:pt>
                <c:pt idx="36611">
                  <c:v>301656.643181563</c:v>
                </c:pt>
                <c:pt idx="36612">
                  <c:v>397857.017352024</c:v>
                </c:pt>
                <c:pt idx="36613">
                  <c:v>297457.021111056</c:v>
                </c:pt>
                <c:pt idx="36614">
                  <c:v>537830.107103236</c:v>
                </c:pt>
                <c:pt idx="36615">
                  <c:v>558491.567514486</c:v>
                </c:pt>
                <c:pt idx="36616">
                  <c:v>676744.811393357</c:v>
                </c:pt>
                <c:pt idx="36617">
                  <c:v>610302.191204517</c:v>
                </c:pt>
                <c:pt idx="36618">
                  <c:v>703536.432269824</c:v>
                </c:pt>
                <c:pt idx="36619">
                  <c:v>735323.2881846727</c:v>
                </c:pt>
                <c:pt idx="36620">
                  <c:v>684178.69008151</c:v>
                </c:pt>
                <c:pt idx="36621">
                  <c:v>738481.956552221</c:v>
                </c:pt>
                <c:pt idx="36622">
                  <c:v>686808.834916832</c:v>
                </c:pt>
                <c:pt idx="36623">
                  <c:v>699403.7790984067</c:v>
                </c:pt>
                <c:pt idx="36624">
                  <c:v>763856.560755958</c:v>
                </c:pt>
                <c:pt idx="36625">
                  <c:v>709220.585617425</c:v>
                </c:pt>
                <c:pt idx="36626">
                  <c:v>610625.206947357</c:v>
                </c:pt>
                <c:pt idx="36627">
                  <c:v>484069.469220823</c:v>
                </c:pt>
                <c:pt idx="36628">
                  <c:v>493913.522320561</c:v>
                </c:pt>
                <c:pt idx="36629">
                  <c:v>456365.720399336</c:v>
                </c:pt>
                <c:pt idx="36630">
                  <c:v>430119.635317241</c:v>
                </c:pt>
                <c:pt idx="36631">
                  <c:v>475558.282031298</c:v>
                </c:pt>
                <c:pt idx="36632">
                  <c:v>427624.146872377</c:v>
                </c:pt>
                <c:pt idx="36633">
                  <c:v>502891.991301176</c:v>
                </c:pt>
                <c:pt idx="36634">
                  <c:v>533311.251665936</c:v>
                </c:pt>
                <c:pt idx="36635">
                  <c:v>393456.8667220608</c:v>
                </c:pt>
                <c:pt idx="36636">
                  <c:v>296906.274231504</c:v>
                </c:pt>
                <c:pt idx="36637">
                  <c:v>296191.145932456</c:v>
                </c:pt>
                <c:pt idx="36638">
                  <c:v>324200.969422934</c:v>
                </c:pt>
                <c:pt idx="36639">
                  <c:v>343072.683845473</c:v>
                </c:pt>
                <c:pt idx="36640">
                  <c:v>310606.481780629</c:v>
                </c:pt>
                <c:pt idx="36641">
                  <c:v>304174.884447081</c:v>
                </c:pt>
                <c:pt idx="36642">
                  <c:v>389868.076161284</c:v>
                </c:pt>
                <c:pt idx="36643">
                  <c:v>295755.807985477</c:v>
                </c:pt>
                <c:pt idx="36644">
                  <c:v>422757.258810441</c:v>
                </c:pt>
                <c:pt idx="36645">
                  <c:v>417338.939916632</c:v>
                </c:pt>
                <c:pt idx="36646">
                  <c:v>320693.393801043</c:v>
                </c:pt>
                <c:pt idx="36647">
                  <c:v>337556.076950361</c:v>
                </c:pt>
                <c:pt idx="36648">
                  <c:v>368574.710310661</c:v>
                </c:pt>
                <c:pt idx="36649">
                  <c:v>344415.558129228</c:v>
                </c:pt>
                <c:pt idx="36650">
                  <c:v>308966.235080942</c:v>
                </c:pt>
                <c:pt idx="36651">
                  <c:v>419134.893901974</c:v>
                </c:pt>
                <c:pt idx="36652">
                  <c:v>1.06697030874104E6</c:v>
                </c:pt>
                <c:pt idx="36653">
                  <c:v>1.0729504929698E6</c:v>
                </c:pt>
                <c:pt idx="36654">
                  <c:v>1.15996239163733E6</c:v>
                </c:pt>
                <c:pt idx="36655">
                  <c:v>503591.242912912</c:v>
                </c:pt>
                <c:pt idx="36656">
                  <c:v>290511.003819864</c:v>
                </c:pt>
                <c:pt idx="36657">
                  <c:v>317156.083212931</c:v>
                </c:pt>
                <c:pt idx="36658">
                  <c:v>374146.539526773</c:v>
                </c:pt>
                <c:pt idx="36659">
                  <c:v>338066.771267094</c:v>
                </c:pt>
                <c:pt idx="36660">
                  <c:v>321817.430797543</c:v>
                </c:pt>
                <c:pt idx="36661">
                  <c:v>336308.538256216</c:v>
                </c:pt>
                <c:pt idx="36662">
                  <c:v>408629.930709458</c:v>
                </c:pt>
                <c:pt idx="36663">
                  <c:v>487384.315776618</c:v>
                </c:pt>
                <c:pt idx="36664">
                  <c:v>478895.831870058</c:v>
                </c:pt>
                <c:pt idx="36665">
                  <c:v>487276.694141464</c:v>
                </c:pt>
                <c:pt idx="36666">
                  <c:v>449639.052179207</c:v>
                </c:pt>
                <c:pt idx="36667">
                  <c:v>484851.571022873</c:v>
                </c:pt>
                <c:pt idx="36668">
                  <c:v>477949.849184351</c:v>
                </c:pt>
                <c:pt idx="36669">
                  <c:v>338460.052843391</c:v>
                </c:pt>
                <c:pt idx="36670">
                  <c:v>395055.223575571</c:v>
                </c:pt>
                <c:pt idx="36671">
                  <c:v>370226.34963783</c:v>
                </c:pt>
                <c:pt idx="36672">
                  <c:v>350509.31541987</c:v>
                </c:pt>
                <c:pt idx="36673">
                  <c:v>417659.677354463</c:v>
                </c:pt>
                <c:pt idx="36674">
                  <c:v>375819.985200606</c:v>
                </c:pt>
                <c:pt idx="36675">
                  <c:v>373760.411884254</c:v>
                </c:pt>
                <c:pt idx="36676">
                  <c:v>357080.896445579</c:v>
                </c:pt>
                <c:pt idx="36677">
                  <c:v>426867.907943417</c:v>
                </c:pt>
                <c:pt idx="36678">
                  <c:v>375714.99398086</c:v>
                </c:pt>
                <c:pt idx="36679">
                  <c:v>377421.704273209</c:v>
                </c:pt>
                <c:pt idx="36680">
                  <c:v>366112.590447214</c:v>
                </c:pt>
                <c:pt idx="36681">
                  <c:v>462601.563885284</c:v>
                </c:pt>
                <c:pt idx="36682">
                  <c:v>426803.821690187</c:v>
                </c:pt>
                <c:pt idx="36683">
                  <c:v>422367.934714723</c:v>
                </c:pt>
                <c:pt idx="36684">
                  <c:v>473914.71346363</c:v>
                </c:pt>
                <c:pt idx="36685">
                  <c:v>303189.73032026</c:v>
                </c:pt>
                <c:pt idx="36686">
                  <c:v>331220.373269931</c:v>
                </c:pt>
                <c:pt idx="36687">
                  <c:v>374237.398655046</c:v>
                </c:pt>
                <c:pt idx="36688">
                  <c:v>315635.558917143</c:v>
                </c:pt>
                <c:pt idx="36689">
                  <c:v>341074.745829567</c:v>
                </c:pt>
                <c:pt idx="36690">
                  <c:v>303674.837892592</c:v>
                </c:pt>
                <c:pt idx="36691">
                  <c:v>331151.989629518</c:v>
                </c:pt>
                <c:pt idx="36692">
                  <c:v>330397.826591379</c:v>
                </c:pt>
                <c:pt idx="36693">
                  <c:v>359555.200440382</c:v>
                </c:pt>
                <c:pt idx="36694">
                  <c:v>376681.934983698</c:v>
                </c:pt>
                <c:pt idx="36695">
                  <c:v>301312.817593197</c:v>
                </c:pt>
                <c:pt idx="36696">
                  <c:v>356510.272698435</c:v>
                </c:pt>
                <c:pt idx="36697">
                  <c:v>333106.554677788</c:v>
                </c:pt>
                <c:pt idx="36698">
                  <c:v>338108.621553922</c:v>
                </c:pt>
                <c:pt idx="36699">
                  <c:v>297781.513443218</c:v>
                </c:pt>
                <c:pt idx="36700">
                  <c:v>356503.987079401</c:v>
                </c:pt>
                <c:pt idx="36701">
                  <c:v>325125.310763398</c:v>
                </c:pt>
                <c:pt idx="36702">
                  <c:v>317926.7078566318</c:v>
                </c:pt>
                <c:pt idx="36703">
                  <c:v>371272.794472777</c:v>
                </c:pt>
                <c:pt idx="36704">
                  <c:v>326607.296348963</c:v>
                </c:pt>
                <c:pt idx="36705">
                  <c:v>337806.713586741</c:v>
                </c:pt>
                <c:pt idx="36706">
                  <c:v>425820.270281236</c:v>
                </c:pt>
                <c:pt idx="36707">
                  <c:v>308951.313008232</c:v>
                </c:pt>
                <c:pt idx="36708">
                  <c:v>331914.262642216</c:v>
                </c:pt>
                <c:pt idx="36709">
                  <c:v>301301.288434114</c:v>
                </c:pt>
                <c:pt idx="36710">
                  <c:v>326223.75187571</c:v>
                </c:pt>
                <c:pt idx="36711">
                  <c:v>306945.463380208</c:v>
                </c:pt>
                <c:pt idx="36712">
                  <c:v>296970.713000343</c:v>
                </c:pt>
                <c:pt idx="36713">
                  <c:v>404240.51850807</c:v>
                </c:pt>
                <c:pt idx="36714">
                  <c:v>298608.974657481</c:v>
                </c:pt>
                <c:pt idx="36715">
                  <c:v>335192.071183952</c:v>
                </c:pt>
                <c:pt idx="36716">
                  <c:v>419164.4477530898</c:v>
                </c:pt>
                <c:pt idx="36717">
                  <c:v>295797.193366513</c:v>
                </c:pt>
                <c:pt idx="36718">
                  <c:v>367303.335686214</c:v>
                </c:pt>
                <c:pt idx="36719">
                  <c:v>325714.740500718</c:v>
                </c:pt>
                <c:pt idx="36720">
                  <c:v>294792.09195876</c:v>
                </c:pt>
                <c:pt idx="36721">
                  <c:v>294839.580609067</c:v>
                </c:pt>
                <c:pt idx="36722">
                  <c:v>294700.143083069</c:v>
                </c:pt>
                <c:pt idx="36723">
                  <c:v>419923.68537772</c:v>
                </c:pt>
                <c:pt idx="36724">
                  <c:v>294897.916779762</c:v>
                </c:pt>
                <c:pt idx="36725">
                  <c:v>327867.814075515</c:v>
                </c:pt>
                <c:pt idx="36726">
                  <c:v>345685.0462443918</c:v>
                </c:pt>
                <c:pt idx="36727">
                  <c:v>289113.490409935</c:v>
                </c:pt>
                <c:pt idx="36728">
                  <c:v>350926.92619785</c:v>
                </c:pt>
                <c:pt idx="36729">
                  <c:v>320922.055413333</c:v>
                </c:pt>
                <c:pt idx="36730">
                  <c:v>291543.351027229</c:v>
                </c:pt>
                <c:pt idx="36731">
                  <c:v>291248.450157947</c:v>
                </c:pt>
                <c:pt idx="36732">
                  <c:v>343796.574427186</c:v>
                </c:pt>
                <c:pt idx="36733">
                  <c:v>343100.2516976</c:v>
                </c:pt>
                <c:pt idx="36734">
                  <c:v>346940.427715908</c:v>
                </c:pt>
                <c:pt idx="36735">
                  <c:v>327536.202457977</c:v>
                </c:pt>
                <c:pt idx="36736">
                  <c:v>297276.19584976</c:v>
                </c:pt>
                <c:pt idx="36737">
                  <c:v>384657.211533118</c:v>
                </c:pt>
                <c:pt idx="36738">
                  <c:v>291338.382776969</c:v>
                </c:pt>
                <c:pt idx="36739">
                  <c:v>343445.015780271</c:v>
                </c:pt>
                <c:pt idx="36740">
                  <c:v>319112.6509245188</c:v>
                </c:pt>
                <c:pt idx="36741">
                  <c:v>289013.077213846</c:v>
                </c:pt>
                <c:pt idx="36742">
                  <c:v>360406.564349747</c:v>
                </c:pt>
                <c:pt idx="36743">
                  <c:v>317963.828279603</c:v>
                </c:pt>
                <c:pt idx="36744">
                  <c:v>319242.566879587</c:v>
                </c:pt>
                <c:pt idx="36745">
                  <c:v>288590.797738057</c:v>
                </c:pt>
                <c:pt idx="36746">
                  <c:v>335939.777876029</c:v>
                </c:pt>
                <c:pt idx="36747">
                  <c:v>368120.8558370508</c:v>
                </c:pt>
                <c:pt idx="36748">
                  <c:v>328317.055566784</c:v>
                </c:pt>
                <c:pt idx="36749">
                  <c:v>359705.91024255</c:v>
                </c:pt>
                <c:pt idx="36750">
                  <c:v>328850.572679827</c:v>
                </c:pt>
                <c:pt idx="36751">
                  <c:v>330426.204518726</c:v>
                </c:pt>
                <c:pt idx="36752">
                  <c:v>332879.860374709</c:v>
                </c:pt>
                <c:pt idx="36753">
                  <c:v>410242.616916976</c:v>
                </c:pt>
                <c:pt idx="36754">
                  <c:v>340408.656467699</c:v>
                </c:pt>
                <c:pt idx="36755">
                  <c:v>306270.061268447</c:v>
                </c:pt>
                <c:pt idx="36756">
                  <c:v>366141.351009067</c:v>
                </c:pt>
                <c:pt idx="36757">
                  <c:v>405761.356187181</c:v>
                </c:pt>
                <c:pt idx="36758">
                  <c:v>385546.558663362</c:v>
                </c:pt>
                <c:pt idx="36759">
                  <c:v>324709.069586698</c:v>
                </c:pt>
                <c:pt idx="36760">
                  <c:v>294571.274000778</c:v>
                </c:pt>
                <c:pt idx="36761">
                  <c:v>299671.834670019</c:v>
                </c:pt>
                <c:pt idx="36762">
                  <c:v>327330.438164174</c:v>
                </c:pt>
                <c:pt idx="36763">
                  <c:v>381466.9788520808</c:v>
                </c:pt>
                <c:pt idx="36764">
                  <c:v>363595.831275055</c:v>
                </c:pt>
                <c:pt idx="36765">
                  <c:v>304757.087366419</c:v>
                </c:pt>
                <c:pt idx="36766">
                  <c:v>372038.474087474</c:v>
                </c:pt>
                <c:pt idx="36767">
                  <c:v>361882.809845124</c:v>
                </c:pt>
                <c:pt idx="36768">
                  <c:v>290103.215108903</c:v>
                </c:pt>
                <c:pt idx="36769">
                  <c:v>295563.728739957</c:v>
                </c:pt>
                <c:pt idx="36770">
                  <c:v>370027.451500764</c:v>
                </c:pt>
                <c:pt idx="36771">
                  <c:v>322903.844286018</c:v>
                </c:pt>
                <c:pt idx="36772">
                  <c:v>292130.19582171</c:v>
                </c:pt>
                <c:pt idx="36773">
                  <c:v>363409.798257027</c:v>
                </c:pt>
                <c:pt idx="36774">
                  <c:v>321231.164003132</c:v>
                </c:pt>
                <c:pt idx="36775">
                  <c:v>292075.6667037918</c:v>
                </c:pt>
                <c:pt idx="36776">
                  <c:v>336380.919419513</c:v>
                </c:pt>
                <c:pt idx="36777">
                  <c:v>367305.034582892</c:v>
                </c:pt>
                <c:pt idx="36778">
                  <c:v>319592.157257924</c:v>
                </c:pt>
                <c:pt idx="36779">
                  <c:v>317862.256494763</c:v>
                </c:pt>
                <c:pt idx="36780">
                  <c:v>289219.38877902</c:v>
                </c:pt>
                <c:pt idx="36781">
                  <c:v>291603.6918699818</c:v>
                </c:pt>
                <c:pt idx="36782">
                  <c:v>293328.402163371</c:v>
                </c:pt>
                <c:pt idx="36783">
                  <c:v>424851.780311738</c:v>
                </c:pt>
                <c:pt idx="36784">
                  <c:v>363759.099940261</c:v>
                </c:pt>
                <c:pt idx="36785">
                  <c:v>303626.3678317578</c:v>
                </c:pt>
                <c:pt idx="36786">
                  <c:v>304090.6570548387</c:v>
                </c:pt>
                <c:pt idx="36787">
                  <c:v>331345.729946982</c:v>
                </c:pt>
                <c:pt idx="36788">
                  <c:v>373298.96593058</c:v>
                </c:pt>
                <c:pt idx="36789">
                  <c:v>321823.806546114</c:v>
                </c:pt>
                <c:pt idx="36790">
                  <c:v>353176.1505698878</c:v>
                </c:pt>
                <c:pt idx="36791">
                  <c:v>337102.803574349</c:v>
                </c:pt>
                <c:pt idx="36792">
                  <c:v>330948.8608560058</c:v>
                </c:pt>
                <c:pt idx="36793">
                  <c:v>344122.664077306</c:v>
                </c:pt>
                <c:pt idx="36794">
                  <c:v>351867.456811373</c:v>
                </c:pt>
                <c:pt idx="36795">
                  <c:v>297182.48667353</c:v>
                </c:pt>
                <c:pt idx="36796">
                  <c:v>327546.26480758</c:v>
                </c:pt>
                <c:pt idx="36797">
                  <c:v>300829.595011877</c:v>
                </c:pt>
                <c:pt idx="36798">
                  <c:v>399082.108592211</c:v>
                </c:pt>
                <c:pt idx="36799">
                  <c:v>345064.062665507</c:v>
                </c:pt>
                <c:pt idx="36800">
                  <c:v>313981.928059427</c:v>
                </c:pt>
                <c:pt idx="36801">
                  <c:v>944645.1396451551</c:v>
                </c:pt>
                <c:pt idx="36802">
                  <c:v>1.20273352543804E6</c:v>
                </c:pt>
                <c:pt idx="36803">
                  <c:v>1.14004770806972E6</c:v>
                </c:pt>
                <c:pt idx="36804">
                  <c:v>855991.04744406</c:v>
                </c:pt>
                <c:pt idx="36805">
                  <c:v>374240.796767473</c:v>
                </c:pt>
                <c:pt idx="36806">
                  <c:v>431988.636037021</c:v>
                </c:pt>
                <c:pt idx="36807">
                  <c:v>316062.544512864</c:v>
                </c:pt>
                <c:pt idx="36808">
                  <c:v>364249.995682841</c:v>
                </c:pt>
                <c:pt idx="36809">
                  <c:v>361291.972676902</c:v>
                </c:pt>
                <c:pt idx="36810">
                  <c:v>346524.543582264</c:v>
                </c:pt>
                <c:pt idx="36811">
                  <c:v>342759.225555818</c:v>
                </c:pt>
                <c:pt idx="36812">
                  <c:v>311494.635428517</c:v>
                </c:pt>
                <c:pt idx="36813">
                  <c:v>335599.857515245</c:v>
                </c:pt>
                <c:pt idx="36814">
                  <c:v>305613.5503829</c:v>
                </c:pt>
                <c:pt idx="36815">
                  <c:v>402288.007011814</c:v>
                </c:pt>
                <c:pt idx="36816">
                  <c:v>349625.108972964</c:v>
                </c:pt>
                <c:pt idx="36817">
                  <c:v>305531.503432189</c:v>
                </c:pt>
                <c:pt idx="36818">
                  <c:v>378901.630495378</c:v>
                </c:pt>
                <c:pt idx="36819">
                  <c:v>347492.698586333</c:v>
                </c:pt>
                <c:pt idx="36820">
                  <c:v>295987.493972917</c:v>
                </c:pt>
                <c:pt idx="36821">
                  <c:v>295921.493972917</c:v>
                </c:pt>
                <c:pt idx="36822">
                  <c:v>362607.91467134</c:v>
                </c:pt>
                <c:pt idx="36823">
                  <c:v>318714.171326243</c:v>
                </c:pt>
                <c:pt idx="36824">
                  <c:v>320664.485714316</c:v>
                </c:pt>
                <c:pt idx="36825">
                  <c:v>386363.042022771</c:v>
                </c:pt>
                <c:pt idx="36826">
                  <c:v>336168.390055483</c:v>
                </c:pt>
                <c:pt idx="36827">
                  <c:v>300192.412650077</c:v>
                </c:pt>
                <c:pt idx="36828">
                  <c:v>313815.884168638</c:v>
                </c:pt>
                <c:pt idx="36829">
                  <c:v>398981.32216064</c:v>
                </c:pt>
                <c:pt idx="36830">
                  <c:v>339918.749395949</c:v>
                </c:pt>
                <c:pt idx="36831">
                  <c:v>295622.361431256</c:v>
                </c:pt>
                <c:pt idx="36832">
                  <c:v>296225.600883935</c:v>
                </c:pt>
                <c:pt idx="36833">
                  <c:v>325044.44512501</c:v>
                </c:pt>
                <c:pt idx="36834">
                  <c:v>299548.339841802</c:v>
                </c:pt>
                <c:pt idx="36835">
                  <c:v>406151.632582048</c:v>
                </c:pt>
                <c:pt idx="36836">
                  <c:v>310194.745225493</c:v>
                </c:pt>
                <c:pt idx="36837">
                  <c:v>357074.671640106</c:v>
                </c:pt>
                <c:pt idx="36838">
                  <c:v>284053.270446838</c:v>
                </c:pt>
                <c:pt idx="36839">
                  <c:v>233358.532667481</c:v>
                </c:pt>
                <c:pt idx="36840">
                  <c:v>286895.532517499</c:v>
                </c:pt>
                <c:pt idx="36841">
                  <c:v>248492.481131751</c:v>
                </c:pt>
                <c:pt idx="36842">
                  <c:v>236510.896659982</c:v>
                </c:pt>
                <c:pt idx="36843">
                  <c:v>200903.467691722</c:v>
                </c:pt>
                <c:pt idx="36844">
                  <c:v>204220.851573</c:v>
                </c:pt>
                <c:pt idx="36845">
                  <c:v>316849.104948915</c:v>
                </c:pt>
                <c:pt idx="36846">
                  <c:v>243508.331025294</c:v>
                </c:pt>
                <c:pt idx="36847">
                  <c:v>207086.502987752</c:v>
                </c:pt>
                <c:pt idx="36848">
                  <c:v>218911.410869263</c:v>
                </c:pt>
                <c:pt idx="36849">
                  <c:v>268843.878048499</c:v>
                </c:pt>
                <c:pt idx="36850">
                  <c:v>239691.590366207</c:v>
                </c:pt>
                <c:pt idx="36851">
                  <c:v>236437.636579385</c:v>
                </c:pt>
                <c:pt idx="36852">
                  <c:v>192732.547967394</c:v>
                </c:pt>
                <c:pt idx="36853">
                  <c:v>230481.650045764</c:v>
                </c:pt>
                <c:pt idx="36854">
                  <c:v>229799.450633181</c:v>
                </c:pt>
                <c:pt idx="36855">
                  <c:v>296605.853543616</c:v>
                </c:pt>
                <c:pt idx="36856">
                  <c:v>227375.681120856</c:v>
                </c:pt>
                <c:pt idx="36857">
                  <c:v>196342.140024395</c:v>
                </c:pt>
                <c:pt idx="36858">
                  <c:v>288533.445179828</c:v>
                </c:pt>
                <c:pt idx="36859">
                  <c:v>214822.635180993</c:v>
                </c:pt>
                <c:pt idx="36860">
                  <c:v>295651.1570971958</c:v>
                </c:pt>
                <c:pt idx="36861">
                  <c:v>216520.664653682</c:v>
                </c:pt>
                <c:pt idx="36862">
                  <c:v>232866.527680416</c:v>
                </c:pt>
                <c:pt idx="36863">
                  <c:v>208895.197052831</c:v>
                </c:pt>
                <c:pt idx="36864">
                  <c:v>213975.9334621899</c:v>
                </c:pt>
                <c:pt idx="36865">
                  <c:v>338871.573527531</c:v>
                </c:pt>
                <c:pt idx="36866">
                  <c:v>234780.329600599</c:v>
                </c:pt>
                <c:pt idx="36867">
                  <c:v>222840.368480981</c:v>
                </c:pt>
                <c:pt idx="36868">
                  <c:v>277914.412273831</c:v>
                </c:pt>
                <c:pt idx="36869">
                  <c:v>205570.358647603</c:v>
                </c:pt>
                <c:pt idx="36870">
                  <c:v>242139.149699806</c:v>
                </c:pt>
                <c:pt idx="36871">
                  <c:v>288978.274049449</c:v>
                </c:pt>
                <c:pt idx="36872">
                  <c:v>346521.781193103</c:v>
                </c:pt>
                <c:pt idx="36873">
                  <c:v>201548.159782574</c:v>
                </c:pt>
                <c:pt idx="36874">
                  <c:v>260988.668047047</c:v>
                </c:pt>
                <c:pt idx="36875">
                  <c:v>391906.957275111</c:v>
                </c:pt>
                <c:pt idx="36876">
                  <c:v>241975.0124486</c:v>
                </c:pt>
                <c:pt idx="36877">
                  <c:v>334713.460114195</c:v>
                </c:pt>
                <c:pt idx="36878">
                  <c:v>265544.8017882378</c:v>
                </c:pt>
                <c:pt idx="36879">
                  <c:v>236946.534841216</c:v>
                </c:pt>
                <c:pt idx="36880">
                  <c:v>220289.723025595</c:v>
                </c:pt>
                <c:pt idx="36881">
                  <c:v>241368.492212252</c:v>
                </c:pt>
                <c:pt idx="36882">
                  <c:v>209141.841464393</c:v>
                </c:pt>
                <c:pt idx="36883">
                  <c:v>209884.795668168</c:v>
                </c:pt>
                <c:pt idx="36884">
                  <c:v>398420.496136729</c:v>
                </c:pt>
                <c:pt idx="36885">
                  <c:v>306933.7377550878</c:v>
                </c:pt>
                <c:pt idx="36886">
                  <c:v>377056.805471062</c:v>
                </c:pt>
                <c:pt idx="36887">
                  <c:v>315329.849073199</c:v>
                </c:pt>
                <c:pt idx="36888">
                  <c:v>385366.091753216</c:v>
                </c:pt>
                <c:pt idx="36889">
                  <c:v>397148.776981401</c:v>
                </c:pt>
                <c:pt idx="36890">
                  <c:v>314299.909353745</c:v>
                </c:pt>
                <c:pt idx="36891">
                  <c:v>343290.0319247578</c:v>
                </c:pt>
                <c:pt idx="36892">
                  <c:v>289355.008800617</c:v>
                </c:pt>
                <c:pt idx="36893">
                  <c:v>192117.912380512</c:v>
                </c:pt>
                <c:pt idx="36894">
                  <c:v>364739.328968443</c:v>
                </c:pt>
                <c:pt idx="36895">
                  <c:v>285457.173582248</c:v>
                </c:pt>
                <c:pt idx="36896">
                  <c:v>247277.603834198</c:v>
                </c:pt>
                <c:pt idx="36897">
                  <c:v>226538.8076994</c:v>
                </c:pt>
                <c:pt idx="36898">
                  <c:v>246132.703624605</c:v>
                </c:pt>
                <c:pt idx="36899">
                  <c:v>277912.040412243</c:v>
                </c:pt>
                <c:pt idx="36900">
                  <c:v>241137.797624853</c:v>
                </c:pt>
                <c:pt idx="36901">
                  <c:v>247684.699137608</c:v>
                </c:pt>
                <c:pt idx="36902">
                  <c:v>215524.789565964</c:v>
                </c:pt>
                <c:pt idx="36903">
                  <c:v>215937.568487257</c:v>
                </c:pt>
                <c:pt idx="36904">
                  <c:v>317020.077513769</c:v>
                </c:pt>
                <c:pt idx="36905">
                  <c:v>258174.416513435</c:v>
                </c:pt>
                <c:pt idx="36906">
                  <c:v>293396.770053032</c:v>
                </c:pt>
                <c:pt idx="36907">
                  <c:v>239307.868383865</c:v>
                </c:pt>
                <c:pt idx="36908">
                  <c:v>260940.493661202</c:v>
                </c:pt>
                <c:pt idx="36909">
                  <c:v>263501.059915169</c:v>
                </c:pt>
                <c:pt idx="36910">
                  <c:v>260430.799387379</c:v>
                </c:pt>
                <c:pt idx="36911">
                  <c:v>238422.648447514</c:v>
                </c:pt>
                <c:pt idx="36912">
                  <c:v>208328.105447472</c:v>
                </c:pt>
                <c:pt idx="36913">
                  <c:v>215635.940079612</c:v>
                </c:pt>
                <c:pt idx="36914">
                  <c:v>303575.438967182</c:v>
                </c:pt>
                <c:pt idx="36915">
                  <c:v>239994.949997313</c:v>
                </c:pt>
                <c:pt idx="36916">
                  <c:v>209274.92653338</c:v>
                </c:pt>
                <c:pt idx="36917">
                  <c:v>264374.396672185</c:v>
                </c:pt>
                <c:pt idx="36918">
                  <c:v>265870.4686874</c:v>
                </c:pt>
                <c:pt idx="36919">
                  <c:v>211806.364411175</c:v>
                </c:pt>
                <c:pt idx="36920">
                  <c:v>237101.567957142</c:v>
                </c:pt>
                <c:pt idx="36921">
                  <c:v>206609.297012738</c:v>
                </c:pt>
                <c:pt idx="36922">
                  <c:v>271438.700472216</c:v>
                </c:pt>
                <c:pt idx="36923">
                  <c:v>230617.688420937</c:v>
                </c:pt>
                <c:pt idx="36924">
                  <c:v>313951.874078174</c:v>
                </c:pt>
                <c:pt idx="36925">
                  <c:v>245522.678936795</c:v>
                </c:pt>
                <c:pt idx="36926">
                  <c:v>209572.444684531</c:v>
                </c:pt>
                <c:pt idx="36927">
                  <c:v>257620.764340616</c:v>
                </c:pt>
                <c:pt idx="36928">
                  <c:v>252602.048954604</c:v>
                </c:pt>
                <c:pt idx="36929">
                  <c:v>210455.716980028</c:v>
                </c:pt>
                <c:pt idx="36930">
                  <c:v>256731.638228304</c:v>
                </c:pt>
                <c:pt idx="36931">
                  <c:v>239105.486597866</c:v>
                </c:pt>
                <c:pt idx="36932">
                  <c:v>253297.1894552</c:v>
                </c:pt>
                <c:pt idx="36933">
                  <c:v>250391.312398847</c:v>
                </c:pt>
                <c:pt idx="36934">
                  <c:v>361654.6137262878</c:v>
                </c:pt>
                <c:pt idx="36935">
                  <c:v>295352.903385147</c:v>
                </c:pt>
                <c:pt idx="36936">
                  <c:v>260585.156171379</c:v>
                </c:pt>
                <c:pt idx="36937">
                  <c:v>338311.558281097</c:v>
                </c:pt>
                <c:pt idx="36938">
                  <c:v>252033.321866692</c:v>
                </c:pt>
                <c:pt idx="36939">
                  <c:v>290640.414393161</c:v>
                </c:pt>
                <c:pt idx="36940">
                  <c:v>215861.578122356</c:v>
                </c:pt>
                <c:pt idx="36941">
                  <c:v>298461.9759147</c:v>
                </c:pt>
                <c:pt idx="36942">
                  <c:v>272712.530687985</c:v>
                </c:pt>
                <c:pt idx="36943">
                  <c:v>241923.945099521</c:v>
                </c:pt>
                <c:pt idx="36944">
                  <c:v>272395.855616447</c:v>
                </c:pt>
                <c:pt idx="36945">
                  <c:v>325682.062773558</c:v>
                </c:pt>
                <c:pt idx="36946">
                  <c:v>309511.847605654</c:v>
                </c:pt>
                <c:pt idx="36947">
                  <c:v>245565.980537749</c:v>
                </c:pt>
                <c:pt idx="36948">
                  <c:v>227517.567562903</c:v>
                </c:pt>
                <c:pt idx="36949">
                  <c:v>234337.121517684</c:v>
                </c:pt>
                <c:pt idx="36950">
                  <c:v>318977.03337937</c:v>
                </c:pt>
                <c:pt idx="36951">
                  <c:v>1.07092175613973E6</c:v>
                </c:pt>
                <c:pt idx="36952">
                  <c:v>1.04450858544783E6</c:v>
                </c:pt>
                <c:pt idx="36953">
                  <c:v>1.07530306751096E6</c:v>
                </c:pt>
                <c:pt idx="36954">
                  <c:v>379411.066652993</c:v>
                </c:pt>
                <c:pt idx="36955">
                  <c:v>246853.165597814</c:v>
                </c:pt>
                <c:pt idx="36956">
                  <c:v>329419.798063335</c:v>
                </c:pt>
                <c:pt idx="36957">
                  <c:v>365729.5188507078</c:v>
                </c:pt>
                <c:pt idx="36958">
                  <c:v>262264.014434788</c:v>
                </c:pt>
                <c:pt idx="36959">
                  <c:v>215482.477203325</c:v>
                </c:pt>
                <c:pt idx="36960">
                  <c:v>214646.424967946</c:v>
                </c:pt>
                <c:pt idx="36961">
                  <c:v>273116.824628293</c:v>
                </c:pt>
                <c:pt idx="36962">
                  <c:v>242960.136686843</c:v>
                </c:pt>
                <c:pt idx="36963">
                  <c:v>210095.535406477</c:v>
                </c:pt>
                <c:pt idx="36964">
                  <c:v>283750.492170795</c:v>
                </c:pt>
                <c:pt idx="36965">
                  <c:v>271136.752371122</c:v>
                </c:pt>
                <c:pt idx="36966">
                  <c:v>284406.166772077</c:v>
                </c:pt>
                <c:pt idx="36967">
                  <c:v>345469.71284854</c:v>
                </c:pt>
                <c:pt idx="36968">
                  <c:v>470784.286978315</c:v>
                </c:pt>
                <c:pt idx="36969">
                  <c:v>509515.038008973</c:v>
                </c:pt>
                <c:pt idx="36970">
                  <c:v>436115.351619523</c:v>
                </c:pt>
                <c:pt idx="36971">
                  <c:v>341011.059534305</c:v>
                </c:pt>
                <c:pt idx="36972">
                  <c:v>358702.963668544</c:v>
                </c:pt>
                <c:pt idx="36973">
                  <c:v>329789.707225514</c:v>
                </c:pt>
                <c:pt idx="36974">
                  <c:v>400734.842547604</c:v>
                </c:pt>
                <c:pt idx="36975">
                  <c:v>415277.845906071</c:v>
                </c:pt>
                <c:pt idx="36976">
                  <c:v>377111.684346932</c:v>
                </c:pt>
                <c:pt idx="36977">
                  <c:v>477921.474647545</c:v>
                </c:pt>
                <c:pt idx="36978">
                  <c:v>250266.905590227</c:v>
                </c:pt>
                <c:pt idx="36979">
                  <c:v>304129.745027153</c:v>
                </c:pt>
                <c:pt idx="36980">
                  <c:v>248420.756486056</c:v>
                </c:pt>
                <c:pt idx="36981">
                  <c:v>304954.6668903978</c:v>
                </c:pt>
                <c:pt idx="36982">
                  <c:v>248527.117491017</c:v>
                </c:pt>
                <c:pt idx="36983">
                  <c:v>267885.395332805</c:v>
                </c:pt>
                <c:pt idx="36984">
                  <c:v>323575.449570132</c:v>
                </c:pt>
                <c:pt idx="36985">
                  <c:v>364211.673963999</c:v>
                </c:pt>
                <c:pt idx="36986">
                  <c:v>289634.811534164</c:v>
                </c:pt>
                <c:pt idx="36987">
                  <c:v>272892.804395478</c:v>
                </c:pt>
                <c:pt idx="36988">
                  <c:v>258283.653977229</c:v>
                </c:pt>
                <c:pt idx="36989">
                  <c:v>229099.272856036</c:v>
                </c:pt>
                <c:pt idx="36990">
                  <c:v>250586.519564882</c:v>
                </c:pt>
                <c:pt idx="36991">
                  <c:v>270820.554252493</c:v>
                </c:pt>
                <c:pt idx="36992">
                  <c:v>263204.765619513</c:v>
                </c:pt>
                <c:pt idx="36993">
                  <c:v>255836.322736067</c:v>
                </c:pt>
                <c:pt idx="36994">
                  <c:v>325306.104011363</c:v>
                </c:pt>
                <c:pt idx="36995">
                  <c:v>224288.724683815</c:v>
                </c:pt>
                <c:pt idx="36996">
                  <c:v>256278.694310905</c:v>
                </c:pt>
                <c:pt idx="36997">
                  <c:v>315112.75039128</c:v>
                </c:pt>
                <c:pt idx="36998">
                  <c:v>261643.537111814</c:v>
                </c:pt>
                <c:pt idx="36999">
                  <c:v>226375.297106495</c:v>
                </c:pt>
                <c:pt idx="37000">
                  <c:v>254822.641431612</c:v>
                </c:pt>
                <c:pt idx="37001">
                  <c:v>225609.915062671</c:v>
                </c:pt>
                <c:pt idx="37002">
                  <c:v>256413.275877511</c:v>
                </c:pt>
                <c:pt idx="37003">
                  <c:v>215397.742417913</c:v>
                </c:pt>
                <c:pt idx="37004">
                  <c:v>241746.897241583</c:v>
                </c:pt>
                <c:pt idx="37005">
                  <c:v>313384.281625353</c:v>
                </c:pt>
                <c:pt idx="37006">
                  <c:v>232964.349092688</c:v>
                </c:pt>
                <c:pt idx="37007">
                  <c:v>290289.298024217</c:v>
                </c:pt>
                <c:pt idx="37008">
                  <c:v>244545.752999321</c:v>
                </c:pt>
                <c:pt idx="37009">
                  <c:v>235485.159668435</c:v>
                </c:pt>
                <c:pt idx="37010">
                  <c:v>265673.750674136</c:v>
                </c:pt>
                <c:pt idx="37011">
                  <c:v>222905.894258069</c:v>
                </c:pt>
                <c:pt idx="37012">
                  <c:v>277311.699986352</c:v>
                </c:pt>
                <c:pt idx="37013">
                  <c:v>222139.125307721</c:v>
                </c:pt>
                <c:pt idx="37014">
                  <c:v>250145.889539274</c:v>
                </c:pt>
                <c:pt idx="37015">
                  <c:v>325115.315761628</c:v>
                </c:pt>
                <c:pt idx="37016">
                  <c:v>235374.631447142</c:v>
                </c:pt>
                <c:pt idx="37017">
                  <c:v>286571.702257277</c:v>
                </c:pt>
                <c:pt idx="37018">
                  <c:v>277728.011690007</c:v>
                </c:pt>
                <c:pt idx="37019">
                  <c:v>217103.049199516</c:v>
                </c:pt>
                <c:pt idx="37020">
                  <c:v>244782.860340111</c:v>
                </c:pt>
                <c:pt idx="37021">
                  <c:v>215571.657902644</c:v>
                </c:pt>
                <c:pt idx="37022">
                  <c:v>288630.692317501</c:v>
                </c:pt>
                <c:pt idx="37023">
                  <c:v>226375.303423107</c:v>
                </c:pt>
                <c:pt idx="37024">
                  <c:v>315870.114657275</c:v>
                </c:pt>
                <c:pt idx="37025">
                  <c:v>215774.860242684</c:v>
                </c:pt>
                <c:pt idx="37026">
                  <c:v>242628.049298499</c:v>
                </c:pt>
                <c:pt idx="37027">
                  <c:v>286189.076998202</c:v>
                </c:pt>
                <c:pt idx="37028">
                  <c:v>281783.86704492</c:v>
                </c:pt>
                <c:pt idx="37029">
                  <c:v>219696.96257376</c:v>
                </c:pt>
                <c:pt idx="37030">
                  <c:v>242988.635229669</c:v>
                </c:pt>
                <c:pt idx="37031">
                  <c:v>311515.619224366</c:v>
                </c:pt>
                <c:pt idx="37032">
                  <c:v>272093.72921304</c:v>
                </c:pt>
                <c:pt idx="37033">
                  <c:v>304639.524828107</c:v>
                </c:pt>
                <c:pt idx="37034">
                  <c:v>322683.585841453</c:v>
                </c:pt>
                <c:pt idx="37035">
                  <c:v>267385.431854525</c:v>
                </c:pt>
                <c:pt idx="37036">
                  <c:v>496037.485208684</c:v>
                </c:pt>
                <c:pt idx="37037">
                  <c:v>593888.365416004</c:v>
                </c:pt>
                <c:pt idx="37038">
                  <c:v>518602.226620101</c:v>
                </c:pt>
                <c:pt idx="37039">
                  <c:v>574834.99532191</c:v>
                </c:pt>
                <c:pt idx="37040">
                  <c:v>332708.124561241</c:v>
                </c:pt>
                <c:pt idx="37041">
                  <c:v>230845.515937171</c:v>
                </c:pt>
                <c:pt idx="37042">
                  <c:v>231048.012480151</c:v>
                </c:pt>
                <c:pt idx="37043">
                  <c:v>225808.073837993</c:v>
                </c:pt>
                <c:pt idx="37044">
                  <c:v>347869.070468841</c:v>
                </c:pt>
                <c:pt idx="37045">
                  <c:v>263225.9688248658</c:v>
                </c:pt>
                <c:pt idx="37046">
                  <c:v>226070.352747509</c:v>
                </c:pt>
                <c:pt idx="37047">
                  <c:v>278858.452202536</c:v>
                </c:pt>
                <c:pt idx="37048">
                  <c:v>266968.702419404</c:v>
                </c:pt>
                <c:pt idx="37049">
                  <c:v>280072.206784709</c:v>
                </c:pt>
                <c:pt idx="37050">
                  <c:v>219310.230373741</c:v>
                </c:pt>
                <c:pt idx="37051">
                  <c:v>248168.166355074</c:v>
                </c:pt>
                <c:pt idx="37052">
                  <c:v>215213.524338423</c:v>
                </c:pt>
                <c:pt idx="37053">
                  <c:v>302337.793281284</c:v>
                </c:pt>
                <c:pt idx="37054">
                  <c:v>294333.685574766</c:v>
                </c:pt>
                <c:pt idx="37055">
                  <c:v>245165.098620367</c:v>
                </c:pt>
                <c:pt idx="37056">
                  <c:v>217899.237313524</c:v>
                </c:pt>
                <c:pt idx="37057">
                  <c:v>306983.588069712</c:v>
                </c:pt>
                <c:pt idx="37058">
                  <c:v>250727.661371926</c:v>
                </c:pt>
                <c:pt idx="37059">
                  <c:v>218710.326180257</c:v>
                </c:pt>
                <c:pt idx="37060">
                  <c:v>240560.521313696</c:v>
                </c:pt>
                <c:pt idx="37061">
                  <c:v>249768.517616593</c:v>
                </c:pt>
                <c:pt idx="37062">
                  <c:v>218559.840815436</c:v>
                </c:pt>
                <c:pt idx="37063">
                  <c:v>322236.213044764</c:v>
                </c:pt>
                <c:pt idx="37064">
                  <c:v>225051.573761118</c:v>
                </c:pt>
                <c:pt idx="37065">
                  <c:v>260360.743367043</c:v>
                </c:pt>
                <c:pt idx="37066">
                  <c:v>267591.192206439</c:v>
                </c:pt>
                <c:pt idx="37067">
                  <c:v>235517.158237794</c:v>
                </c:pt>
                <c:pt idx="37068">
                  <c:v>276175.989019099</c:v>
                </c:pt>
                <c:pt idx="37069">
                  <c:v>208983.777023004</c:v>
                </c:pt>
                <c:pt idx="37070">
                  <c:v>274778.098131724</c:v>
                </c:pt>
                <c:pt idx="37071">
                  <c:v>215140.258880925</c:v>
                </c:pt>
                <c:pt idx="37072">
                  <c:v>306353.917870633</c:v>
                </c:pt>
                <c:pt idx="37073">
                  <c:v>403150.60336758</c:v>
                </c:pt>
                <c:pt idx="37074">
                  <c:v>392311.528584085</c:v>
                </c:pt>
                <c:pt idx="37075">
                  <c:v>358467.263913074</c:v>
                </c:pt>
                <c:pt idx="37076">
                  <c:v>346835.5189244198</c:v>
                </c:pt>
                <c:pt idx="37077">
                  <c:v>361080.96937932</c:v>
                </c:pt>
                <c:pt idx="37078">
                  <c:v>377182.948888257</c:v>
                </c:pt>
                <c:pt idx="37079">
                  <c:v>216019.160315443</c:v>
                </c:pt>
                <c:pt idx="37080">
                  <c:v>233129.15612048</c:v>
                </c:pt>
                <c:pt idx="37081">
                  <c:v>239379.596727028</c:v>
                </c:pt>
                <c:pt idx="37082">
                  <c:v>222615.569761547</c:v>
                </c:pt>
                <c:pt idx="37083">
                  <c:v>242945.689357992</c:v>
                </c:pt>
                <c:pt idx="37084">
                  <c:v>243552.612255901</c:v>
                </c:pt>
                <c:pt idx="37085">
                  <c:v>246268.440552046</c:v>
                </c:pt>
                <c:pt idx="37086">
                  <c:v>215010.17981757</c:v>
                </c:pt>
                <c:pt idx="37087">
                  <c:v>255548.047165741</c:v>
                </c:pt>
                <c:pt idx="37088">
                  <c:v>300462.01753494</c:v>
                </c:pt>
                <c:pt idx="37089">
                  <c:v>250976.679520823</c:v>
                </c:pt>
                <c:pt idx="37090">
                  <c:v>293451.0689025818</c:v>
                </c:pt>
                <c:pt idx="37091">
                  <c:v>221635.506749526</c:v>
                </c:pt>
                <c:pt idx="37092">
                  <c:v>273942.699185893</c:v>
                </c:pt>
                <c:pt idx="37093">
                  <c:v>258120.962313958</c:v>
                </c:pt>
                <c:pt idx="37094">
                  <c:v>223863.631595206</c:v>
                </c:pt>
                <c:pt idx="37095">
                  <c:v>220767.260325024</c:v>
                </c:pt>
                <c:pt idx="37096">
                  <c:v>257009.65796138</c:v>
                </c:pt>
                <c:pt idx="37097">
                  <c:v>325709.562566657</c:v>
                </c:pt>
                <c:pt idx="37098">
                  <c:v>263787.562489788</c:v>
                </c:pt>
                <c:pt idx="37099">
                  <c:v>225391.44624448</c:v>
                </c:pt>
                <c:pt idx="37100">
                  <c:v>1.13357055114662E6</c:v>
                </c:pt>
                <c:pt idx="37101">
                  <c:v>1.12124162048749E6</c:v>
                </c:pt>
                <c:pt idx="37102">
                  <c:v>1.10174096798052E6</c:v>
                </c:pt>
                <c:pt idx="37103">
                  <c:v>676349.3143895589</c:v>
                </c:pt>
                <c:pt idx="37104">
                  <c:v>218959.536919796</c:v>
                </c:pt>
                <c:pt idx="37105">
                  <c:v>269624.269196078</c:v>
                </c:pt>
                <c:pt idx="37106">
                  <c:v>214151.439742513</c:v>
                </c:pt>
                <c:pt idx="37107">
                  <c:v>312814.1025599378</c:v>
                </c:pt>
                <c:pt idx="37108">
                  <c:v>210291.314950261</c:v>
                </c:pt>
                <c:pt idx="37109">
                  <c:v>297524.961410599</c:v>
                </c:pt>
                <c:pt idx="37110">
                  <c:v>245232.772218872</c:v>
                </c:pt>
                <c:pt idx="37111">
                  <c:v>211435.122796161</c:v>
                </c:pt>
                <c:pt idx="37112">
                  <c:v>240996.483215668</c:v>
                </c:pt>
                <c:pt idx="37113">
                  <c:v>248723.549638823</c:v>
                </c:pt>
                <c:pt idx="37114">
                  <c:v>239512.440751758</c:v>
                </c:pt>
                <c:pt idx="37115">
                  <c:v>210466.669627604</c:v>
                </c:pt>
                <c:pt idx="37116">
                  <c:v>236559.148249654</c:v>
                </c:pt>
                <c:pt idx="37117">
                  <c:v>312666.959385251</c:v>
                </c:pt>
                <c:pt idx="37118">
                  <c:v>222748.033727541</c:v>
                </c:pt>
                <c:pt idx="37119">
                  <c:v>308941.419270658</c:v>
                </c:pt>
                <c:pt idx="37120">
                  <c:v>221465.29040445</c:v>
                </c:pt>
                <c:pt idx="37121">
                  <c:v>273232.165556905</c:v>
                </c:pt>
                <c:pt idx="37122">
                  <c:v>233153.777314697</c:v>
                </c:pt>
                <c:pt idx="37123">
                  <c:v>226624.624682023</c:v>
                </c:pt>
                <c:pt idx="37124">
                  <c:v>215135.17124109</c:v>
                </c:pt>
                <c:pt idx="37125">
                  <c:v>245243.149304654</c:v>
                </c:pt>
                <c:pt idx="37126">
                  <c:v>215721.709578743</c:v>
                </c:pt>
                <c:pt idx="37127">
                  <c:v>485831.6487020618</c:v>
                </c:pt>
                <c:pt idx="37128">
                  <c:v>574873.383888012</c:v>
                </c:pt>
                <c:pt idx="37129">
                  <c:v>611493.9724498019</c:v>
                </c:pt>
                <c:pt idx="37130">
                  <c:v>637658.453882712</c:v>
                </c:pt>
                <c:pt idx="37131">
                  <c:v>459954.405656563</c:v>
                </c:pt>
                <c:pt idx="37132">
                  <c:v>250994.624165407</c:v>
                </c:pt>
                <c:pt idx="37133">
                  <c:v>235272.218263199</c:v>
                </c:pt>
                <c:pt idx="37134">
                  <c:v>271923.124563483</c:v>
                </c:pt>
                <c:pt idx="37135">
                  <c:v>241862.158490305</c:v>
                </c:pt>
                <c:pt idx="37136">
                  <c:v>421205.812777724</c:v>
                </c:pt>
                <c:pt idx="37137">
                  <c:v>340505.900571979</c:v>
                </c:pt>
                <c:pt idx="37138">
                  <c:v>469343.385388724</c:v>
                </c:pt>
                <c:pt idx="37139">
                  <c:v>524439.666341007</c:v>
                </c:pt>
                <c:pt idx="37140">
                  <c:v>377700.314635923</c:v>
                </c:pt>
                <c:pt idx="37141">
                  <c:v>356831.928311098</c:v>
                </c:pt>
                <c:pt idx="37142">
                  <c:v>328307.470979056</c:v>
                </c:pt>
                <c:pt idx="37143">
                  <c:v>283125.0586275018</c:v>
                </c:pt>
                <c:pt idx="37144">
                  <c:v>270535.907358372</c:v>
                </c:pt>
                <c:pt idx="37145">
                  <c:v>249993.770005501</c:v>
                </c:pt>
                <c:pt idx="37146">
                  <c:v>345641.556937967</c:v>
                </c:pt>
                <c:pt idx="37147">
                  <c:v>280703.456450853</c:v>
                </c:pt>
                <c:pt idx="37148">
                  <c:v>242259.679949989</c:v>
                </c:pt>
                <c:pt idx="37149">
                  <c:v>334131.375016833</c:v>
                </c:pt>
                <c:pt idx="37150">
                  <c:v>234363.971356402</c:v>
                </c:pt>
                <c:pt idx="37151">
                  <c:v>272792.447790063</c:v>
                </c:pt>
                <c:pt idx="37152">
                  <c:v>214357.974999217</c:v>
                </c:pt>
                <c:pt idx="37153">
                  <c:v>271819.267508596</c:v>
                </c:pt>
                <c:pt idx="37154">
                  <c:v>215185.690543587</c:v>
                </c:pt>
                <c:pt idx="37155">
                  <c:v>213426.128760578</c:v>
                </c:pt>
                <c:pt idx="37156">
                  <c:v>317032.908928862</c:v>
                </c:pt>
                <c:pt idx="37157">
                  <c:v>223135.236917524</c:v>
                </c:pt>
                <c:pt idx="37158">
                  <c:v>331986.461371358</c:v>
                </c:pt>
                <c:pt idx="37159">
                  <c:v>216718.8678611</c:v>
                </c:pt>
                <c:pt idx="37160">
                  <c:v>247465.562227834</c:v>
                </c:pt>
                <c:pt idx="37161">
                  <c:v>217826.349142308</c:v>
                </c:pt>
                <c:pt idx="37162">
                  <c:v>270446.120407488</c:v>
                </c:pt>
                <c:pt idx="37163">
                  <c:v>252144.702722567</c:v>
                </c:pt>
                <c:pt idx="37164">
                  <c:v>244562.670193048</c:v>
                </c:pt>
                <c:pt idx="37165">
                  <c:v>213751.549920633</c:v>
                </c:pt>
                <c:pt idx="37166">
                  <c:v>295864.2507255799</c:v>
                </c:pt>
                <c:pt idx="37167">
                  <c:v>324652.1901529</c:v>
                </c:pt>
                <c:pt idx="37168">
                  <c:v>215578.337135934</c:v>
                </c:pt>
                <c:pt idx="37169">
                  <c:v>227026.330291818</c:v>
                </c:pt>
                <c:pt idx="37170">
                  <c:v>297085.3557072058</c:v>
                </c:pt>
                <c:pt idx="37171">
                  <c:v>412155.644108055</c:v>
                </c:pt>
                <c:pt idx="37172">
                  <c:v>257261.076418037</c:v>
                </c:pt>
                <c:pt idx="37173">
                  <c:v>278182.201340533</c:v>
                </c:pt>
                <c:pt idx="37174">
                  <c:v>282196.5319540818</c:v>
                </c:pt>
                <c:pt idx="37175">
                  <c:v>323004.89919548</c:v>
                </c:pt>
                <c:pt idx="37176">
                  <c:v>288994.976513261</c:v>
                </c:pt>
                <c:pt idx="37177">
                  <c:v>331940.392860764</c:v>
                </c:pt>
                <c:pt idx="37178">
                  <c:v>257150.848840593</c:v>
                </c:pt>
                <c:pt idx="37179">
                  <c:v>309755.072975295</c:v>
                </c:pt>
                <c:pt idx="37180">
                  <c:v>291031.254325418</c:v>
                </c:pt>
                <c:pt idx="37181">
                  <c:v>267950.8471986778</c:v>
                </c:pt>
                <c:pt idx="37182">
                  <c:v>241122.321592967</c:v>
                </c:pt>
                <c:pt idx="37183">
                  <c:v>235924.591193179</c:v>
                </c:pt>
                <c:pt idx="37184">
                  <c:v>229382.959207378</c:v>
                </c:pt>
                <c:pt idx="37185">
                  <c:v>230335.584965434</c:v>
                </c:pt>
                <c:pt idx="37186">
                  <c:v>273180.458872311</c:v>
                </c:pt>
                <c:pt idx="37187">
                  <c:v>276593.273661586</c:v>
                </c:pt>
                <c:pt idx="37188">
                  <c:v>247084.523603454</c:v>
                </c:pt>
                <c:pt idx="37189">
                  <c:v>201986.192564444</c:v>
                </c:pt>
                <c:pt idx="37190">
                  <c:v>237765.3294071089</c:v>
                </c:pt>
                <c:pt idx="37191">
                  <c:v>203944.433747805</c:v>
                </c:pt>
                <c:pt idx="37192">
                  <c:v>235106.715968554</c:v>
                </c:pt>
                <c:pt idx="37193">
                  <c:v>205321.245126924</c:v>
                </c:pt>
                <c:pt idx="37194">
                  <c:v>233557.15172645</c:v>
                </c:pt>
                <c:pt idx="37195">
                  <c:v>202773.373902069</c:v>
                </c:pt>
                <c:pt idx="37196">
                  <c:v>260918.781963285</c:v>
                </c:pt>
                <c:pt idx="37197">
                  <c:v>272439.214366104</c:v>
                </c:pt>
                <c:pt idx="37198">
                  <c:v>267970.885900849</c:v>
                </c:pt>
                <c:pt idx="37199">
                  <c:v>238095.022889113</c:v>
                </c:pt>
                <c:pt idx="37200">
                  <c:v>227709.594392522</c:v>
                </c:pt>
                <c:pt idx="37201">
                  <c:v>234664.996334275</c:v>
                </c:pt>
                <c:pt idx="37202">
                  <c:v>202363.610614327</c:v>
                </c:pt>
                <c:pt idx="37203">
                  <c:v>230748.708747244</c:v>
                </c:pt>
                <c:pt idx="37204">
                  <c:v>233815.040623847</c:v>
                </c:pt>
                <c:pt idx="37205">
                  <c:v>202997.068709764</c:v>
                </c:pt>
                <c:pt idx="37206">
                  <c:v>306036.727195495</c:v>
                </c:pt>
                <c:pt idx="37207">
                  <c:v>204507.693312282</c:v>
                </c:pt>
                <c:pt idx="37208">
                  <c:v>227242.477624554</c:v>
                </c:pt>
                <c:pt idx="37209">
                  <c:v>292121.461144652</c:v>
                </c:pt>
                <c:pt idx="37210">
                  <c:v>236658.261215026</c:v>
                </c:pt>
                <c:pt idx="37211">
                  <c:v>205421.886857063</c:v>
                </c:pt>
                <c:pt idx="37212">
                  <c:v>236203.033125177</c:v>
                </c:pt>
                <c:pt idx="37213">
                  <c:v>223139.463071533</c:v>
                </c:pt>
                <c:pt idx="37214">
                  <c:v>358064.0787660468</c:v>
                </c:pt>
                <c:pt idx="37215">
                  <c:v>268380.336849921</c:v>
                </c:pt>
                <c:pt idx="37216">
                  <c:v>211921.361633927</c:v>
                </c:pt>
                <c:pt idx="37217">
                  <c:v>309659.351092103</c:v>
                </c:pt>
                <c:pt idx="37218">
                  <c:v>214287.452753734</c:v>
                </c:pt>
                <c:pt idx="37219">
                  <c:v>285619.910360922</c:v>
                </c:pt>
                <c:pt idx="37220">
                  <c:v>205923.517669512</c:v>
                </c:pt>
                <c:pt idx="37221">
                  <c:v>240989.80721894</c:v>
                </c:pt>
                <c:pt idx="37222">
                  <c:v>254389.771093404</c:v>
                </c:pt>
                <c:pt idx="37223">
                  <c:v>235744.625638609</c:v>
                </c:pt>
                <c:pt idx="37224">
                  <c:v>205922.843148238</c:v>
                </c:pt>
                <c:pt idx="37225">
                  <c:v>252746.174726536</c:v>
                </c:pt>
                <c:pt idx="37226">
                  <c:v>271054.839561061</c:v>
                </c:pt>
                <c:pt idx="37227">
                  <c:v>334145.991333213</c:v>
                </c:pt>
                <c:pt idx="37228">
                  <c:v>289024.278107946</c:v>
                </c:pt>
                <c:pt idx="37229">
                  <c:v>305924.4577247818</c:v>
                </c:pt>
                <c:pt idx="37230">
                  <c:v>280535.44421918</c:v>
                </c:pt>
                <c:pt idx="37231">
                  <c:v>278803.769393572</c:v>
                </c:pt>
                <c:pt idx="37232">
                  <c:v>287280.424115449</c:v>
                </c:pt>
                <c:pt idx="37233">
                  <c:v>248060.36123264</c:v>
                </c:pt>
                <c:pt idx="37234">
                  <c:v>304454.744461232</c:v>
                </c:pt>
                <c:pt idx="37235">
                  <c:v>260530.293639732</c:v>
                </c:pt>
                <c:pt idx="37236">
                  <c:v>363147.978347119</c:v>
                </c:pt>
                <c:pt idx="37237">
                  <c:v>249986.309575001</c:v>
                </c:pt>
                <c:pt idx="37238">
                  <c:v>307886.902038797</c:v>
                </c:pt>
                <c:pt idx="37239">
                  <c:v>314515.705089655</c:v>
                </c:pt>
                <c:pt idx="37240">
                  <c:v>316350.268131822</c:v>
                </c:pt>
                <c:pt idx="37241">
                  <c:v>335488.098765994</c:v>
                </c:pt>
                <c:pt idx="37242">
                  <c:v>319357.168210789</c:v>
                </c:pt>
                <c:pt idx="37243">
                  <c:v>341437.721555259</c:v>
                </c:pt>
                <c:pt idx="37244">
                  <c:v>323364.145000628</c:v>
                </c:pt>
                <c:pt idx="37245">
                  <c:v>331180.391829965</c:v>
                </c:pt>
                <c:pt idx="37246">
                  <c:v>406078.645903854</c:v>
                </c:pt>
                <c:pt idx="37247">
                  <c:v>306260.248558743</c:v>
                </c:pt>
                <c:pt idx="37248">
                  <c:v>398175.473259939</c:v>
                </c:pt>
                <c:pt idx="37249">
                  <c:v>347168.313883786</c:v>
                </c:pt>
                <c:pt idx="37250">
                  <c:v>260980.49489394</c:v>
                </c:pt>
                <c:pt idx="37251">
                  <c:v>309740.101401679</c:v>
                </c:pt>
                <c:pt idx="37252">
                  <c:v>312036.572596523</c:v>
                </c:pt>
                <c:pt idx="37253">
                  <c:v>364837.803495641</c:v>
                </c:pt>
                <c:pt idx="37254">
                  <c:v>293237.261055719</c:v>
                </c:pt>
                <c:pt idx="37255">
                  <c:v>295623.591388752</c:v>
                </c:pt>
                <c:pt idx="37256">
                  <c:v>369840.323006182</c:v>
                </c:pt>
                <c:pt idx="37257">
                  <c:v>326574.699193354</c:v>
                </c:pt>
                <c:pt idx="37258">
                  <c:v>371697.404170811</c:v>
                </c:pt>
                <c:pt idx="37259">
                  <c:v>319488.321898583</c:v>
                </c:pt>
                <c:pt idx="37260">
                  <c:v>325009.736127277</c:v>
                </c:pt>
                <c:pt idx="37261">
                  <c:v>296347.817674622</c:v>
                </c:pt>
                <c:pt idx="37262">
                  <c:v>287466.684058363</c:v>
                </c:pt>
                <c:pt idx="37263">
                  <c:v>314718.560202298</c:v>
                </c:pt>
                <c:pt idx="37264">
                  <c:v>323571.565999136</c:v>
                </c:pt>
                <c:pt idx="37265">
                  <c:v>295126.642319246</c:v>
                </c:pt>
                <c:pt idx="37266">
                  <c:v>376667.075701798</c:v>
                </c:pt>
                <c:pt idx="37267">
                  <c:v>332110.078146825</c:v>
                </c:pt>
                <c:pt idx="37268">
                  <c:v>273773.000328353</c:v>
                </c:pt>
                <c:pt idx="37269">
                  <c:v>351559.859028446</c:v>
                </c:pt>
                <c:pt idx="37270">
                  <c:v>371114.180481557</c:v>
                </c:pt>
                <c:pt idx="37271">
                  <c:v>379388.73999395</c:v>
                </c:pt>
                <c:pt idx="37272">
                  <c:v>267823.620650719</c:v>
                </c:pt>
                <c:pt idx="37273">
                  <c:v>251511.587891209</c:v>
                </c:pt>
                <c:pt idx="37274">
                  <c:v>248468.898355147</c:v>
                </c:pt>
                <c:pt idx="37275">
                  <c:v>346273.716160063</c:v>
                </c:pt>
                <c:pt idx="37276">
                  <c:v>247686.962989622</c:v>
                </c:pt>
                <c:pt idx="37277">
                  <c:v>295286.6579691018</c:v>
                </c:pt>
                <c:pt idx="37278">
                  <c:v>355391.033783572</c:v>
                </c:pt>
                <c:pt idx="37279">
                  <c:v>305298.284164185</c:v>
                </c:pt>
                <c:pt idx="37280">
                  <c:v>349749.631680581</c:v>
                </c:pt>
                <c:pt idx="37281">
                  <c:v>306786.6887105848</c:v>
                </c:pt>
                <c:pt idx="37282">
                  <c:v>311300.727791377</c:v>
                </c:pt>
                <c:pt idx="37283">
                  <c:v>316226.671682791</c:v>
                </c:pt>
                <c:pt idx="37284">
                  <c:v>306405.118168984</c:v>
                </c:pt>
                <c:pt idx="37285">
                  <c:v>385844.756367821</c:v>
                </c:pt>
                <c:pt idx="37286">
                  <c:v>775219.934635443</c:v>
                </c:pt>
                <c:pt idx="37287">
                  <c:v>801415.041216597</c:v>
                </c:pt>
                <c:pt idx="37288">
                  <c:v>812255.442516442</c:v>
                </c:pt>
                <c:pt idx="37289">
                  <c:v>842215.871658172</c:v>
                </c:pt>
                <c:pt idx="37290">
                  <c:v>816753.016511543</c:v>
                </c:pt>
                <c:pt idx="37291">
                  <c:v>795750.070640317</c:v>
                </c:pt>
                <c:pt idx="37292">
                  <c:v>793928.581824916</c:v>
                </c:pt>
                <c:pt idx="37293">
                  <c:v>817790.324841799</c:v>
                </c:pt>
                <c:pt idx="37294">
                  <c:v>791257.6829418626</c:v>
                </c:pt>
                <c:pt idx="37295">
                  <c:v>912995.488810979</c:v>
                </c:pt>
                <c:pt idx="37296">
                  <c:v>786627.359632001</c:v>
                </c:pt>
                <c:pt idx="37297">
                  <c:v>799738.593109032</c:v>
                </c:pt>
                <c:pt idx="37298">
                  <c:v>834214.566740868</c:v>
                </c:pt>
                <c:pt idx="37299">
                  <c:v>708383.402457215</c:v>
                </c:pt>
                <c:pt idx="37300">
                  <c:v>283090.891197878</c:v>
                </c:pt>
                <c:pt idx="37301">
                  <c:v>314687.525544667</c:v>
                </c:pt>
                <c:pt idx="37302">
                  <c:v>320133.540050774</c:v>
                </c:pt>
                <c:pt idx="37303">
                  <c:v>332884.389787723</c:v>
                </c:pt>
                <c:pt idx="37304">
                  <c:v>263738.296382023</c:v>
                </c:pt>
                <c:pt idx="37305">
                  <c:v>390532.440329545</c:v>
                </c:pt>
                <c:pt idx="37306">
                  <c:v>264372.780986147</c:v>
                </c:pt>
                <c:pt idx="37307">
                  <c:v>266843.597078465</c:v>
                </c:pt>
                <c:pt idx="37308">
                  <c:v>599984.276023931</c:v>
                </c:pt>
                <c:pt idx="37309">
                  <c:v>602872.382282742</c:v>
                </c:pt>
                <c:pt idx="37310">
                  <c:v>582702.5896952527</c:v>
                </c:pt>
                <c:pt idx="37311">
                  <c:v>553695.360697343</c:v>
                </c:pt>
                <c:pt idx="37312">
                  <c:v>553677.615307123</c:v>
                </c:pt>
                <c:pt idx="37313">
                  <c:v>580935.6447329789</c:v>
                </c:pt>
                <c:pt idx="37314">
                  <c:v>561673.958270524</c:v>
                </c:pt>
                <c:pt idx="37315">
                  <c:v>552520.873345203</c:v>
                </c:pt>
                <c:pt idx="37316">
                  <c:v>655403.802239152</c:v>
                </c:pt>
                <c:pt idx="37317">
                  <c:v>556528.212480787</c:v>
                </c:pt>
                <c:pt idx="37318">
                  <c:v>593400.943156333</c:v>
                </c:pt>
                <c:pt idx="37319">
                  <c:v>621290.032864818</c:v>
                </c:pt>
                <c:pt idx="37320">
                  <c:v>370435.221837676</c:v>
                </c:pt>
                <c:pt idx="37321">
                  <c:v>269913.932155767</c:v>
                </c:pt>
                <c:pt idx="37322">
                  <c:v>331566.26005734</c:v>
                </c:pt>
                <c:pt idx="37323">
                  <c:v>255578.614957842</c:v>
                </c:pt>
                <c:pt idx="37324">
                  <c:v>258985.96438364</c:v>
                </c:pt>
                <c:pt idx="37325">
                  <c:v>264079.1177660838</c:v>
                </c:pt>
                <c:pt idx="37326">
                  <c:v>379643.266430924</c:v>
                </c:pt>
                <c:pt idx="37327">
                  <c:v>267486.764954165</c:v>
                </c:pt>
                <c:pt idx="37328">
                  <c:v>305512.857141553</c:v>
                </c:pt>
                <c:pt idx="37329">
                  <c:v>309376.12930155</c:v>
                </c:pt>
                <c:pt idx="37330">
                  <c:v>276790.3407976318</c:v>
                </c:pt>
                <c:pt idx="37331">
                  <c:v>329161.781998856</c:v>
                </c:pt>
                <c:pt idx="37332">
                  <c:v>269905.945667989</c:v>
                </c:pt>
                <c:pt idx="37333">
                  <c:v>263921.062230049</c:v>
                </c:pt>
                <c:pt idx="37334">
                  <c:v>256723.256750925</c:v>
                </c:pt>
                <c:pt idx="37335">
                  <c:v>336183.037290527</c:v>
                </c:pt>
                <c:pt idx="37336">
                  <c:v>328661.293323764</c:v>
                </c:pt>
                <c:pt idx="37337">
                  <c:v>294092.137491757</c:v>
                </c:pt>
                <c:pt idx="37338">
                  <c:v>255416.654815445</c:v>
                </c:pt>
                <c:pt idx="37339">
                  <c:v>289628.758848512</c:v>
                </c:pt>
                <c:pt idx="37340">
                  <c:v>342317.6112542468</c:v>
                </c:pt>
                <c:pt idx="37341">
                  <c:v>287106.585450076</c:v>
                </c:pt>
                <c:pt idx="37342">
                  <c:v>255796.159055374</c:v>
                </c:pt>
                <c:pt idx="37343">
                  <c:v>284711.7829926878</c:v>
                </c:pt>
                <c:pt idx="37344">
                  <c:v>282398.728256927</c:v>
                </c:pt>
                <c:pt idx="37345">
                  <c:v>365805.83983726</c:v>
                </c:pt>
                <c:pt idx="37346">
                  <c:v>256918.279295032</c:v>
                </c:pt>
                <c:pt idx="37347">
                  <c:v>434204.884316022</c:v>
                </c:pt>
                <c:pt idx="37348">
                  <c:v>312558.645118501</c:v>
                </c:pt>
                <c:pt idx="37349">
                  <c:v>399567.298146396</c:v>
                </c:pt>
                <c:pt idx="37350">
                  <c:v>343207.32609611</c:v>
                </c:pt>
                <c:pt idx="37351">
                  <c:v>325650.429859612</c:v>
                </c:pt>
                <c:pt idx="37352">
                  <c:v>345259.211515268</c:v>
                </c:pt>
                <c:pt idx="37353">
                  <c:v>303405.122861267</c:v>
                </c:pt>
                <c:pt idx="37354">
                  <c:v>295961.164719869</c:v>
                </c:pt>
                <c:pt idx="37355">
                  <c:v>357208.587695617</c:v>
                </c:pt>
                <c:pt idx="37356">
                  <c:v>391431.340648903</c:v>
                </c:pt>
                <c:pt idx="37357">
                  <c:v>346046.12710995</c:v>
                </c:pt>
                <c:pt idx="37358">
                  <c:v>288314.709017117</c:v>
                </c:pt>
                <c:pt idx="37359">
                  <c:v>335932.413965086</c:v>
                </c:pt>
                <c:pt idx="37360">
                  <c:v>326813.60271677</c:v>
                </c:pt>
                <c:pt idx="37361">
                  <c:v>363227.214114674</c:v>
                </c:pt>
                <c:pt idx="37362">
                  <c:v>307991.72992075</c:v>
                </c:pt>
                <c:pt idx="37363">
                  <c:v>282378.394969011</c:v>
                </c:pt>
                <c:pt idx="37364">
                  <c:v>288331.202324529</c:v>
                </c:pt>
                <c:pt idx="37365">
                  <c:v>364914.6797258858</c:v>
                </c:pt>
                <c:pt idx="37366">
                  <c:v>399206.136943265</c:v>
                </c:pt>
                <c:pt idx="37367">
                  <c:v>491605.151743765</c:v>
                </c:pt>
                <c:pt idx="37368">
                  <c:v>371202.315475486</c:v>
                </c:pt>
                <c:pt idx="37369">
                  <c:v>423649.9497859</c:v>
                </c:pt>
                <c:pt idx="37370">
                  <c:v>378101.626645723</c:v>
                </c:pt>
                <c:pt idx="37371">
                  <c:v>383192.984404468</c:v>
                </c:pt>
                <c:pt idx="37372">
                  <c:v>340383.991111638</c:v>
                </c:pt>
                <c:pt idx="37373">
                  <c:v>383616.402741696</c:v>
                </c:pt>
                <c:pt idx="37374">
                  <c:v>314151.50014516</c:v>
                </c:pt>
                <c:pt idx="37375">
                  <c:v>368220.827207285</c:v>
                </c:pt>
                <c:pt idx="37376">
                  <c:v>324010.563068372</c:v>
                </c:pt>
                <c:pt idx="37377">
                  <c:v>350460.164833302</c:v>
                </c:pt>
                <c:pt idx="37378">
                  <c:v>312083.453043907</c:v>
                </c:pt>
                <c:pt idx="37379">
                  <c:v>382943.633504702</c:v>
                </c:pt>
                <c:pt idx="37380">
                  <c:v>325703.120596667</c:v>
                </c:pt>
                <c:pt idx="37381">
                  <c:v>363415.941593371</c:v>
                </c:pt>
                <c:pt idx="37382">
                  <c:v>355408.422155159</c:v>
                </c:pt>
                <c:pt idx="37383">
                  <c:v>368523.558622312</c:v>
                </c:pt>
                <c:pt idx="37384">
                  <c:v>436932.370301543</c:v>
                </c:pt>
                <c:pt idx="37385">
                  <c:v>481307.3920276368</c:v>
                </c:pt>
                <c:pt idx="37386">
                  <c:v>369525.614777078</c:v>
                </c:pt>
                <c:pt idx="37387">
                  <c:v>350431.329466001</c:v>
                </c:pt>
                <c:pt idx="37388">
                  <c:v>427386.119003521</c:v>
                </c:pt>
                <c:pt idx="37389">
                  <c:v>481503.205130622</c:v>
                </c:pt>
                <c:pt idx="37390">
                  <c:v>452472.113252307</c:v>
                </c:pt>
                <c:pt idx="37391">
                  <c:v>371573.207667315</c:v>
                </c:pt>
                <c:pt idx="37392">
                  <c:v>378787.341783919</c:v>
                </c:pt>
                <c:pt idx="37393">
                  <c:v>318112.676011932</c:v>
                </c:pt>
                <c:pt idx="37394">
                  <c:v>362375.72281882</c:v>
                </c:pt>
                <c:pt idx="37395">
                  <c:v>332868.082481595</c:v>
                </c:pt>
                <c:pt idx="37396">
                  <c:v>457720.510226041</c:v>
                </c:pt>
                <c:pt idx="37397">
                  <c:v>354904.710036412</c:v>
                </c:pt>
                <c:pt idx="37398">
                  <c:v>546255.950295256</c:v>
                </c:pt>
                <c:pt idx="37399">
                  <c:v>484729.5446598</c:v>
                </c:pt>
                <c:pt idx="37400">
                  <c:v>468074.448231528</c:v>
                </c:pt>
                <c:pt idx="37401">
                  <c:v>409034.834303909</c:v>
                </c:pt>
                <c:pt idx="37402">
                  <c:v>406936.8798200968</c:v>
                </c:pt>
                <c:pt idx="37403">
                  <c:v>412349.67543909</c:v>
                </c:pt>
                <c:pt idx="37404">
                  <c:v>447652.946751005</c:v>
                </c:pt>
                <c:pt idx="37405">
                  <c:v>410292.446248239</c:v>
                </c:pt>
                <c:pt idx="37406">
                  <c:v>467004.861918075</c:v>
                </c:pt>
                <c:pt idx="37407">
                  <c:v>457621.081552433</c:v>
                </c:pt>
                <c:pt idx="37408">
                  <c:v>402058.273533515</c:v>
                </c:pt>
                <c:pt idx="37409">
                  <c:v>522361.241475016</c:v>
                </c:pt>
                <c:pt idx="37410">
                  <c:v>518650.458661914</c:v>
                </c:pt>
                <c:pt idx="37411">
                  <c:v>437571.35916897</c:v>
                </c:pt>
                <c:pt idx="37412">
                  <c:v>507982.426418988</c:v>
                </c:pt>
                <c:pt idx="37413">
                  <c:v>455110.307560155</c:v>
                </c:pt>
                <c:pt idx="37414">
                  <c:v>448474.974608696</c:v>
                </c:pt>
                <c:pt idx="37415">
                  <c:v>395009.63065947</c:v>
                </c:pt>
                <c:pt idx="37416">
                  <c:v>478004.473973051</c:v>
                </c:pt>
                <c:pt idx="37417">
                  <c:v>388841.159768209</c:v>
                </c:pt>
                <c:pt idx="37418">
                  <c:v>389408.799377906</c:v>
                </c:pt>
                <c:pt idx="37419">
                  <c:v>401906.188520101</c:v>
                </c:pt>
                <c:pt idx="37420">
                  <c:v>414058.7710578878</c:v>
                </c:pt>
                <c:pt idx="37421">
                  <c:v>337382.1449979618</c:v>
                </c:pt>
                <c:pt idx="37422">
                  <c:v>269145.64103366</c:v>
                </c:pt>
                <c:pt idx="37423">
                  <c:v>304680.061235825</c:v>
                </c:pt>
                <c:pt idx="37424">
                  <c:v>261839.12190077</c:v>
                </c:pt>
                <c:pt idx="37425">
                  <c:v>275128.951115544</c:v>
                </c:pt>
                <c:pt idx="37426">
                  <c:v>372276.433202134</c:v>
                </c:pt>
                <c:pt idx="37427">
                  <c:v>258176.010812461</c:v>
                </c:pt>
                <c:pt idx="37428">
                  <c:v>287518.350918479</c:v>
                </c:pt>
                <c:pt idx="37429">
                  <c:v>326087.966909274</c:v>
                </c:pt>
                <c:pt idx="37430">
                  <c:v>303857.247177053</c:v>
                </c:pt>
                <c:pt idx="37431">
                  <c:v>315769.776362132</c:v>
                </c:pt>
                <c:pt idx="37432">
                  <c:v>263800.792001526</c:v>
                </c:pt>
                <c:pt idx="37433">
                  <c:v>287962.530123976</c:v>
                </c:pt>
                <c:pt idx="37434">
                  <c:v>259022.466077221</c:v>
                </c:pt>
                <c:pt idx="37435">
                  <c:v>379856.265969882</c:v>
                </c:pt>
                <c:pt idx="37436">
                  <c:v>271738.7526342818</c:v>
                </c:pt>
                <c:pt idx="37437">
                  <c:v>289703.89937734</c:v>
                </c:pt>
                <c:pt idx="37438">
                  <c:v>260098.130509263</c:v>
                </c:pt>
                <c:pt idx="37439">
                  <c:v>349561.705778404</c:v>
                </c:pt>
                <c:pt idx="37440">
                  <c:v>303286.556103833</c:v>
                </c:pt>
                <c:pt idx="37441">
                  <c:v>259638.333666457</c:v>
                </c:pt>
                <c:pt idx="37442">
                  <c:v>289949.303042198</c:v>
                </c:pt>
                <c:pt idx="37443">
                  <c:v>288309.147408943</c:v>
                </c:pt>
                <c:pt idx="37444">
                  <c:v>257466.063338976</c:v>
                </c:pt>
                <c:pt idx="37445">
                  <c:v>281673.6427787598</c:v>
                </c:pt>
                <c:pt idx="37446">
                  <c:v>285447.777879966</c:v>
                </c:pt>
                <c:pt idx="37447">
                  <c:v>382355.136138495</c:v>
                </c:pt>
                <c:pt idx="37448">
                  <c:v>287605.987212786</c:v>
                </c:pt>
                <c:pt idx="37449">
                  <c:v>335800.81907377</c:v>
                </c:pt>
                <c:pt idx="37450">
                  <c:v>286883.977038549</c:v>
                </c:pt>
                <c:pt idx="37451">
                  <c:v>273232.892549232</c:v>
                </c:pt>
                <c:pt idx="37452">
                  <c:v>269791.8342101</c:v>
                </c:pt>
                <c:pt idx="37453">
                  <c:v>256001.080016645</c:v>
                </c:pt>
                <c:pt idx="37454">
                  <c:v>314399.807073863</c:v>
                </c:pt>
                <c:pt idx="37455">
                  <c:v>333698.436796002</c:v>
                </c:pt>
                <c:pt idx="37456">
                  <c:v>365637.249655583</c:v>
                </c:pt>
                <c:pt idx="37457">
                  <c:v>364077.8779673448</c:v>
                </c:pt>
                <c:pt idx="37458">
                  <c:v>275870.763852331</c:v>
                </c:pt>
                <c:pt idx="37459">
                  <c:v>275718.365338378</c:v>
                </c:pt>
                <c:pt idx="37460">
                  <c:v>343462.157549481</c:v>
                </c:pt>
                <c:pt idx="37461">
                  <c:v>358194.795977523</c:v>
                </c:pt>
                <c:pt idx="37462">
                  <c:v>274600.491999174</c:v>
                </c:pt>
                <c:pt idx="37463">
                  <c:v>276696.188330859</c:v>
                </c:pt>
                <c:pt idx="37464">
                  <c:v>340966.288510134</c:v>
                </c:pt>
                <c:pt idx="37465">
                  <c:v>279602.976637756</c:v>
                </c:pt>
                <c:pt idx="37466">
                  <c:v>379069.761629103</c:v>
                </c:pt>
                <c:pt idx="37467">
                  <c:v>277641.81446413</c:v>
                </c:pt>
                <c:pt idx="37468">
                  <c:v>332963.120475616</c:v>
                </c:pt>
                <c:pt idx="37469">
                  <c:v>290307.635694639</c:v>
                </c:pt>
                <c:pt idx="37470">
                  <c:v>365914.895280064</c:v>
                </c:pt>
                <c:pt idx="37471">
                  <c:v>298617.42782757</c:v>
                </c:pt>
                <c:pt idx="37472">
                  <c:v>311256.479641081</c:v>
                </c:pt>
                <c:pt idx="37473">
                  <c:v>350220.438278979</c:v>
                </c:pt>
                <c:pt idx="37474">
                  <c:v>304357.939120988</c:v>
                </c:pt>
                <c:pt idx="37475">
                  <c:v>283778.126375948</c:v>
                </c:pt>
                <c:pt idx="37476">
                  <c:v>383860.772651919</c:v>
                </c:pt>
                <c:pt idx="37477">
                  <c:v>315704.1384255378</c:v>
                </c:pt>
                <c:pt idx="37478">
                  <c:v>312451.763591316</c:v>
                </c:pt>
                <c:pt idx="37479">
                  <c:v>309536.702220577</c:v>
                </c:pt>
                <c:pt idx="37480">
                  <c:v>337662.607970604</c:v>
                </c:pt>
                <c:pt idx="37481">
                  <c:v>274913.134989259</c:v>
                </c:pt>
                <c:pt idx="37482">
                  <c:v>332663.227108945</c:v>
                </c:pt>
                <c:pt idx="37483">
                  <c:v>300525.121663905</c:v>
                </c:pt>
                <c:pt idx="37484">
                  <c:v>262880.676530911</c:v>
                </c:pt>
                <c:pt idx="37485">
                  <c:v>262787.127068743</c:v>
                </c:pt>
                <c:pt idx="37486">
                  <c:v>357122.643546373</c:v>
                </c:pt>
                <c:pt idx="37487">
                  <c:v>159474.838905723</c:v>
                </c:pt>
                <c:pt idx="37488">
                  <c:v>119321.105195319</c:v>
                </c:pt>
                <c:pt idx="37489">
                  <c:v>176243.795896559</c:v>
                </c:pt>
                <c:pt idx="37490">
                  <c:v>155541.612759905</c:v>
                </c:pt>
                <c:pt idx="37491">
                  <c:v>140675.519561384</c:v>
                </c:pt>
                <c:pt idx="37492">
                  <c:v>160182.590926598</c:v>
                </c:pt>
                <c:pt idx="37493">
                  <c:v>147068.658630479</c:v>
                </c:pt>
                <c:pt idx="37494">
                  <c:v>150283.78580624</c:v>
                </c:pt>
                <c:pt idx="37495">
                  <c:v>139626.47765644</c:v>
                </c:pt>
                <c:pt idx="37496">
                  <c:v>196607.365111963</c:v>
                </c:pt>
                <c:pt idx="37497">
                  <c:v>146420.784335537</c:v>
                </c:pt>
                <c:pt idx="37498">
                  <c:v>117413.045670162</c:v>
                </c:pt>
                <c:pt idx="37499">
                  <c:v>202516.200744606</c:v>
                </c:pt>
                <c:pt idx="37500">
                  <c:v>155516.986026467</c:v>
                </c:pt>
                <c:pt idx="37501">
                  <c:v>118563.908063771</c:v>
                </c:pt>
                <c:pt idx="37502">
                  <c:v>157086.863589572</c:v>
                </c:pt>
                <c:pt idx="37503">
                  <c:v>119901.293837696</c:v>
                </c:pt>
                <c:pt idx="37504">
                  <c:v>146572.254347612</c:v>
                </c:pt>
                <c:pt idx="37505">
                  <c:v>220320.482188249</c:v>
                </c:pt>
                <c:pt idx="37506">
                  <c:v>147780.633596273</c:v>
                </c:pt>
                <c:pt idx="37507">
                  <c:v>118454.839732314</c:v>
                </c:pt>
                <c:pt idx="37508">
                  <c:v>206495.979806821</c:v>
                </c:pt>
                <c:pt idx="37509">
                  <c:v>161974.672069222</c:v>
                </c:pt>
                <c:pt idx="37510">
                  <c:v>118498.823350506</c:v>
                </c:pt>
                <c:pt idx="37511">
                  <c:v>230729.146467919</c:v>
                </c:pt>
                <c:pt idx="37512">
                  <c:v>245257.472782203</c:v>
                </c:pt>
                <c:pt idx="37513">
                  <c:v>216332.513957684</c:v>
                </c:pt>
                <c:pt idx="37514">
                  <c:v>146721.434376611</c:v>
                </c:pt>
                <c:pt idx="37515">
                  <c:v>222845.111408141</c:v>
                </c:pt>
                <c:pt idx="37516">
                  <c:v>151080.138080792</c:v>
                </c:pt>
                <c:pt idx="37517">
                  <c:v>134615.875174681</c:v>
                </c:pt>
                <c:pt idx="37518">
                  <c:v>202203.863523251</c:v>
                </c:pt>
                <c:pt idx="37519">
                  <c:v>198331.273573388</c:v>
                </c:pt>
                <c:pt idx="37520">
                  <c:v>239373.959672581</c:v>
                </c:pt>
                <c:pt idx="37521">
                  <c:v>222110.78291048</c:v>
                </c:pt>
                <c:pt idx="37522">
                  <c:v>198378.862462955</c:v>
                </c:pt>
                <c:pt idx="37523">
                  <c:v>200798.846198253</c:v>
                </c:pt>
                <c:pt idx="37524">
                  <c:v>233230.420789552</c:v>
                </c:pt>
                <c:pt idx="37525">
                  <c:v>362862.771155876</c:v>
                </c:pt>
                <c:pt idx="37526">
                  <c:v>316755.347272985</c:v>
                </c:pt>
                <c:pt idx="37527">
                  <c:v>299204.344686924</c:v>
                </c:pt>
                <c:pt idx="37528">
                  <c:v>308181.573270932</c:v>
                </c:pt>
                <c:pt idx="37529">
                  <c:v>438546.372383855</c:v>
                </c:pt>
                <c:pt idx="37530">
                  <c:v>385449.071351782</c:v>
                </c:pt>
                <c:pt idx="37531">
                  <c:v>313457.3455444978</c:v>
                </c:pt>
                <c:pt idx="37532">
                  <c:v>369634.37920679</c:v>
                </c:pt>
                <c:pt idx="37533">
                  <c:v>340081.639054575</c:v>
                </c:pt>
                <c:pt idx="37534">
                  <c:v>316124.463340286</c:v>
                </c:pt>
                <c:pt idx="37535">
                  <c:v>283857.044988133</c:v>
                </c:pt>
                <c:pt idx="37536">
                  <c:v>262116.227117127</c:v>
                </c:pt>
                <c:pt idx="37537">
                  <c:v>231203.379945374</c:v>
                </c:pt>
                <c:pt idx="37538">
                  <c:v>286171.379218956</c:v>
                </c:pt>
                <c:pt idx="37539">
                  <c:v>246267.586927624</c:v>
                </c:pt>
                <c:pt idx="37540">
                  <c:v>308732.388108558</c:v>
                </c:pt>
                <c:pt idx="37541">
                  <c:v>245864.799082853</c:v>
                </c:pt>
                <c:pt idx="37542">
                  <c:v>298466.1720205558</c:v>
                </c:pt>
                <c:pt idx="37543">
                  <c:v>257003.179198905</c:v>
                </c:pt>
                <c:pt idx="37544">
                  <c:v>315041.743157426</c:v>
                </c:pt>
                <c:pt idx="37545">
                  <c:v>273694.776726455</c:v>
                </c:pt>
                <c:pt idx="37546">
                  <c:v>268753.905608815</c:v>
                </c:pt>
                <c:pt idx="37547">
                  <c:v>246218.992717793</c:v>
                </c:pt>
                <c:pt idx="37548">
                  <c:v>279558.393317057</c:v>
                </c:pt>
                <c:pt idx="37549">
                  <c:v>235369.305181471</c:v>
                </c:pt>
                <c:pt idx="37550">
                  <c:v>298281.548602895</c:v>
                </c:pt>
                <c:pt idx="37551">
                  <c:v>290679.033237486</c:v>
                </c:pt>
                <c:pt idx="37552">
                  <c:v>314034.262695015</c:v>
                </c:pt>
                <c:pt idx="37553">
                  <c:v>267054.745222565</c:v>
                </c:pt>
                <c:pt idx="37554">
                  <c:v>304694.634431954</c:v>
                </c:pt>
                <c:pt idx="37555">
                  <c:v>251803.209939041</c:v>
                </c:pt>
                <c:pt idx="37556">
                  <c:v>255614.968185872</c:v>
                </c:pt>
                <c:pt idx="37557">
                  <c:v>270353.50457183</c:v>
                </c:pt>
                <c:pt idx="37558">
                  <c:v>236563.993231149</c:v>
                </c:pt>
                <c:pt idx="37559">
                  <c:v>262888.403785752</c:v>
                </c:pt>
                <c:pt idx="37560">
                  <c:v>301178.498179995</c:v>
                </c:pt>
                <c:pt idx="37561">
                  <c:v>311123.769625905</c:v>
                </c:pt>
                <c:pt idx="37562">
                  <c:v>232511.058651964</c:v>
                </c:pt>
                <c:pt idx="37563">
                  <c:v>262815.213895115</c:v>
                </c:pt>
                <c:pt idx="37564">
                  <c:v>259307.722761773</c:v>
                </c:pt>
                <c:pt idx="37565">
                  <c:v>276357.018029424</c:v>
                </c:pt>
                <c:pt idx="37566">
                  <c:v>346551.467862864</c:v>
                </c:pt>
                <c:pt idx="37567">
                  <c:v>277629.400715118</c:v>
                </c:pt>
                <c:pt idx="37568">
                  <c:v>225440.29839595</c:v>
                </c:pt>
                <c:pt idx="37569">
                  <c:v>206286.747906947</c:v>
                </c:pt>
                <c:pt idx="37570">
                  <c:v>278158.923518096</c:v>
                </c:pt>
                <c:pt idx="37571">
                  <c:v>196276.06561759</c:v>
                </c:pt>
                <c:pt idx="37572">
                  <c:v>259723.808037403</c:v>
                </c:pt>
                <c:pt idx="37573">
                  <c:v>214364.043648936</c:v>
                </c:pt>
                <c:pt idx="37574">
                  <c:v>189149.793936274</c:v>
                </c:pt>
                <c:pt idx="37575">
                  <c:v>189607.335675128</c:v>
                </c:pt>
                <c:pt idx="37576">
                  <c:v>332080.809049355</c:v>
                </c:pt>
                <c:pt idx="37577">
                  <c:v>273989.62487757</c:v>
                </c:pt>
                <c:pt idx="37578">
                  <c:v>134227.534249729</c:v>
                </c:pt>
                <c:pt idx="37579">
                  <c:v>124856.745139878</c:v>
                </c:pt>
                <c:pt idx="37580">
                  <c:v>195482.819515072</c:v>
                </c:pt>
                <c:pt idx="37581">
                  <c:v>186105.02824327</c:v>
                </c:pt>
                <c:pt idx="37582">
                  <c:v>194900.004422721</c:v>
                </c:pt>
                <c:pt idx="37583">
                  <c:v>173217.005603146</c:v>
                </c:pt>
                <c:pt idx="37584">
                  <c:v>180956.300892296</c:v>
                </c:pt>
                <c:pt idx="37585">
                  <c:v>140184.077146872</c:v>
                </c:pt>
                <c:pt idx="37586">
                  <c:v>218331.568166951</c:v>
                </c:pt>
                <c:pt idx="37587">
                  <c:v>224445.440965404</c:v>
                </c:pt>
                <c:pt idx="37588">
                  <c:v>186751.958724404</c:v>
                </c:pt>
                <c:pt idx="37589">
                  <c:v>240667.72866352</c:v>
                </c:pt>
                <c:pt idx="37590">
                  <c:v>252675.467854896</c:v>
                </c:pt>
                <c:pt idx="37591">
                  <c:v>263284.182441302</c:v>
                </c:pt>
                <c:pt idx="37592">
                  <c:v>186098.290749725</c:v>
                </c:pt>
                <c:pt idx="37593">
                  <c:v>226452.612449807</c:v>
                </c:pt>
                <c:pt idx="37594">
                  <c:v>238329.456765377</c:v>
                </c:pt>
                <c:pt idx="37595">
                  <c:v>221783.459964196</c:v>
                </c:pt>
                <c:pt idx="37596">
                  <c:v>289141.815172262</c:v>
                </c:pt>
                <c:pt idx="37597">
                  <c:v>188478.089106379</c:v>
                </c:pt>
                <c:pt idx="37598">
                  <c:v>213763.951872927</c:v>
                </c:pt>
                <c:pt idx="37599">
                  <c:v>222454.375450397</c:v>
                </c:pt>
                <c:pt idx="37600">
                  <c:v>284285.900911285</c:v>
                </c:pt>
                <c:pt idx="37601">
                  <c:v>235424.717412755</c:v>
                </c:pt>
                <c:pt idx="37602">
                  <c:v>255066.906155883</c:v>
                </c:pt>
                <c:pt idx="37603">
                  <c:v>238047.899182839</c:v>
                </c:pt>
                <c:pt idx="37604">
                  <c:v>205607.736633958</c:v>
                </c:pt>
                <c:pt idx="37605">
                  <c:v>245796.941212677</c:v>
                </c:pt>
                <c:pt idx="37606">
                  <c:v>427932.315062505</c:v>
                </c:pt>
                <c:pt idx="37607">
                  <c:v>437985.754425678</c:v>
                </c:pt>
                <c:pt idx="37608">
                  <c:v>346120.735967816</c:v>
                </c:pt>
                <c:pt idx="37609">
                  <c:v>344861.060242272</c:v>
                </c:pt>
                <c:pt idx="37610">
                  <c:v>378061.951429112</c:v>
                </c:pt>
                <c:pt idx="37611">
                  <c:v>360424.894790104</c:v>
                </c:pt>
                <c:pt idx="37612">
                  <c:v>355472.6058321318</c:v>
                </c:pt>
                <c:pt idx="37613">
                  <c:v>327395.291771033</c:v>
                </c:pt>
                <c:pt idx="37614">
                  <c:v>353407.077843911</c:v>
                </c:pt>
                <c:pt idx="37615">
                  <c:v>379885.420061116</c:v>
                </c:pt>
                <c:pt idx="37616">
                  <c:v>338540.8848357478</c:v>
                </c:pt>
                <c:pt idx="37617">
                  <c:v>433995.393943603</c:v>
                </c:pt>
                <c:pt idx="37618">
                  <c:v>438838.952977802</c:v>
                </c:pt>
                <c:pt idx="37619">
                  <c:v>475088.414707183</c:v>
                </c:pt>
                <c:pt idx="37620">
                  <c:v>444095.96526893</c:v>
                </c:pt>
                <c:pt idx="37621">
                  <c:v>460381.987689469</c:v>
                </c:pt>
                <c:pt idx="37622">
                  <c:v>414847.897571564</c:v>
                </c:pt>
                <c:pt idx="37623">
                  <c:v>411888.707792894</c:v>
                </c:pt>
                <c:pt idx="37624">
                  <c:v>483245.071420616</c:v>
                </c:pt>
                <c:pt idx="37625">
                  <c:v>439689.272159876</c:v>
                </c:pt>
                <c:pt idx="37626">
                  <c:v>412099.627664972</c:v>
                </c:pt>
                <c:pt idx="37627">
                  <c:v>580955.57636415</c:v>
                </c:pt>
                <c:pt idx="37628">
                  <c:v>476156.4892778</c:v>
                </c:pt>
                <c:pt idx="37629">
                  <c:v>521634.510010291</c:v>
                </c:pt>
                <c:pt idx="37630">
                  <c:v>450944.569087716</c:v>
                </c:pt>
                <c:pt idx="37631">
                  <c:v>283461.113843116</c:v>
                </c:pt>
                <c:pt idx="37632">
                  <c:v>265965.745279809</c:v>
                </c:pt>
                <c:pt idx="37633">
                  <c:v>313455.3218941498</c:v>
                </c:pt>
                <c:pt idx="37634">
                  <c:v>339319.162605444</c:v>
                </c:pt>
                <c:pt idx="37635">
                  <c:v>273442.552310318</c:v>
                </c:pt>
                <c:pt idx="37636">
                  <c:v>435468.20435205</c:v>
                </c:pt>
                <c:pt idx="37637">
                  <c:v>634658.238335186</c:v>
                </c:pt>
                <c:pt idx="37638">
                  <c:v>641098.9823729298</c:v>
                </c:pt>
                <c:pt idx="37639">
                  <c:v>607482.528901233</c:v>
                </c:pt>
                <c:pt idx="37640">
                  <c:v>589872.5629661</c:v>
                </c:pt>
                <c:pt idx="37641">
                  <c:v>561377.99207581</c:v>
                </c:pt>
                <c:pt idx="37642">
                  <c:v>559940.897214529</c:v>
                </c:pt>
                <c:pt idx="37643">
                  <c:v>529328.935948316</c:v>
                </c:pt>
                <c:pt idx="37644">
                  <c:v>256948.155846174</c:v>
                </c:pt>
                <c:pt idx="37645">
                  <c:v>312289.22690007</c:v>
                </c:pt>
                <c:pt idx="37646">
                  <c:v>296440.916374295</c:v>
                </c:pt>
                <c:pt idx="37647">
                  <c:v>310004.291523713</c:v>
                </c:pt>
                <c:pt idx="37648">
                  <c:v>429197.827515285</c:v>
                </c:pt>
                <c:pt idx="37649">
                  <c:v>352893.027648115</c:v>
                </c:pt>
                <c:pt idx="37650">
                  <c:v>265213.205606848</c:v>
                </c:pt>
                <c:pt idx="37651">
                  <c:v>312213.6577578758</c:v>
                </c:pt>
                <c:pt idx="37652">
                  <c:v>287563.9488279868</c:v>
                </c:pt>
                <c:pt idx="37653">
                  <c:v>259911.322804551</c:v>
                </c:pt>
                <c:pt idx="37654">
                  <c:v>356141.807003139</c:v>
                </c:pt>
                <c:pt idx="37655">
                  <c:v>401933.448306403</c:v>
                </c:pt>
                <c:pt idx="37656">
                  <c:v>379981.035046684</c:v>
                </c:pt>
                <c:pt idx="37657">
                  <c:v>454935.061186175</c:v>
                </c:pt>
                <c:pt idx="37658">
                  <c:v>358483.045660412</c:v>
                </c:pt>
                <c:pt idx="37659">
                  <c:v>445172.61745361</c:v>
                </c:pt>
                <c:pt idx="37660">
                  <c:v>357260.772552617</c:v>
                </c:pt>
                <c:pt idx="37661">
                  <c:v>261692.56252028</c:v>
                </c:pt>
                <c:pt idx="37662">
                  <c:v>291086.551437076</c:v>
                </c:pt>
                <c:pt idx="37663">
                  <c:v>299517.412519327</c:v>
                </c:pt>
                <c:pt idx="37664">
                  <c:v>346680.135877163</c:v>
                </c:pt>
                <c:pt idx="37665">
                  <c:v>318110.540582835</c:v>
                </c:pt>
                <c:pt idx="37666">
                  <c:v>339909.369292188</c:v>
                </c:pt>
                <c:pt idx="37667">
                  <c:v>405406.315209556</c:v>
                </c:pt>
                <c:pt idx="37668">
                  <c:v>304871.208613865</c:v>
                </c:pt>
                <c:pt idx="37669">
                  <c:v>348251.053064602</c:v>
                </c:pt>
                <c:pt idx="37670">
                  <c:v>379660.132029803</c:v>
                </c:pt>
                <c:pt idx="37671">
                  <c:v>339488.489631624</c:v>
                </c:pt>
                <c:pt idx="37672">
                  <c:v>236667.63838214</c:v>
                </c:pt>
                <c:pt idx="37673">
                  <c:v>207887.608053886</c:v>
                </c:pt>
                <c:pt idx="37674">
                  <c:v>197707.514071395</c:v>
                </c:pt>
                <c:pt idx="37675">
                  <c:v>256001.055994277</c:v>
                </c:pt>
                <c:pt idx="37676">
                  <c:v>235508.103590086</c:v>
                </c:pt>
                <c:pt idx="37677">
                  <c:v>329603.9560504808</c:v>
                </c:pt>
                <c:pt idx="37678">
                  <c:v>219155.758952186</c:v>
                </c:pt>
                <c:pt idx="37679">
                  <c:v>255439.585875362</c:v>
                </c:pt>
                <c:pt idx="37680">
                  <c:v>195976.280600459</c:v>
                </c:pt>
                <c:pt idx="37681">
                  <c:v>268292.709229121</c:v>
                </c:pt>
                <c:pt idx="37682">
                  <c:v>475005.1557265698</c:v>
                </c:pt>
                <c:pt idx="37683">
                  <c:v>475671.3173901</c:v>
                </c:pt>
                <c:pt idx="37684">
                  <c:v>536237.875523644</c:v>
                </c:pt>
                <c:pt idx="37685">
                  <c:v>476683.485562895</c:v>
                </c:pt>
                <c:pt idx="37686">
                  <c:v>551827.049154947</c:v>
                </c:pt>
                <c:pt idx="37687">
                  <c:v>505348.257018037</c:v>
                </c:pt>
                <c:pt idx="37688">
                  <c:v>528816.388970437</c:v>
                </c:pt>
                <c:pt idx="37689">
                  <c:v>524782.973899163</c:v>
                </c:pt>
                <c:pt idx="37690">
                  <c:v>497337.660133897</c:v>
                </c:pt>
                <c:pt idx="37691">
                  <c:v>504607.278547246</c:v>
                </c:pt>
                <c:pt idx="37692">
                  <c:v>469843.425989449</c:v>
                </c:pt>
                <c:pt idx="37693">
                  <c:v>495780.23474483</c:v>
                </c:pt>
                <c:pt idx="37694">
                  <c:v>434943.1989362498</c:v>
                </c:pt>
                <c:pt idx="37695">
                  <c:v>170049.35450271</c:v>
                </c:pt>
                <c:pt idx="37696">
                  <c:v>281448.277022448</c:v>
                </c:pt>
                <c:pt idx="37697">
                  <c:v>172828.949320116</c:v>
                </c:pt>
                <c:pt idx="37698">
                  <c:v>426149.504987876</c:v>
                </c:pt>
                <c:pt idx="37699">
                  <c:v>545951.0699609891</c:v>
                </c:pt>
                <c:pt idx="37700">
                  <c:v>200449.895108881</c:v>
                </c:pt>
                <c:pt idx="37701">
                  <c:v>238047.110106269</c:v>
                </c:pt>
                <c:pt idx="37702">
                  <c:v>316033.550158157</c:v>
                </c:pt>
                <c:pt idx="37703">
                  <c:v>355075.91229463</c:v>
                </c:pt>
                <c:pt idx="37704">
                  <c:v>442450.164429283</c:v>
                </c:pt>
                <c:pt idx="37705">
                  <c:v>585608.1073190387</c:v>
                </c:pt>
                <c:pt idx="37706">
                  <c:v>392993.897620996</c:v>
                </c:pt>
                <c:pt idx="37707">
                  <c:v>297001.945085179</c:v>
                </c:pt>
                <c:pt idx="37708">
                  <c:v>387654.3477368887</c:v>
                </c:pt>
                <c:pt idx="37709">
                  <c:v>325509.147841876</c:v>
                </c:pt>
                <c:pt idx="37710">
                  <c:v>377676.262522764</c:v>
                </c:pt>
                <c:pt idx="37711">
                  <c:v>767535.42063857</c:v>
                </c:pt>
                <c:pt idx="37712">
                  <c:v>712494.763935886</c:v>
                </c:pt>
                <c:pt idx="37713">
                  <c:v>654073.254265568</c:v>
                </c:pt>
                <c:pt idx="37714">
                  <c:v>621026.220862288</c:v>
                </c:pt>
                <c:pt idx="37715">
                  <c:v>622539.389866682</c:v>
                </c:pt>
                <c:pt idx="37716">
                  <c:v>711800.468215878</c:v>
                </c:pt>
                <c:pt idx="37717">
                  <c:v>719338.711082257</c:v>
                </c:pt>
                <c:pt idx="37718">
                  <c:v>683062.487237591</c:v>
                </c:pt>
                <c:pt idx="37719">
                  <c:v>683443.5729456048</c:v>
                </c:pt>
                <c:pt idx="37720">
                  <c:v>771327.82647428</c:v>
                </c:pt>
                <c:pt idx="37721">
                  <c:v>704003.152089449</c:v>
                </c:pt>
                <c:pt idx="37722">
                  <c:v>626152.154488597</c:v>
                </c:pt>
                <c:pt idx="37723">
                  <c:v>684216.769402458</c:v>
                </c:pt>
                <c:pt idx="37724">
                  <c:v>623736.6773714398</c:v>
                </c:pt>
                <c:pt idx="37725">
                  <c:v>445162.670884653</c:v>
                </c:pt>
                <c:pt idx="37726">
                  <c:v>222607.232538649</c:v>
                </c:pt>
                <c:pt idx="37727">
                  <c:v>314892.1812649418</c:v>
                </c:pt>
                <c:pt idx="37728">
                  <c:v>274258.43583456</c:v>
                </c:pt>
                <c:pt idx="37729">
                  <c:v>300927.760049336</c:v>
                </c:pt>
                <c:pt idx="37730">
                  <c:v>358793.238310963</c:v>
                </c:pt>
                <c:pt idx="37731">
                  <c:v>271611.152527623</c:v>
                </c:pt>
                <c:pt idx="37732">
                  <c:v>301294.85617102</c:v>
                </c:pt>
                <c:pt idx="37733">
                  <c:v>304004.86681084</c:v>
                </c:pt>
                <c:pt idx="37734">
                  <c:v>187775.683511971</c:v>
                </c:pt>
                <c:pt idx="37735">
                  <c:v>180956.921105904</c:v>
                </c:pt>
                <c:pt idx="37736">
                  <c:v>283953.781481898</c:v>
                </c:pt>
                <c:pt idx="37737">
                  <c:v>210931.58621329</c:v>
                </c:pt>
                <c:pt idx="37738">
                  <c:v>204671.419927521</c:v>
                </c:pt>
                <c:pt idx="37739">
                  <c:v>214651.822907191</c:v>
                </c:pt>
                <c:pt idx="37740">
                  <c:v>259993.754318081</c:v>
                </c:pt>
                <c:pt idx="37741">
                  <c:v>183916.241346974</c:v>
                </c:pt>
                <c:pt idx="37742">
                  <c:v>247946.76093129</c:v>
                </c:pt>
                <c:pt idx="37743">
                  <c:v>209840.433920975</c:v>
                </c:pt>
                <c:pt idx="37744">
                  <c:v>172918.684652685</c:v>
                </c:pt>
                <c:pt idx="37745">
                  <c:v>167457.047393294</c:v>
                </c:pt>
                <c:pt idx="37746">
                  <c:v>269153.469322422</c:v>
                </c:pt>
                <c:pt idx="37747">
                  <c:v>264503.144947323</c:v>
                </c:pt>
                <c:pt idx="37748">
                  <c:v>260746.378713881</c:v>
                </c:pt>
                <c:pt idx="37749">
                  <c:v>262195.609190902</c:v>
                </c:pt>
                <c:pt idx="37750">
                  <c:v>277178.923307751</c:v>
                </c:pt>
                <c:pt idx="37751">
                  <c:v>238763.563084886</c:v>
                </c:pt>
                <c:pt idx="37752">
                  <c:v>247882.230776204</c:v>
                </c:pt>
                <c:pt idx="37753">
                  <c:v>238698.279959432</c:v>
                </c:pt>
                <c:pt idx="37754">
                  <c:v>195619.839060446</c:v>
                </c:pt>
                <c:pt idx="37755">
                  <c:v>201467.800230097</c:v>
                </c:pt>
                <c:pt idx="37756">
                  <c:v>273736.145212296</c:v>
                </c:pt>
                <c:pt idx="37757">
                  <c:v>215063.888036712</c:v>
                </c:pt>
                <c:pt idx="37758">
                  <c:v>170868.809189035</c:v>
                </c:pt>
                <c:pt idx="37759">
                  <c:v>193089.9045136429</c:v>
                </c:pt>
                <c:pt idx="37760">
                  <c:v>249465.572170729</c:v>
                </c:pt>
                <c:pt idx="37761">
                  <c:v>214404.470115071</c:v>
                </c:pt>
                <c:pt idx="37762">
                  <c:v>209335.80787108</c:v>
                </c:pt>
                <c:pt idx="37763">
                  <c:v>318071.793427042</c:v>
                </c:pt>
                <c:pt idx="37764">
                  <c:v>272198.097709465</c:v>
                </c:pt>
                <c:pt idx="37765">
                  <c:v>292532.305390636</c:v>
                </c:pt>
                <c:pt idx="37766">
                  <c:v>342843.680712077</c:v>
                </c:pt>
                <c:pt idx="37767">
                  <c:v>307312.972127901</c:v>
                </c:pt>
                <c:pt idx="37768">
                  <c:v>299557.88273339</c:v>
                </c:pt>
                <c:pt idx="37769">
                  <c:v>465848.123731342</c:v>
                </c:pt>
                <c:pt idx="37770">
                  <c:v>622594.595303308</c:v>
                </c:pt>
                <c:pt idx="37771">
                  <c:v>678045.873808724</c:v>
                </c:pt>
                <c:pt idx="37772">
                  <c:v>660017.118706475</c:v>
                </c:pt>
                <c:pt idx="37773">
                  <c:v>683083.600831812</c:v>
                </c:pt>
                <c:pt idx="37774">
                  <c:v>655590.6722984896</c:v>
                </c:pt>
                <c:pt idx="37775">
                  <c:v>625568.6817971</c:v>
                </c:pt>
                <c:pt idx="37776">
                  <c:v>626004.442447208</c:v>
                </c:pt>
                <c:pt idx="37777">
                  <c:v>747799.792422633</c:v>
                </c:pt>
                <c:pt idx="37778">
                  <c:v>676778.906564269</c:v>
                </c:pt>
                <c:pt idx="37779">
                  <c:v>654537.070957772</c:v>
                </c:pt>
                <c:pt idx="37780">
                  <c:v>688570.462038852</c:v>
                </c:pt>
                <c:pt idx="37781">
                  <c:v>722426.105091613</c:v>
                </c:pt>
                <c:pt idx="37782">
                  <c:v>689747.491967667</c:v>
                </c:pt>
                <c:pt idx="37783">
                  <c:v>249835.390003251</c:v>
                </c:pt>
                <c:pt idx="37784">
                  <c:v>205766.018113949</c:v>
                </c:pt>
                <c:pt idx="37785">
                  <c:v>168764.669439527</c:v>
                </c:pt>
                <c:pt idx="37786">
                  <c:v>268036.997943642</c:v>
                </c:pt>
                <c:pt idx="37787">
                  <c:v>212475.653861579</c:v>
                </c:pt>
                <c:pt idx="37788">
                  <c:v>166712.518845552</c:v>
                </c:pt>
                <c:pt idx="37789">
                  <c:v>193632.406228688</c:v>
                </c:pt>
                <c:pt idx="37790">
                  <c:v>207441.495207781</c:v>
                </c:pt>
                <c:pt idx="37791">
                  <c:v>252361.693038395</c:v>
                </c:pt>
                <c:pt idx="37792">
                  <c:v>198544.174955212</c:v>
                </c:pt>
                <c:pt idx="37793">
                  <c:v>343799.918761023</c:v>
                </c:pt>
                <c:pt idx="37794">
                  <c:v>391527.151963553</c:v>
                </c:pt>
                <c:pt idx="37795">
                  <c:v>368974.037979841</c:v>
                </c:pt>
                <c:pt idx="37796">
                  <c:v>406304.831040166</c:v>
                </c:pt>
                <c:pt idx="37797">
                  <c:v>167557.781839443</c:v>
                </c:pt>
                <c:pt idx="37798">
                  <c:v>197339.412875933</c:v>
                </c:pt>
                <c:pt idx="37799">
                  <c:v>199109.057340026</c:v>
                </c:pt>
                <c:pt idx="37800">
                  <c:v>208045.7504839</c:v>
                </c:pt>
                <c:pt idx="37801">
                  <c:v>235239.727286666</c:v>
                </c:pt>
                <c:pt idx="37802">
                  <c:v>211862.519439381</c:v>
                </c:pt>
                <c:pt idx="37803">
                  <c:v>209370.731548622</c:v>
                </c:pt>
                <c:pt idx="37804">
                  <c:v>172414.620029275</c:v>
                </c:pt>
                <c:pt idx="37805">
                  <c:v>201293.235990927</c:v>
                </c:pt>
                <c:pt idx="37806">
                  <c:v>171787.744122293</c:v>
                </c:pt>
                <c:pt idx="37807">
                  <c:v>262778.470941339</c:v>
                </c:pt>
                <c:pt idx="37808">
                  <c:v>252757.948343112</c:v>
                </c:pt>
                <c:pt idx="37809">
                  <c:v>435215.800145209</c:v>
                </c:pt>
                <c:pt idx="37810">
                  <c:v>609098.174383216</c:v>
                </c:pt>
                <c:pt idx="37811">
                  <c:v>543707.957419037</c:v>
                </c:pt>
                <c:pt idx="37812">
                  <c:v>575424.30135952</c:v>
                </c:pt>
                <c:pt idx="37813">
                  <c:v>545354.75573376</c:v>
                </c:pt>
                <c:pt idx="37814">
                  <c:v>589511.456958519</c:v>
                </c:pt>
                <c:pt idx="37815">
                  <c:v>261665.47544551</c:v>
                </c:pt>
                <c:pt idx="37816">
                  <c:v>273927.439261936</c:v>
                </c:pt>
                <c:pt idx="37817">
                  <c:v>350854.947075123</c:v>
                </c:pt>
                <c:pt idx="37818">
                  <c:v>289532.755903244</c:v>
                </c:pt>
                <c:pt idx="37819">
                  <c:v>328260.301528577</c:v>
                </c:pt>
                <c:pt idx="37820">
                  <c:v>293584.643146291</c:v>
                </c:pt>
                <c:pt idx="37821">
                  <c:v>234839.576199618</c:v>
                </c:pt>
                <c:pt idx="37822">
                  <c:v>233943.717673078</c:v>
                </c:pt>
                <c:pt idx="37823">
                  <c:v>273801.959779965</c:v>
                </c:pt>
                <c:pt idx="37824">
                  <c:v>319999.025987339</c:v>
                </c:pt>
                <c:pt idx="37825">
                  <c:v>227005.803422081</c:v>
                </c:pt>
                <c:pt idx="37826">
                  <c:v>218847.545455077</c:v>
                </c:pt>
                <c:pt idx="37827">
                  <c:v>289515.157102853</c:v>
                </c:pt>
                <c:pt idx="37828">
                  <c:v>295964.6699503968</c:v>
                </c:pt>
                <c:pt idx="37829">
                  <c:v>269855.670038708</c:v>
                </c:pt>
                <c:pt idx="37830">
                  <c:v>250545.927940237</c:v>
                </c:pt>
                <c:pt idx="37831">
                  <c:v>219608.580807375</c:v>
                </c:pt>
                <c:pt idx="37832">
                  <c:v>218006.134949697</c:v>
                </c:pt>
                <c:pt idx="37833">
                  <c:v>255167.423376885</c:v>
                </c:pt>
                <c:pt idx="37834">
                  <c:v>222935.486227096</c:v>
                </c:pt>
                <c:pt idx="37835">
                  <c:v>275104.398619541</c:v>
                </c:pt>
                <c:pt idx="37836">
                  <c:v>260018.993926278</c:v>
                </c:pt>
                <c:pt idx="37837">
                  <c:v>221141.897037924</c:v>
                </c:pt>
                <c:pt idx="37838">
                  <c:v>289672.17418413</c:v>
                </c:pt>
                <c:pt idx="37839">
                  <c:v>257886.900110984</c:v>
                </c:pt>
                <c:pt idx="37840">
                  <c:v>292780.9488084578</c:v>
                </c:pt>
                <c:pt idx="37841">
                  <c:v>314672.566450093</c:v>
                </c:pt>
                <c:pt idx="37842">
                  <c:v>317059.26446375</c:v>
                </c:pt>
                <c:pt idx="37843">
                  <c:v>296232.283275599</c:v>
                </c:pt>
                <c:pt idx="37844">
                  <c:v>267001.527230795</c:v>
                </c:pt>
                <c:pt idx="37845">
                  <c:v>276643.137378381</c:v>
                </c:pt>
                <c:pt idx="37846">
                  <c:v>300351.660131436</c:v>
                </c:pt>
                <c:pt idx="37847">
                  <c:v>245097.449863274</c:v>
                </c:pt>
                <c:pt idx="37848">
                  <c:v>345115.6265342868</c:v>
                </c:pt>
                <c:pt idx="37849">
                  <c:v>246977.065527452</c:v>
                </c:pt>
                <c:pt idx="37850">
                  <c:v>297642.18835735</c:v>
                </c:pt>
                <c:pt idx="37851">
                  <c:v>300430.917610329</c:v>
                </c:pt>
                <c:pt idx="37852">
                  <c:v>240856.49503046</c:v>
                </c:pt>
                <c:pt idx="37853">
                  <c:v>285311.518030078</c:v>
                </c:pt>
                <c:pt idx="37854">
                  <c:v>264429.314907658</c:v>
                </c:pt>
                <c:pt idx="37855">
                  <c:v>292622.615897815</c:v>
                </c:pt>
                <c:pt idx="37856">
                  <c:v>241996.13075367</c:v>
                </c:pt>
                <c:pt idx="37857">
                  <c:v>252279.410353082</c:v>
                </c:pt>
                <c:pt idx="37858">
                  <c:v>250477.814027676</c:v>
                </c:pt>
                <c:pt idx="37859">
                  <c:v>290374.90365043</c:v>
                </c:pt>
                <c:pt idx="37860">
                  <c:v>262025.091266481</c:v>
                </c:pt>
                <c:pt idx="37861">
                  <c:v>235151.629531636</c:v>
                </c:pt>
                <c:pt idx="37862">
                  <c:v>234590.250753611</c:v>
                </c:pt>
                <c:pt idx="37863">
                  <c:v>236028.368842722</c:v>
                </c:pt>
                <c:pt idx="37864">
                  <c:v>207504.163126677</c:v>
                </c:pt>
                <c:pt idx="37865">
                  <c:v>208108.638984239</c:v>
                </c:pt>
                <c:pt idx="37866">
                  <c:v>235194.940885665</c:v>
                </c:pt>
                <c:pt idx="37867">
                  <c:v>232884.228618648</c:v>
                </c:pt>
                <c:pt idx="37868">
                  <c:v>215312.364341475</c:v>
                </c:pt>
                <c:pt idx="37869">
                  <c:v>266822.205014292</c:v>
                </c:pt>
                <c:pt idx="37870">
                  <c:v>235399.797257204</c:v>
                </c:pt>
                <c:pt idx="37871">
                  <c:v>238889.746443936</c:v>
                </c:pt>
                <c:pt idx="37872">
                  <c:v>230959.283780184</c:v>
                </c:pt>
                <c:pt idx="37873">
                  <c:v>198825.497593495</c:v>
                </c:pt>
                <c:pt idx="37874">
                  <c:v>235722.766704941</c:v>
                </c:pt>
                <c:pt idx="37875">
                  <c:v>183067.329047329</c:v>
                </c:pt>
                <c:pt idx="37876">
                  <c:v>176658.486032323</c:v>
                </c:pt>
                <c:pt idx="37877">
                  <c:v>236166.469397034</c:v>
                </c:pt>
                <c:pt idx="37878">
                  <c:v>179706.099271675</c:v>
                </c:pt>
                <c:pt idx="37879">
                  <c:v>277045.223001146</c:v>
                </c:pt>
                <c:pt idx="37880">
                  <c:v>217743.829166385</c:v>
                </c:pt>
                <c:pt idx="37881">
                  <c:v>236035.325732261</c:v>
                </c:pt>
                <c:pt idx="37882">
                  <c:v>285536.759868102</c:v>
                </c:pt>
                <c:pt idx="37883">
                  <c:v>231601.495943767</c:v>
                </c:pt>
                <c:pt idx="37884">
                  <c:v>204686.093591483</c:v>
                </c:pt>
                <c:pt idx="37885">
                  <c:v>221838.056199905</c:v>
                </c:pt>
                <c:pt idx="37886">
                  <c:v>194538.236835948</c:v>
                </c:pt>
                <c:pt idx="37887">
                  <c:v>238624.15548544</c:v>
                </c:pt>
                <c:pt idx="37888">
                  <c:v>233166.040447793</c:v>
                </c:pt>
                <c:pt idx="37889">
                  <c:v>194470.925802124</c:v>
                </c:pt>
                <c:pt idx="37890">
                  <c:v>291807.260520184</c:v>
                </c:pt>
                <c:pt idx="37891">
                  <c:v>163706.566286714</c:v>
                </c:pt>
                <c:pt idx="37892">
                  <c:v>232815.761327214</c:v>
                </c:pt>
                <c:pt idx="37893">
                  <c:v>206353.095491886</c:v>
                </c:pt>
                <c:pt idx="37894">
                  <c:v>180364.890079798</c:v>
                </c:pt>
                <c:pt idx="37895">
                  <c:v>302435.743546796</c:v>
                </c:pt>
                <c:pt idx="37896">
                  <c:v>237935.194313683</c:v>
                </c:pt>
                <c:pt idx="37897">
                  <c:v>252670.786216989</c:v>
                </c:pt>
                <c:pt idx="37898">
                  <c:v>223593.210764335</c:v>
                </c:pt>
                <c:pt idx="37899">
                  <c:v>224756.791472736</c:v>
                </c:pt>
                <c:pt idx="37900">
                  <c:v>328006.599183788</c:v>
                </c:pt>
                <c:pt idx="37901">
                  <c:v>228956.624638088</c:v>
                </c:pt>
                <c:pt idx="37902">
                  <c:v>352992.243093497</c:v>
                </c:pt>
                <c:pt idx="37903">
                  <c:v>330894.422137484</c:v>
                </c:pt>
                <c:pt idx="37904">
                  <c:v>284835.068017553</c:v>
                </c:pt>
                <c:pt idx="37905">
                  <c:v>317277.097123625</c:v>
                </c:pt>
                <c:pt idx="37906">
                  <c:v>289627.755231815</c:v>
                </c:pt>
                <c:pt idx="37907">
                  <c:v>291238.237903116</c:v>
                </c:pt>
                <c:pt idx="37908">
                  <c:v>341000.527110281</c:v>
                </c:pt>
                <c:pt idx="37909">
                  <c:v>287848.863545687</c:v>
                </c:pt>
                <c:pt idx="37910">
                  <c:v>359632.529048778</c:v>
                </c:pt>
                <c:pt idx="37911">
                  <c:v>347920.1151763878</c:v>
                </c:pt>
                <c:pt idx="37912">
                  <c:v>412273.7627048108</c:v>
                </c:pt>
                <c:pt idx="37913">
                  <c:v>355882.7183641799</c:v>
                </c:pt>
                <c:pt idx="37914">
                  <c:v>342693.44127173</c:v>
                </c:pt>
                <c:pt idx="37915">
                  <c:v>375843.305241131</c:v>
                </c:pt>
                <c:pt idx="37916">
                  <c:v>337023.002440027</c:v>
                </c:pt>
                <c:pt idx="37917">
                  <c:v>356699.622281679</c:v>
                </c:pt>
                <c:pt idx="37918">
                  <c:v>316095.092387101</c:v>
                </c:pt>
                <c:pt idx="37919">
                  <c:v>355209.459548357</c:v>
                </c:pt>
                <c:pt idx="37920">
                  <c:v>401898.738490386</c:v>
                </c:pt>
                <c:pt idx="37921">
                  <c:v>343732.706389964</c:v>
                </c:pt>
                <c:pt idx="37922">
                  <c:v>386071.167428027</c:v>
                </c:pt>
                <c:pt idx="37923">
                  <c:v>373132.1528238408</c:v>
                </c:pt>
                <c:pt idx="37924">
                  <c:v>300330.375408809</c:v>
                </c:pt>
                <c:pt idx="37925">
                  <c:v>265782.120232035</c:v>
                </c:pt>
                <c:pt idx="37926">
                  <c:v>290915.093476395</c:v>
                </c:pt>
                <c:pt idx="37927">
                  <c:v>259724.699528257</c:v>
                </c:pt>
                <c:pt idx="37928">
                  <c:v>292604.310209061</c:v>
                </c:pt>
                <c:pt idx="37929">
                  <c:v>369184.726789563</c:v>
                </c:pt>
                <c:pt idx="37930">
                  <c:v>267912.467496401</c:v>
                </c:pt>
                <c:pt idx="37931">
                  <c:v>279954.626737926</c:v>
                </c:pt>
                <c:pt idx="37932">
                  <c:v>302816.894219059</c:v>
                </c:pt>
                <c:pt idx="37933">
                  <c:v>299838.0081589348</c:v>
                </c:pt>
                <c:pt idx="37934">
                  <c:v>213841.389121482</c:v>
                </c:pt>
                <c:pt idx="37935">
                  <c:v>245496.4004169909</c:v>
                </c:pt>
                <c:pt idx="37936">
                  <c:v>216105.111765419</c:v>
                </c:pt>
                <c:pt idx="37937">
                  <c:v>245637.619798414</c:v>
                </c:pt>
                <c:pt idx="37938">
                  <c:v>228662.716206782</c:v>
                </c:pt>
                <c:pt idx="37939">
                  <c:v>329426.139744396</c:v>
                </c:pt>
                <c:pt idx="37940">
                  <c:v>220173.589534639</c:v>
                </c:pt>
                <c:pt idx="37941">
                  <c:v>250961.939112303</c:v>
                </c:pt>
                <c:pt idx="37942">
                  <c:v>237170.034896003</c:v>
                </c:pt>
                <c:pt idx="37943">
                  <c:v>300393.215612306</c:v>
                </c:pt>
                <c:pt idx="37944">
                  <c:v>220713.959623569</c:v>
                </c:pt>
                <c:pt idx="37945">
                  <c:v>273739.615470605</c:v>
                </c:pt>
                <c:pt idx="37946">
                  <c:v>219375.904644673</c:v>
                </c:pt>
                <c:pt idx="37947">
                  <c:v>278778.28777071</c:v>
                </c:pt>
                <c:pt idx="37948">
                  <c:v>217860.809895626</c:v>
                </c:pt>
                <c:pt idx="37949">
                  <c:v>316519.418339301</c:v>
                </c:pt>
                <c:pt idx="37950">
                  <c:v>215642.029615075</c:v>
                </c:pt>
                <c:pt idx="37951">
                  <c:v>236602.011021844</c:v>
                </c:pt>
                <c:pt idx="37952">
                  <c:v>291246.90632718</c:v>
                </c:pt>
                <c:pt idx="37953">
                  <c:v>253060.56534052</c:v>
                </c:pt>
                <c:pt idx="37954">
                  <c:v>277557.95732254</c:v>
                </c:pt>
                <c:pt idx="37955">
                  <c:v>222872.364310094</c:v>
                </c:pt>
                <c:pt idx="37956">
                  <c:v>286663.821343965</c:v>
                </c:pt>
                <c:pt idx="37957">
                  <c:v>222007.960778169</c:v>
                </c:pt>
                <c:pt idx="37958">
                  <c:v>251796.80175765</c:v>
                </c:pt>
                <c:pt idx="37959">
                  <c:v>288886.456306591</c:v>
                </c:pt>
                <c:pt idx="37960">
                  <c:v>256972.890367173</c:v>
                </c:pt>
                <c:pt idx="37961">
                  <c:v>262103.086858437</c:v>
                </c:pt>
                <c:pt idx="37962">
                  <c:v>288531.913275594</c:v>
                </c:pt>
                <c:pt idx="37963">
                  <c:v>278004.542663451</c:v>
                </c:pt>
                <c:pt idx="37964">
                  <c:v>263114.881356011</c:v>
                </c:pt>
                <c:pt idx="37965">
                  <c:v>270703.951639724</c:v>
                </c:pt>
                <c:pt idx="37966">
                  <c:v>247183.678474251</c:v>
                </c:pt>
                <c:pt idx="37967">
                  <c:v>297997.561215009</c:v>
                </c:pt>
                <c:pt idx="37968">
                  <c:v>247045.585336719</c:v>
                </c:pt>
                <c:pt idx="37969">
                  <c:v>431343.183843461</c:v>
                </c:pt>
                <c:pt idx="37970">
                  <c:v>360884.0262640378</c:v>
                </c:pt>
                <c:pt idx="37971">
                  <c:v>479866.96883374</c:v>
                </c:pt>
                <c:pt idx="37972">
                  <c:v>393216.0538506358</c:v>
                </c:pt>
                <c:pt idx="37973">
                  <c:v>355563.968934509</c:v>
                </c:pt>
                <c:pt idx="37974">
                  <c:v>393265.2420580328</c:v>
                </c:pt>
                <c:pt idx="37975">
                  <c:v>359077.221064941</c:v>
                </c:pt>
                <c:pt idx="37976">
                  <c:v>417796.613980105</c:v>
                </c:pt>
                <c:pt idx="37977">
                  <c:v>365865.9828970478</c:v>
                </c:pt>
                <c:pt idx="37978">
                  <c:v>393003.018610178</c:v>
                </c:pt>
                <c:pt idx="37979">
                  <c:v>388946.190464484</c:v>
                </c:pt>
                <c:pt idx="37980">
                  <c:v>376829.433679985</c:v>
                </c:pt>
                <c:pt idx="37981">
                  <c:v>395883.841483541</c:v>
                </c:pt>
                <c:pt idx="37982">
                  <c:v>332974.680699619</c:v>
                </c:pt>
                <c:pt idx="37983">
                  <c:v>301603.3268575458</c:v>
                </c:pt>
                <c:pt idx="37984">
                  <c:v>240424.844902785</c:v>
                </c:pt>
                <c:pt idx="37985">
                  <c:v>243026.864779223</c:v>
                </c:pt>
                <c:pt idx="37986">
                  <c:v>274707.743402532</c:v>
                </c:pt>
                <c:pt idx="37987">
                  <c:v>274785.445887053</c:v>
                </c:pt>
                <c:pt idx="37988">
                  <c:v>242054.745052313</c:v>
                </c:pt>
                <c:pt idx="37989">
                  <c:v>281747.8472294948</c:v>
                </c:pt>
                <c:pt idx="37990">
                  <c:v>463474.8027263808</c:v>
                </c:pt>
                <c:pt idx="37991">
                  <c:v>313721.857515146</c:v>
                </c:pt>
                <c:pt idx="37992">
                  <c:v>282066.672879673</c:v>
                </c:pt>
                <c:pt idx="37993">
                  <c:v>266098.792586643</c:v>
                </c:pt>
                <c:pt idx="37994">
                  <c:v>283582.539426404</c:v>
                </c:pt>
                <c:pt idx="37995">
                  <c:v>246230.042040642</c:v>
                </c:pt>
                <c:pt idx="37996">
                  <c:v>245511.554398139</c:v>
                </c:pt>
                <c:pt idx="37997">
                  <c:v>286514.336844609</c:v>
                </c:pt>
                <c:pt idx="37998">
                  <c:v>305477.6970542538</c:v>
                </c:pt>
                <c:pt idx="37999">
                  <c:v>390599.222496334</c:v>
                </c:pt>
                <c:pt idx="38000">
                  <c:v>260276.753720836</c:v>
                </c:pt>
                <c:pt idx="38001">
                  <c:v>286294.0722444878</c:v>
                </c:pt>
                <c:pt idx="38002">
                  <c:v>330287.371000815</c:v>
                </c:pt>
                <c:pt idx="38003">
                  <c:v>309737.101987869</c:v>
                </c:pt>
                <c:pt idx="38004">
                  <c:v>258104.87365486</c:v>
                </c:pt>
                <c:pt idx="38005">
                  <c:v>295091.036241811</c:v>
                </c:pt>
                <c:pt idx="38006">
                  <c:v>282777.900529625</c:v>
                </c:pt>
                <c:pt idx="38007">
                  <c:v>280616.1775280418</c:v>
                </c:pt>
                <c:pt idx="38008">
                  <c:v>289874.277625369</c:v>
                </c:pt>
                <c:pt idx="38009">
                  <c:v>252762.085435379</c:v>
                </c:pt>
                <c:pt idx="38010">
                  <c:v>265763.285086214</c:v>
                </c:pt>
                <c:pt idx="38011">
                  <c:v>339168.490393901</c:v>
                </c:pt>
                <c:pt idx="38012">
                  <c:v>321656.769862322</c:v>
                </c:pt>
                <c:pt idx="38013">
                  <c:v>305508.965795611</c:v>
                </c:pt>
                <c:pt idx="38014">
                  <c:v>240961.828751659</c:v>
                </c:pt>
                <c:pt idx="38015">
                  <c:v>304176.465978961</c:v>
                </c:pt>
                <c:pt idx="38016">
                  <c:v>265779.901423391</c:v>
                </c:pt>
                <c:pt idx="38017">
                  <c:v>343710.763920219</c:v>
                </c:pt>
                <c:pt idx="38018">
                  <c:v>245200.931873143</c:v>
                </c:pt>
                <c:pt idx="38019">
                  <c:v>244377.002496778</c:v>
                </c:pt>
                <c:pt idx="38020">
                  <c:v>339995.924717789</c:v>
                </c:pt>
                <c:pt idx="38021">
                  <c:v>246242.722249178</c:v>
                </c:pt>
                <c:pt idx="38022">
                  <c:v>293609.69996884</c:v>
                </c:pt>
                <c:pt idx="38023">
                  <c:v>293695.298343483</c:v>
                </c:pt>
                <c:pt idx="38024">
                  <c:v>259344.49643073</c:v>
                </c:pt>
                <c:pt idx="38025">
                  <c:v>280003.328529113</c:v>
                </c:pt>
                <c:pt idx="38026">
                  <c:v>244346.320944117</c:v>
                </c:pt>
                <c:pt idx="38027">
                  <c:v>277373.913341734</c:v>
                </c:pt>
                <c:pt idx="38028">
                  <c:v>293569.341678507</c:v>
                </c:pt>
                <c:pt idx="38029">
                  <c:v>277413.29397475</c:v>
                </c:pt>
                <c:pt idx="38030">
                  <c:v>369694.474070601</c:v>
                </c:pt>
                <c:pt idx="38031">
                  <c:v>282729.036953966</c:v>
                </c:pt>
                <c:pt idx="38032">
                  <c:v>330649.207035172</c:v>
                </c:pt>
                <c:pt idx="38033">
                  <c:v>316588.292212023</c:v>
                </c:pt>
                <c:pt idx="38034">
                  <c:v>250080.414153684</c:v>
                </c:pt>
                <c:pt idx="38035">
                  <c:v>282064.105980158</c:v>
                </c:pt>
                <c:pt idx="38036">
                  <c:v>251362.531858747</c:v>
                </c:pt>
                <c:pt idx="38037">
                  <c:v>281456.763632116</c:v>
                </c:pt>
                <c:pt idx="38038">
                  <c:v>253962.658065184</c:v>
                </c:pt>
                <c:pt idx="38039">
                  <c:v>278612.978198852</c:v>
                </c:pt>
                <c:pt idx="38040">
                  <c:v>355546.784355001</c:v>
                </c:pt>
                <c:pt idx="38041">
                  <c:v>252102.360557043</c:v>
                </c:pt>
                <c:pt idx="38042">
                  <c:v>375692.614946628</c:v>
                </c:pt>
                <c:pt idx="38043">
                  <c:v>302981.525979751</c:v>
                </c:pt>
                <c:pt idx="38044">
                  <c:v>285513.324980684</c:v>
                </c:pt>
                <c:pt idx="38045">
                  <c:v>288515.70139757</c:v>
                </c:pt>
                <c:pt idx="38046">
                  <c:v>318326.186338512</c:v>
                </c:pt>
                <c:pt idx="38047">
                  <c:v>299221.611123626</c:v>
                </c:pt>
                <c:pt idx="38048">
                  <c:v>300862.243982297</c:v>
                </c:pt>
                <c:pt idx="38049">
                  <c:v>283316.771074601</c:v>
                </c:pt>
                <c:pt idx="38050">
                  <c:v>448275.470508117</c:v>
                </c:pt>
                <c:pt idx="38051">
                  <c:v>280083.381560125</c:v>
                </c:pt>
                <c:pt idx="38052">
                  <c:v>316036.0352093</c:v>
                </c:pt>
                <c:pt idx="38053">
                  <c:v>362957.204248626</c:v>
                </c:pt>
                <c:pt idx="38054">
                  <c:v>332933.260111331</c:v>
                </c:pt>
                <c:pt idx="38055">
                  <c:v>332160.450569398</c:v>
                </c:pt>
                <c:pt idx="38056">
                  <c:v>305276.680146953</c:v>
                </c:pt>
                <c:pt idx="38057">
                  <c:v>306970.528875449</c:v>
                </c:pt>
                <c:pt idx="38058">
                  <c:v>349155.05507708</c:v>
                </c:pt>
                <c:pt idx="38059">
                  <c:v>285573.54239357</c:v>
                </c:pt>
                <c:pt idx="38060">
                  <c:v>248960.723306661</c:v>
                </c:pt>
                <c:pt idx="38061">
                  <c:v>352048.303480423</c:v>
                </c:pt>
                <c:pt idx="38062">
                  <c:v>247669.568510619</c:v>
                </c:pt>
                <c:pt idx="38063">
                  <c:v>281765.994925878</c:v>
                </c:pt>
                <c:pt idx="38064">
                  <c:v>335139.7457693358</c:v>
                </c:pt>
                <c:pt idx="38065">
                  <c:v>249370.181271632</c:v>
                </c:pt>
                <c:pt idx="38066">
                  <c:v>318624.080189497</c:v>
                </c:pt>
                <c:pt idx="38067">
                  <c:v>318669.282242543</c:v>
                </c:pt>
                <c:pt idx="38068">
                  <c:v>260609.157719122</c:v>
                </c:pt>
                <c:pt idx="38069">
                  <c:v>259709.598852793</c:v>
                </c:pt>
                <c:pt idx="38070">
                  <c:v>260852.461030378</c:v>
                </c:pt>
                <c:pt idx="38071">
                  <c:v>383384.059870616</c:v>
                </c:pt>
                <c:pt idx="38072">
                  <c:v>266981.435907306</c:v>
                </c:pt>
                <c:pt idx="38073">
                  <c:v>287349.033030843</c:v>
                </c:pt>
                <c:pt idx="38074">
                  <c:v>319201.6462507578</c:v>
                </c:pt>
                <c:pt idx="38075">
                  <c:v>258528.432503911</c:v>
                </c:pt>
                <c:pt idx="38076">
                  <c:v>325177.953695947</c:v>
                </c:pt>
                <c:pt idx="38077">
                  <c:v>253109.937492545</c:v>
                </c:pt>
                <c:pt idx="38078">
                  <c:v>282197.820899856</c:v>
                </c:pt>
                <c:pt idx="38079">
                  <c:v>283082.052441772</c:v>
                </c:pt>
                <c:pt idx="38080">
                  <c:v>266833.423628988</c:v>
                </c:pt>
                <c:pt idx="38081">
                  <c:v>362560.730704798</c:v>
                </c:pt>
                <c:pt idx="38082">
                  <c:v>303272.974636869</c:v>
                </c:pt>
                <c:pt idx="38083">
                  <c:v>334264.294613276</c:v>
                </c:pt>
                <c:pt idx="38084">
                  <c:v>284043.879976298</c:v>
                </c:pt>
                <c:pt idx="38085">
                  <c:v>260479.965253583</c:v>
                </c:pt>
                <c:pt idx="38086">
                  <c:v>288180.284878425</c:v>
                </c:pt>
                <c:pt idx="38087">
                  <c:v>286976.030308615</c:v>
                </c:pt>
                <c:pt idx="38088">
                  <c:v>289838.396781945</c:v>
                </c:pt>
                <c:pt idx="38089">
                  <c:v>260048.862318404</c:v>
                </c:pt>
                <c:pt idx="38090">
                  <c:v>335702.179518962</c:v>
                </c:pt>
                <c:pt idx="38091">
                  <c:v>281852.803935621</c:v>
                </c:pt>
                <c:pt idx="38092">
                  <c:v>304166.078534995</c:v>
                </c:pt>
                <c:pt idx="38093">
                  <c:v>299329.338575327</c:v>
                </c:pt>
                <c:pt idx="38094">
                  <c:v>243229.406793988</c:v>
                </c:pt>
                <c:pt idx="38095">
                  <c:v>327444.386032227</c:v>
                </c:pt>
                <c:pt idx="38096">
                  <c:v>242446.149517049</c:v>
                </c:pt>
                <c:pt idx="38097">
                  <c:v>242010.961504343</c:v>
                </c:pt>
                <c:pt idx="38098">
                  <c:v>324975.573859785</c:v>
                </c:pt>
                <c:pt idx="38099">
                  <c:v>272938.516981081</c:v>
                </c:pt>
                <c:pt idx="38100">
                  <c:v>243289.601848617</c:v>
                </c:pt>
                <c:pt idx="38101">
                  <c:v>314617.652663969</c:v>
                </c:pt>
                <c:pt idx="38102">
                  <c:v>336078.452679753</c:v>
                </c:pt>
                <c:pt idx="38103">
                  <c:v>251196.790390589</c:v>
                </c:pt>
                <c:pt idx="38104">
                  <c:v>276290.1527471418</c:v>
                </c:pt>
                <c:pt idx="38105">
                  <c:v>273903.698764573</c:v>
                </c:pt>
                <c:pt idx="38106">
                  <c:v>250778.300206962</c:v>
                </c:pt>
                <c:pt idx="38107">
                  <c:v>244829.279837324</c:v>
                </c:pt>
                <c:pt idx="38108">
                  <c:v>270188.064215871</c:v>
                </c:pt>
                <c:pt idx="38109">
                  <c:v>240947.11312146</c:v>
                </c:pt>
                <c:pt idx="38110">
                  <c:v>336994.0487675988</c:v>
                </c:pt>
                <c:pt idx="38111">
                  <c:v>302534.396861744</c:v>
                </c:pt>
                <c:pt idx="38112">
                  <c:v>279858.184878548</c:v>
                </c:pt>
                <c:pt idx="38113">
                  <c:v>296046.094359157</c:v>
                </c:pt>
                <c:pt idx="38114">
                  <c:v>253028.411531229</c:v>
                </c:pt>
                <c:pt idx="38115">
                  <c:v>269225.613276561</c:v>
                </c:pt>
                <c:pt idx="38116">
                  <c:v>244317.303892119</c:v>
                </c:pt>
                <c:pt idx="38117">
                  <c:v>308069.266554702</c:v>
                </c:pt>
                <c:pt idx="38118">
                  <c:v>272251.457910546</c:v>
                </c:pt>
                <c:pt idx="38119">
                  <c:v>237484.232572039</c:v>
                </c:pt>
                <c:pt idx="38120">
                  <c:v>272751.436185785</c:v>
                </c:pt>
                <c:pt idx="38121">
                  <c:v>313994.474280445</c:v>
                </c:pt>
                <c:pt idx="38122">
                  <c:v>313364.142270922</c:v>
                </c:pt>
                <c:pt idx="38123">
                  <c:v>280649.871472277</c:v>
                </c:pt>
                <c:pt idx="38124">
                  <c:v>250934.027306842</c:v>
                </c:pt>
                <c:pt idx="38125">
                  <c:v>273268.227336909</c:v>
                </c:pt>
                <c:pt idx="38126">
                  <c:v>244869.038154885</c:v>
                </c:pt>
                <c:pt idx="38127">
                  <c:v>253160.895013559</c:v>
                </c:pt>
                <c:pt idx="38128">
                  <c:v>257391.06785643</c:v>
                </c:pt>
                <c:pt idx="38129">
                  <c:v>270239.50229286</c:v>
                </c:pt>
                <c:pt idx="38130">
                  <c:v>236769.665413254</c:v>
                </c:pt>
                <c:pt idx="38131">
                  <c:v>308123.741034125</c:v>
                </c:pt>
                <c:pt idx="38132">
                  <c:v>273008.060161858</c:v>
                </c:pt>
                <c:pt idx="38133">
                  <c:v>424626.649140599</c:v>
                </c:pt>
                <c:pt idx="38134">
                  <c:v>340708.963184082</c:v>
                </c:pt>
                <c:pt idx="38135">
                  <c:v>343958.0407233478</c:v>
                </c:pt>
                <c:pt idx="38136">
                  <c:v>517928.8558575918</c:v>
                </c:pt>
                <c:pt idx="38137">
                  <c:v>618478.045827841</c:v>
                </c:pt>
                <c:pt idx="38138">
                  <c:v>587925.741641439</c:v>
                </c:pt>
                <c:pt idx="38139">
                  <c:v>587927.123399811</c:v>
                </c:pt>
                <c:pt idx="38140">
                  <c:v>600482.6749887457</c:v>
                </c:pt>
                <c:pt idx="38141">
                  <c:v>679126.5741002997</c:v>
                </c:pt>
                <c:pt idx="38142">
                  <c:v>627493.593473111</c:v>
                </c:pt>
                <c:pt idx="38143">
                  <c:v>678345.377493925</c:v>
                </c:pt>
                <c:pt idx="38144">
                  <c:v>650858.970413473</c:v>
                </c:pt>
                <c:pt idx="38145">
                  <c:v>590509.520365812</c:v>
                </c:pt>
                <c:pt idx="38146">
                  <c:v>641477.741833941</c:v>
                </c:pt>
                <c:pt idx="38147">
                  <c:v>585992.868398557</c:v>
                </c:pt>
                <c:pt idx="38148">
                  <c:v>585844.7029103797</c:v>
                </c:pt>
                <c:pt idx="38149">
                  <c:v>386291.85562626</c:v>
                </c:pt>
                <c:pt idx="38150">
                  <c:v>371496.420188067</c:v>
                </c:pt>
                <c:pt idx="38151">
                  <c:v>408662.350843458</c:v>
                </c:pt>
                <c:pt idx="38152">
                  <c:v>395933.244859527</c:v>
                </c:pt>
                <c:pt idx="38153">
                  <c:v>337956.250507086</c:v>
                </c:pt>
                <c:pt idx="38154">
                  <c:v>424556.3029961068</c:v>
                </c:pt>
                <c:pt idx="38155">
                  <c:v>379040.194050115</c:v>
                </c:pt>
                <c:pt idx="38156">
                  <c:v>337023.974539245</c:v>
                </c:pt>
                <c:pt idx="38157">
                  <c:v>352143.516645695</c:v>
                </c:pt>
                <c:pt idx="38158">
                  <c:v>418384.736669112</c:v>
                </c:pt>
                <c:pt idx="38159">
                  <c:v>402584.856594355</c:v>
                </c:pt>
                <c:pt idx="38160">
                  <c:v>341659.448609216</c:v>
                </c:pt>
                <c:pt idx="38161">
                  <c:v>412790.42254411</c:v>
                </c:pt>
                <c:pt idx="38162">
                  <c:v>373788.712298552</c:v>
                </c:pt>
                <c:pt idx="38163">
                  <c:v>642715.399195961</c:v>
                </c:pt>
                <c:pt idx="38164">
                  <c:v>726115.809762575</c:v>
                </c:pt>
                <c:pt idx="38165">
                  <c:v>676532.938237488</c:v>
                </c:pt>
                <c:pt idx="38166">
                  <c:v>787497.985001548</c:v>
                </c:pt>
                <c:pt idx="38167">
                  <c:v>813814.034356163</c:v>
                </c:pt>
                <c:pt idx="38168">
                  <c:v>774658.896243819</c:v>
                </c:pt>
                <c:pt idx="38169">
                  <c:v>700081.360590667</c:v>
                </c:pt>
                <c:pt idx="38170">
                  <c:v>706442.321810999</c:v>
                </c:pt>
                <c:pt idx="38171">
                  <c:v>721362.509825016</c:v>
                </c:pt>
                <c:pt idx="38172">
                  <c:v>740421.6951180996</c:v>
                </c:pt>
                <c:pt idx="38173">
                  <c:v>714051.869267343</c:v>
                </c:pt>
                <c:pt idx="38174">
                  <c:v>788877.233637774</c:v>
                </c:pt>
                <c:pt idx="38175">
                  <c:v>499712.471321122</c:v>
                </c:pt>
                <c:pt idx="38176">
                  <c:v>404495.11425286</c:v>
                </c:pt>
                <c:pt idx="38177">
                  <c:v>376192.12924038</c:v>
                </c:pt>
                <c:pt idx="38178">
                  <c:v>375869.250270032</c:v>
                </c:pt>
                <c:pt idx="38179">
                  <c:v>405735.741814176</c:v>
                </c:pt>
                <c:pt idx="38180">
                  <c:v>406370.713737995</c:v>
                </c:pt>
                <c:pt idx="38181">
                  <c:v>375640.330999739</c:v>
                </c:pt>
                <c:pt idx="38182">
                  <c:v>439888.165875949</c:v>
                </c:pt>
                <c:pt idx="38183">
                  <c:v>495669.728864293</c:v>
                </c:pt>
                <c:pt idx="38184">
                  <c:v>506511.392567029</c:v>
                </c:pt>
                <c:pt idx="38185">
                  <c:v>478787.89576779</c:v>
                </c:pt>
                <c:pt idx="38186">
                  <c:v>432887.795577043</c:v>
                </c:pt>
                <c:pt idx="38187">
                  <c:v>456094.182686027</c:v>
                </c:pt>
                <c:pt idx="38188">
                  <c:v>405164.7422749878</c:v>
                </c:pt>
                <c:pt idx="38189">
                  <c:v>459402.199079853</c:v>
                </c:pt>
                <c:pt idx="38190">
                  <c:v>407341.771483726</c:v>
                </c:pt>
                <c:pt idx="38191">
                  <c:v>408005.567615249</c:v>
                </c:pt>
                <c:pt idx="38192">
                  <c:v>378667.264748689</c:v>
                </c:pt>
                <c:pt idx="38193">
                  <c:v>465366.6499294818</c:v>
                </c:pt>
                <c:pt idx="38194">
                  <c:v>412039.538221497</c:v>
                </c:pt>
                <c:pt idx="38195">
                  <c:v>441771.508738743</c:v>
                </c:pt>
                <c:pt idx="38196">
                  <c:v>398907.854340446</c:v>
                </c:pt>
                <c:pt idx="38197">
                  <c:v>383138.101368196</c:v>
                </c:pt>
                <c:pt idx="38198">
                  <c:v>357084.379911971</c:v>
                </c:pt>
                <c:pt idx="38199">
                  <c:v>398039.061646684</c:v>
                </c:pt>
                <c:pt idx="38200">
                  <c:v>411054.244567245</c:v>
                </c:pt>
                <c:pt idx="38201">
                  <c:v>408152.459932956</c:v>
                </c:pt>
                <c:pt idx="38202">
                  <c:v>367440.6438232518</c:v>
                </c:pt>
                <c:pt idx="38203">
                  <c:v>354206.515995272</c:v>
                </c:pt>
                <c:pt idx="38204">
                  <c:v>425021.939401443</c:v>
                </c:pt>
                <c:pt idx="38205">
                  <c:v>421907.894547047</c:v>
                </c:pt>
                <c:pt idx="38206">
                  <c:v>380341.175440747</c:v>
                </c:pt>
                <c:pt idx="38207">
                  <c:v>381968.781886008</c:v>
                </c:pt>
                <c:pt idx="38208">
                  <c:v>417081.993461018</c:v>
                </c:pt>
                <c:pt idx="38209">
                  <c:v>386180.608581735</c:v>
                </c:pt>
                <c:pt idx="38210">
                  <c:v>356956.59766407</c:v>
                </c:pt>
                <c:pt idx="38211">
                  <c:v>356999.185171532</c:v>
                </c:pt>
                <c:pt idx="38212">
                  <c:v>387537.998988403</c:v>
                </c:pt>
                <c:pt idx="38213">
                  <c:v>358995.461810314</c:v>
                </c:pt>
                <c:pt idx="38214">
                  <c:v>440198.6089695478</c:v>
                </c:pt>
                <c:pt idx="38215">
                  <c:v>353776.832701511</c:v>
                </c:pt>
                <c:pt idx="38216">
                  <c:v>436331.8472936308</c:v>
                </c:pt>
                <c:pt idx="38217">
                  <c:v>624094.660956366</c:v>
                </c:pt>
                <c:pt idx="38218">
                  <c:v>593220.009465472</c:v>
                </c:pt>
                <c:pt idx="38219">
                  <c:v>661397.760214039</c:v>
                </c:pt>
                <c:pt idx="38220">
                  <c:v>598982.471250145</c:v>
                </c:pt>
                <c:pt idx="38221">
                  <c:v>622367.249636757</c:v>
                </c:pt>
                <c:pt idx="38222">
                  <c:v>623888.9795017669</c:v>
                </c:pt>
                <c:pt idx="38223">
                  <c:v>532325.009434148</c:v>
                </c:pt>
                <c:pt idx="38224">
                  <c:v>437434.849583329</c:v>
                </c:pt>
                <c:pt idx="38225">
                  <c:v>390272.362663963</c:v>
                </c:pt>
                <c:pt idx="38226">
                  <c:v>391910.773185383</c:v>
                </c:pt>
                <c:pt idx="38227">
                  <c:v>390171.870524195</c:v>
                </c:pt>
                <c:pt idx="38228">
                  <c:v>391260.1287963778</c:v>
                </c:pt>
                <c:pt idx="38229">
                  <c:v>509466.905507969</c:v>
                </c:pt>
                <c:pt idx="38230">
                  <c:v>535293.706410915</c:v>
                </c:pt>
                <c:pt idx="38231">
                  <c:v>552349.408893855</c:v>
                </c:pt>
                <c:pt idx="38232">
                  <c:v>529444.620569932</c:v>
                </c:pt>
                <c:pt idx="38233">
                  <c:v>508325.961934195</c:v>
                </c:pt>
                <c:pt idx="38234">
                  <c:v>579697.835608216</c:v>
                </c:pt>
                <c:pt idx="38235">
                  <c:v>574936.848980171</c:v>
                </c:pt>
                <c:pt idx="38236">
                  <c:v>574464.896753238</c:v>
                </c:pt>
                <c:pt idx="38237">
                  <c:v>552021.183704399</c:v>
                </c:pt>
                <c:pt idx="38238">
                  <c:v>546214.748864823</c:v>
                </c:pt>
                <c:pt idx="38239">
                  <c:v>538729.440396957</c:v>
                </c:pt>
                <c:pt idx="38240">
                  <c:v>514670.708565133</c:v>
                </c:pt>
                <c:pt idx="38241">
                  <c:v>600434.257438009</c:v>
                </c:pt>
                <c:pt idx="38242">
                  <c:v>546516.536662493</c:v>
                </c:pt>
                <c:pt idx="38243">
                  <c:v>515643.563944607</c:v>
                </c:pt>
                <c:pt idx="38244">
                  <c:v>589246.2395654548</c:v>
                </c:pt>
                <c:pt idx="38245">
                  <c:v>616289.093780695</c:v>
                </c:pt>
                <c:pt idx="38246">
                  <c:v>603426.70828284</c:v>
                </c:pt>
                <c:pt idx="38247">
                  <c:v>626666.160215347</c:v>
                </c:pt>
                <c:pt idx="38248">
                  <c:v>593946.732285021</c:v>
                </c:pt>
                <c:pt idx="38249">
                  <c:v>596837.445791235</c:v>
                </c:pt>
                <c:pt idx="38250">
                  <c:v>515327.0528155348</c:v>
                </c:pt>
                <c:pt idx="38251">
                  <c:v>383125.61573936</c:v>
                </c:pt>
                <c:pt idx="38252">
                  <c:v>407957.2079903968</c:v>
                </c:pt>
                <c:pt idx="38253">
                  <c:v>554801.2737479247</c:v>
                </c:pt>
                <c:pt idx="38254">
                  <c:v>616538.286883095</c:v>
                </c:pt>
                <c:pt idx="38255">
                  <c:v>611682.1843096595</c:v>
                </c:pt>
                <c:pt idx="38256">
                  <c:v>567723.806623997</c:v>
                </c:pt>
                <c:pt idx="38257">
                  <c:v>442669.382482502</c:v>
                </c:pt>
                <c:pt idx="38258">
                  <c:v>448229.8022200818</c:v>
                </c:pt>
                <c:pt idx="38259">
                  <c:v>491487.016979781</c:v>
                </c:pt>
                <c:pt idx="38260">
                  <c:v>432463.074965633</c:v>
                </c:pt>
                <c:pt idx="38261">
                  <c:v>431259.426615224</c:v>
                </c:pt>
                <c:pt idx="38262">
                  <c:v>454494.811434845</c:v>
                </c:pt>
                <c:pt idx="38263">
                  <c:v>339354.740883012</c:v>
                </c:pt>
                <c:pt idx="38264">
                  <c:v>280457.6486174299</c:v>
                </c:pt>
                <c:pt idx="38265">
                  <c:v>313148.805167533</c:v>
                </c:pt>
                <c:pt idx="38266">
                  <c:v>316589.332173467</c:v>
                </c:pt>
                <c:pt idx="38267">
                  <c:v>349503.528413844</c:v>
                </c:pt>
                <c:pt idx="38268">
                  <c:v>282308.548652264</c:v>
                </c:pt>
                <c:pt idx="38269">
                  <c:v>256087.18668297</c:v>
                </c:pt>
                <c:pt idx="38270">
                  <c:v>277750.259235607</c:v>
                </c:pt>
                <c:pt idx="38271">
                  <c:v>309395.333502554</c:v>
                </c:pt>
                <c:pt idx="38272">
                  <c:v>296297.982179463</c:v>
                </c:pt>
                <c:pt idx="38273">
                  <c:v>253528.484579353</c:v>
                </c:pt>
                <c:pt idx="38274">
                  <c:v>323830.56574977</c:v>
                </c:pt>
                <c:pt idx="38275">
                  <c:v>329562.713857121</c:v>
                </c:pt>
                <c:pt idx="38276">
                  <c:v>256450.30140029</c:v>
                </c:pt>
                <c:pt idx="38277">
                  <c:v>272965.3619534398</c:v>
                </c:pt>
                <c:pt idx="38278">
                  <c:v>306064.984287315</c:v>
                </c:pt>
                <c:pt idx="38279">
                  <c:v>278436.284392758</c:v>
                </c:pt>
                <c:pt idx="38280">
                  <c:v>258980.7859915</c:v>
                </c:pt>
                <c:pt idx="38281">
                  <c:v>256350.112775178</c:v>
                </c:pt>
                <c:pt idx="38282">
                  <c:v>287783.723001225</c:v>
                </c:pt>
                <c:pt idx="38283">
                  <c:v>269142.475451434</c:v>
                </c:pt>
                <c:pt idx="38284">
                  <c:v>342272.5518341588</c:v>
                </c:pt>
                <c:pt idx="38285">
                  <c:v>278962.811433168</c:v>
                </c:pt>
                <c:pt idx="38286">
                  <c:v>318571.742067377</c:v>
                </c:pt>
                <c:pt idx="38287">
                  <c:v>279904.214997883</c:v>
                </c:pt>
                <c:pt idx="38288">
                  <c:v>276940.248071259</c:v>
                </c:pt>
                <c:pt idx="38289">
                  <c:v>247495.972988057</c:v>
                </c:pt>
                <c:pt idx="38290">
                  <c:v>312770.63996868</c:v>
                </c:pt>
                <c:pt idx="38291">
                  <c:v>279298.696493388</c:v>
                </c:pt>
                <c:pt idx="38292">
                  <c:v>249490.636562125</c:v>
                </c:pt>
                <c:pt idx="38293">
                  <c:v>371862.781202479</c:v>
                </c:pt>
                <c:pt idx="38294">
                  <c:v>268888.8587696878</c:v>
                </c:pt>
                <c:pt idx="38295">
                  <c:v>313453.479646213</c:v>
                </c:pt>
                <c:pt idx="38296">
                  <c:v>305402.280415467</c:v>
                </c:pt>
                <c:pt idx="38297">
                  <c:v>265475.719764376</c:v>
                </c:pt>
                <c:pt idx="38298">
                  <c:v>275954.733013834</c:v>
                </c:pt>
                <c:pt idx="38299">
                  <c:v>246824.392233884</c:v>
                </c:pt>
                <c:pt idx="38300">
                  <c:v>250255.324340958</c:v>
                </c:pt>
                <c:pt idx="38301">
                  <c:v>299925.221936208</c:v>
                </c:pt>
                <c:pt idx="38302">
                  <c:v>247075.759651435</c:v>
                </c:pt>
                <c:pt idx="38303">
                  <c:v>347491.41995547</c:v>
                </c:pt>
                <c:pt idx="38304">
                  <c:v>266678.38083847</c:v>
                </c:pt>
                <c:pt idx="38305">
                  <c:v>367363.727764728</c:v>
                </c:pt>
                <c:pt idx="38306">
                  <c:v>318212.971608844</c:v>
                </c:pt>
                <c:pt idx="38307">
                  <c:v>260369.186238371</c:v>
                </c:pt>
                <c:pt idx="38308">
                  <c:v>299164.4376636</c:v>
                </c:pt>
                <c:pt idx="38309">
                  <c:v>259772.4998929</c:v>
                </c:pt>
                <c:pt idx="38310">
                  <c:v>449073.464936295</c:v>
                </c:pt>
                <c:pt idx="38311">
                  <c:v>716597.838888693</c:v>
                </c:pt>
                <c:pt idx="38312">
                  <c:v>680599.917964659</c:v>
                </c:pt>
                <c:pt idx="38313">
                  <c:v>699581.0023321639</c:v>
                </c:pt>
                <c:pt idx="38314">
                  <c:v>748846.131312679</c:v>
                </c:pt>
                <c:pt idx="38315">
                  <c:v>763956.003017042</c:v>
                </c:pt>
                <c:pt idx="38316">
                  <c:v>701896.8751384858</c:v>
                </c:pt>
                <c:pt idx="38317">
                  <c:v>672433.650407674</c:v>
                </c:pt>
                <c:pt idx="38318">
                  <c:v>703263.0992764698</c:v>
                </c:pt>
                <c:pt idx="38319">
                  <c:v>684929.972695391</c:v>
                </c:pt>
                <c:pt idx="38320">
                  <c:v>703852.926154739</c:v>
                </c:pt>
                <c:pt idx="38321">
                  <c:v>680210.301531865</c:v>
                </c:pt>
                <c:pt idx="38322">
                  <c:v>720254.177097303</c:v>
                </c:pt>
                <c:pt idx="38323">
                  <c:v>725537.671091342</c:v>
                </c:pt>
                <c:pt idx="38324">
                  <c:v>748955.856562566</c:v>
                </c:pt>
                <c:pt idx="38325">
                  <c:v>739547.0391756587</c:v>
                </c:pt>
                <c:pt idx="38326">
                  <c:v>317430.984756805</c:v>
                </c:pt>
                <c:pt idx="38327">
                  <c:v>328334.456314035</c:v>
                </c:pt>
                <c:pt idx="38328">
                  <c:v>261938.724967099</c:v>
                </c:pt>
                <c:pt idx="38329">
                  <c:v>263548.790154601</c:v>
                </c:pt>
                <c:pt idx="38330">
                  <c:v>389005.285173874</c:v>
                </c:pt>
                <c:pt idx="38331">
                  <c:v>1.2023351595003E6</c:v>
                </c:pt>
                <c:pt idx="38332">
                  <c:v>1.18375922341372E6</c:v>
                </c:pt>
                <c:pt idx="38333">
                  <c:v>986290.6720393097</c:v>
                </c:pt>
                <c:pt idx="38334">
                  <c:v>661289.03580189</c:v>
                </c:pt>
                <c:pt idx="38335">
                  <c:v>707967.331382094</c:v>
                </c:pt>
                <c:pt idx="38336">
                  <c:v>669361.991197223</c:v>
                </c:pt>
                <c:pt idx="38337">
                  <c:v>634986.831686953</c:v>
                </c:pt>
                <c:pt idx="38338">
                  <c:v>624259.046869571</c:v>
                </c:pt>
                <c:pt idx="38339">
                  <c:v>655533.261403314</c:v>
                </c:pt>
                <c:pt idx="38340">
                  <c:v>642808.2795921686</c:v>
                </c:pt>
                <c:pt idx="38341">
                  <c:v>621557.273617922</c:v>
                </c:pt>
                <c:pt idx="38342">
                  <c:v>3.31420129284919E6</c:v>
                </c:pt>
                <c:pt idx="38343">
                  <c:v>3.31420129284919E6</c:v>
                </c:pt>
                <c:pt idx="38344">
                  <c:v>3.31420129284919E6</c:v>
                </c:pt>
                <c:pt idx="38345">
                  <c:v>3.31420129284919E6</c:v>
                </c:pt>
                <c:pt idx="38346">
                  <c:v>3.31420129284919E6</c:v>
                </c:pt>
                <c:pt idx="38347">
                  <c:v>3.31420129284919E6</c:v>
                </c:pt>
                <c:pt idx="38348">
                  <c:v>3.31420129284919E6</c:v>
                </c:pt>
                <c:pt idx="38349">
                  <c:v>3.31420129284919E6</c:v>
                </c:pt>
                <c:pt idx="38350">
                  <c:v>3.31420129284919E6</c:v>
                </c:pt>
                <c:pt idx="38351">
                  <c:v>3.31420129284919E6</c:v>
                </c:pt>
                <c:pt idx="38352">
                  <c:v>3.31420129284919E6</c:v>
                </c:pt>
                <c:pt idx="38353">
                  <c:v>3.31420129284919E6</c:v>
                </c:pt>
                <c:pt idx="38354">
                  <c:v>3.31420129284919E6</c:v>
                </c:pt>
                <c:pt idx="38355">
                  <c:v>663725.470450658</c:v>
                </c:pt>
                <c:pt idx="38356">
                  <c:v>625470.557493067</c:v>
                </c:pt>
                <c:pt idx="38357">
                  <c:v>617430.198183493</c:v>
                </c:pt>
                <c:pt idx="38358">
                  <c:v>598824.4524657</c:v>
                </c:pt>
                <c:pt idx="38359">
                  <c:v>590001.05870586</c:v>
                </c:pt>
                <c:pt idx="38360">
                  <c:v>684247.600062006</c:v>
                </c:pt>
                <c:pt idx="38361">
                  <c:v>762795.078070017</c:v>
                </c:pt>
                <c:pt idx="38362">
                  <c:v>773687.560686333</c:v>
                </c:pt>
                <c:pt idx="38363">
                  <c:v>593451.117707062</c:v>
                </c:pt>
                <c:pt idx="38364">
                  <c:v>697063.440477798</c:v>
                </c:pt>
                <c:pt idx="38365">
                  <c:v>595158.649037551</c:v>
                </c:pt>
                <c:pt idx="38366">
                  <c:v>626594.840502178</c:v>
                </c:pt>
                <c:pt idx="38367">
                  <c:v>682625.418570334</c:v>
                </c:pt>
                <c:pt idx="38368">
                  <c:v>627922.7875224719</c:v>
                </c:pt>
                <c:pt idx="38369">
                  <c:v>756964.833709398</c:v>
                </c:pt>
                <c:pt idx="38370">
                  <c:v>793798.299484241</c:v>
                </c:pt>
                <c:pt idx="38371">
                  <c:v>762555.81398628</c:v>
                </c:pt>
                <c:pt idx="38372">
                  <c:v>655208.6861039739</c:v>
                </c:pt>
                <c:pt idx="38373">
                  <c:v>509147.334381284</c:v>
                </c:pt>
                <c:pt idx="38374">
                  <c:v>361099.614519268</c:v>
                </c:pt>
                <c:pt idx="38375">
                  <c:v>260670.664295843</c:v>
                </c:pt>
                <c:pt idx="38376">
                  <c:v>339792.411792346</c:v>
                </c:pt>
                <c:pt idx="38377">
                  <c:v>284178.013633389</c:v>
                </c:pt>
                <c:pt idx="38378">
                  <c:v>259652.589272258</c:v>
                </c:pt>
                <c:pt idx="38379">
                  <c:v>297224.590886554</c:v>
                </c:pt>
                <c:pt idx="38380">
                  <c:v>307401.579497779</c:v>
                </c:pt>
                <c:pt idx="38381">
                  <c:v>318358.594892776</c:v>
                </c:pt>
                <c:pt idx="38382">
                  <c:v>337437.650299417</c:v>
                </c:pt>
                <c:pt idx="38383">
                  <c:v>276974.35640406</c:v>
                </c:pt>
                <c:pt idx="38384">
                  <c:v>359145.115586641</c:v>
                </c:pt>
                <c:pt idx="38385">
                  <c:v>322842.745367577</c:v>
                </c:pt>
                <c:pt idx="38386">
                  <c:v>339859.353440936</c:v>
                </c:pt>
                <c:pt idx="38387">
                  <c:v>307477.0729596578</c:v>
                </c:pt>
                <c:pt idx="38388">
                  <c:v>288923.7551540908</c:v>
                </c:pt>
                <c:pt idx="38389">
                  <c:v>237084.073630757</c:v>
                </c:pt>
                <c:pt idx="38390">
                  <c:v>220240.62561837</c:v>
                </c:pt>
                <c:pt idx="38391">
                  <c:v>249514.509530328</c:v>
                </c:pt>
                <c:pt idx="38392">
                  <c:v>254272.018580862</c:v>
                </c:pt>
                <c:pt idx="38393">
                  <c:v>1.07551529525242E6</c:v>
                </c:pt>
                <c:pt idx="38394">
                  <c:v>302618.1378643998</c:v>
                </c:pt>
                <c:pt idx="38395">
                  <c:v>251731.496342109</c:v>
                </c:pt>
                <c:pt idx="38396">
                  <c:v>240465.170087974</c:v>
                </c:pt>
                <c:pt idx="38397">
                  <c:v>233194.875661804</c:v>
                </c:pt>
                <c:pt idx="38398">
                  <c:v>224581.795751896</c:v>
                </c:pt>
                <c:pt idx="38399">
                  <c:v>168793.369212354</c:v>
                </c:pt>
                <c:pt idx="38400">
                  <c:v>181293.016089183</c:v>
                </c:pt>
                <c:pt idx="38401">
                  <c:v>215615.737218131</c:v>
                </c:pt>
                <c:pt idx="38402">
                  <c:v>196012.551248563</c:v>
                </c:pt>
                <c:pt idx="38403">
                  <c:v>169700.78575575</c:v>
                </c:pt>
                <c:pt idx="38404">
                  <c:v>249929.886847992</c:v>
                </c:pt>
                <c:pt idx="38405">
                  <c:v>249188.185344676</c:v>
                </c:pt>
                <c:pt idx="38406">
                  <c:v>208988.427840747</c:v>
                </c:pt>
                <c:pt idx="38407">
                  <c:v>166559.720008065</c:v>
                </c:pt>
                <c:pt idx="38408">
                  <c:v>222031.42348719</c:v>
                </c:pt>
                <c:pt idx="38409">
                  <c:v>169325.765515548</c:v>
                </c:pt>
                <c:pt idx="38410">
                  <c:v>236351.46071314</c:v>
                </c:pt>
                <c:pt idx="38411">
                  <c:v>167670.672490367</c:v>
                </c:pt>
                <c:pt idx="38412">
                  <c:v>197805.590384485</c:v>
                </c:pt>
                <c:pt idx="38413">
                  <c:v>166007.070291289</c:v>
                </c:pt>
                <c:pt idx="38414">
                  <c:v>244560.558579154</c:v>
                </c:pt>
                <c:pt idx="38415">
                  <c:v>255056.953190606</c:v>
                </c:pt>
                <c:pt idx="38416">
                  <c:v>211039.627758377</c:v>
                </c:pt>
                <c:pt idx="38417">
                  <c:v>200807.11467392</c:v>
                </c:pt>
                <c:pt idx="38418">
                  <c:v>209921.223724494</c:v>
                </c:pt>
                <c:pt idx="38419">
                  <c:v>215621.974039961</c:v>
                </c:pt>
                <c:pt idx="38420">
                  <c:v>211830.504231962</c:v>
                </c:pt>
                <c:pt idx="38421">
                  <c:v>290564.191548591</c:v>
                </c:pt>
                <c:pt idx="38422">
                  <c:v>223309.576254224</c:v>
                </c:pt>
                <c:pt idx="38423">
                  <c:v>311167.958977316</c:v>
                </c:pt>
                <c:pt idx="38424">
                  <c:v>232405.833053735</c:v>
                </c:pt>
                <c:pt idx="38425">
                  <c:v>271677.269587025</c:v>
                </c:pt>
                <c:pt idx="38426">
                  <c:v>244853.309102084</c:v>
                </c:pt>
                <c:pt idx="38427">
                  <c:v>187266.672640128</c:v>
                </c:pt>
                <c:pt idx="38428">
                  <c:v>196983.115005397</c:v>
                </c:pt>
                <c:pt idx="38429">
                  <c:v>311881.8388575878</c:v>
                </c:pt>
                <c:pt idx="38430">
                  <c:v>636025.713079832</c:v>
                </c:pt>
                <c:pt idx="38431">
                  <c:v>661675.1977318189</c:v>
                </c:pt>
                <c:pt idx="38432">
                  <c:v>696758.016972894</c:v>
                </c:pt>
                <c:pt idx="38433">
                  <c:v>632864.7927902158</c:v>
                </c:pt>
                <c:pt idx="38434">
                  <c:v>736283.332990565</c:v>
                </c:pt>
                <c:pt idx="38435">
                  <c:v>625217.795637732</c:v>
                </c:pt>
                <c:pt idx="38436">
                  <c:v>484608.6480853348</c:v>
                </c:pt>
                <c:pt idx="38437">
                  <c:v>262375.326267397</c:v>
                </c:pt>
                <c:pt idx="38438">
                  <c:v>243684.438236156</c:v>
                </c:pt>
                <c:pt idx="38439">
                  <c:v>232144.646704183</c:v>
                </c:pt>
                <c:pt idx="38440">
                  <c:v>244497.641164012</c:v>
                </c:pt>
                <c:pt idx="38441">
                  <c:v>227104.846663124</c:v>
                </c:pt>
                <c:pt idx="38442">
                  <c:v>283999.150260623</c:v>
                </c:pt>
                <c:pt idx="38443">
                  <c:v>223045.230440313</c:v>
                </c:pt>
                <c:pt idx="38444">
                  <c:v>292651.622678516</c:v>
                </c:pt>
                <c:pt idx="38445">
                  <c:v>283924.744801854</c:v>
                </c:pt>
                <c:pt idx="38446">
                  <c:v>268071.824279182</c:v>
                </c:pt>
                <c:pt idx="38447">
                  <c:v>276233.310378186</c:v>
                </c:pt>
                <c:pt idx="38448">
                  <c:v>248617.064613396</c:v>
                </c:pt>
                <c:pt idx="38449">
                  <c:v>251541.320812621</c:v>
                </c:pt>
                <c:pt idx="38450">
                  <c:v>253729.586615838</c:v>
                </c:pt>
                <c:pt idx="38451">
                  <c:v>228477.030316133</c:v>
                </c:pt>
                <c:pt idx="38452">
                  <c:v>267204.446767559</c:v>
                </c:pt>
                <c:pt idx="38453">
                  <c:v>207980.074962427</c:v>
                </c:pt>
                <c:pt idx="38454">
                  <c:v>286495.1476355888</c:v>
                </c:pt>
                <c:pt idx="38455">
                  <c:v>275061.22364666</c:v>
                </c:pt>
                <c:pt idx="38456">
                  <c:v>219555.198139248</c:v>
                </c:pt>
                <c:pt idx="38457">
                  <c:v>292485.666077678</c:v>
                </c:pt>
                <c:pt idx="38458">
                  <c:v>276721.015156367</c:v>
                </c:pt>
                <c:pt idx="38459">
                  <c:v>247081.159793862</c:v>
                </c:pt>
                <c:pt idx="38460">
                  <c:v>250288.089870124</c:v>
                </c:pt>
                <c:pt idx="38461">
                  <c:v>219492.503246184</c:v>
                </c:pt>
                <c:pt idx="38462">
                  <c:v>250597.238125225</c:v>
                </c:pt>
                <c:pt idx="38463">
                  <c:v>221340.986878417</c:v>
                </c:pt>
                <c:pt idx="38464">
                  <c:v>322685.478364865</c:v>
                </c:pt>
                <c:pt idx="38465">
                  <c:v>222334.480424123</c:v>
                </c:pt>
                <c:pt idx="38466">
                  <c:v>255406.284192756</c:v>
                </c:pt>
                <c:pt idx="38467">
                  <c:v>349499.795253832</c:v>
                </c:pt>
                <c:pt idx="38468">
                  <c:v>225674.619544993</c:v>
                </c:pt>
                <c:pt idx="38469">
                  <c:v>291677.299609339</c:v>
                </c:pt>
                <c:pt idx="38470">
                  <c:v>294331.046811075</c:v>
                </c:pt>
                <c:pt idx="38471">
                  <c:v>370798.679078065</c:v>
                </c:pt>
                <c:pt idx="38472">
                  <c:v>403364.637519373</c:v>
                </c:pt>
                <c:pt idx="38473">
                  <c:v>444691.060862176</c:v>
                </c:pt>
                <c:pt idx="38474">
                  <c:v>562753.190721646</c:v>
                </c:pt>
                <c:pt idx="38475">
                  <c:v>457494.0508152078</c:v>
                </c:pt>
                <c:pt idx="38476">
                  <c:v>456782.322496889</c:v>
                </c:pt>
                <c:pt idx="38477">
                  <c:v>453418.392243891</c:v>
                </c:pt>
                <c:pt idx="38478">
                  <c:v>418825.1665256358</c:v>
                </c:pt>
                <c:pt idx="38479">
                  <c:v>562892.348428699</c:v>
                </c:pt>
                <c:pt idx="38480">
                  <c:v>440650.478430994</c:v>
                </c:pt>
                <c:pt idx="38481">
                  <c:v>372630.928483594</c:v>
                </c:pt>
                <c:pt idx="38482">
                  <c:v>308340.396871507</c:v>
                </c:pt>
                <c:pt idx="38483">
                  <c:v>333294.018296029</c:v>
                </c:pt>
                <c:pt idx="38484">
                  <c:v>403949.956527526</c:v>
                </c:pt>
                <c:pt idx="38485">
                  <c:v>415227.957919294</c:v>
                </c:pt>
                <c:pt idx="38486">
                  <c:v>384149.291421868</c:v>
                </c:pt>
                <c:pt idx="38487">
                  <c:v>368214.641909776</c:v>
                </c:pt>
                <c:pt idx="38488">
                  <c:v>448992.285248524</c:v>
                </c:pt>
                <c:pt idx="38489">
                  <c:v>338960.1013309318</c:v>
                </c:pt>
                <c:pt idx="38490">
                  <c:v>415308.4279378</c:v>
                </c:pt>
                <c:pt idx="38491">
                  <c:v>394477.643728923</c:v>
                </c:pt>
                <c:pt idx="38492">
                  <c:v>430183.909587894</c:v>
                </c:pt>
                <c:pt idx="38493">
                  <c:v>441622.539321682</c:v>
                </c:pt>
                <c:pt idx="38494">
                  <c:v>388158.805474823</c:v>
                </c:pt>
                <c:pt idx="38495">
                  <c:v>361164.561625641</c:v>
                </c:pt>
                <c:pt idx="38496">
                  <c:v>352014.498285555</c:v>
                </c:pt>
                <c:pt idx="38497">
                  <c:v>354396.44906394</c:v>
                </c:pt>
                <c:pt idx="38498">
                  <c:v>448118.179191993</c:v>
                </c:pt>
                <c:pt idx="38499">
                  <c:v>390626.522999601</c:v>
                </c:pt>
                <c:pt idx="38500">
                  <c:v>390506.925221216</c:v>
                </c:pt>
                <c:pt idx="38501">
                  <c:v>344158.308639455</c:v>
                </c:pt>
                <c:pt idx="38502">
                  <c:v>388646.45655786</c:v>
                </c:pt>
                <c:pt idx="38503">
                  <c:v>551869.115502786</c:v>
                </c:pt>
                <c:pt idx="38504">
                  <c:v>620994.742534878</c:v>
                </c:pt>
                <c:pt idx="38505">
                  <c:v>533411.5770954648</c:v>
                </c:pt>
                <c:pt idx="38506">
                  <c:v>514317.198436701</c:v>
                </c:pt>
                <c:pt idx="38507">
                  <c:v>557479.103061938</c:v>
                </c:pt>
                <c:pt idx="38508">
                  <c:v>512591.203841734</c:v>
                </c:pt>
                <c:pt idx="38509">
                  <c:v>362171.566784126</c:v>
                </c:pt>
                <c:pt idx="38510">
                  <c:v>303629.565646701</c:v>
                </c:pt>
                <c:pt idx="38511">
                  <c:v>299154.336533705</c:v>
                </c:pt>
                <c:pt idx="38512">
                  <c:v>299325.183415254</c:v>
                </c:pt>
                <c:pt idx="38513">
                  <c:v>319718.954200452</c:v>
                </c:pt>
                <c:pt idx="38514">
                  <c:v>391232.377794763</c:v>
                </c:pt>
                <c:pt idx="38515">
                  <c:v>327949.899395099</c:v>
                </c:pt>
                <c:pt idx="38516">
                  <c:v>335134.757898365</c:v>
                </c:pt>
                <c:pt idx="38517">
                  <c:v>301705.98077676</c:v>
                </c:pt>
                <c:pt idx="38518">
                  <c:v>373300.669381437</c:v>
                </c:pt>
                <c:pt idx="38519">
                  <c:v>354080.683993001</c:v>
                </c:pt>
                <c:pt idx="38520">
                  <c:v>970994.401586466</c:v>
                </c:pt>
                <c:pt idx="38521">
                  <c:v>327431.1172995378</c:v>
                </c:pt>
                <c:pt idx="38522">
                  <c:v>296789.693660297</c:v>
                </c:pt>
                <c:pt idx="38523">
                  <c:v>335976.207016291</c:v>
                </c:pt>
                <c:pt idx="38524">
                  <c:v>263000.7489940538</c:v>
                </c:pt>
                <c:pt idx="38525">
                  <c:v>285515.250762334</c:v>
                </c:pt>
                <c:pt idx="38526">
                  <c:v>282516.629990994</c:v>
                </c:pt>
                <c:pt idx="38527">
                  <c:v>293861.089168708</c:v>
                </c:pt>
                <c:pt idx="38528">
                  <c:v>280934.649005465</c:v>
                </c:pt>
                <c:pt idx="38529">
                  <c:v>616581.663127686</c:v>
                </c:pt>
                <c:pt idx="38530">
                  <c:v>277792.497750354</c:v>
                </c:pt>
                <c:pt idx="38531">
                  <c:v>268624.956848177</c:v>
                </c:pt>
                <c:pt idx="38532">
                  <c:v>241414.09024746</c:v>
                </c:pt>
                <c:pt idx="38533">
                  <c:v>312613.925877307</c:v>
                </c:pt>
                <c:pt idx="38534">
                  <c:v>270813.5578366068</c:v>
                </c:pt>
                <c:pt idx="38535">
                  <c:v>296118.934244229</c:v>
                </c:pt>
                <c:pt idx="38536">
                  <c:v>249750.888687534</c:v>
                </c:pt>
                <c:pt idx="38537">
                  <c:v>266987.14022021</c:v>
                </c:pt>
                <c:pt idx="38538">
                  <c:v>262892.188668017</c:v>
                </c:pt>
                <c:pt idx="38539">
                  <c:v>330657.981563226</c:v>
                </c:pt>
                <c:pt idx="38540">
                  <c:v>303213.633218213</c:v>
                </c:pt>
                <c:pt idx="38541">
                  <c:v>238387.19665207</c:v>
                </c:pt>
                <c:pt idx="38542">
                  <c:v>398135.259598012</c:v>
                </c:pt>
                <c:pt idx="38543">
                  <c:v>572372.313229503</c:v>
                </c:pt>
                <c:pt idx="38544">
                  <c:v>546649.9279126771</c:v>
                </c:pt>
                <c:pt idx="38545">
                  <c:v>494536.280727089</c:v>
                </c:pt>
                <c:pt idx="38546">
                  <c:v>633941.460795238</c:v>
                </c:pt>
                <c:pt idx="38547">
                  <c:v>513588.816734843</c:v>
                </c:pt>
                <c:pt idx="38548">
                  <c:v>590750.437953541</c:v>
                </c:pt>
                <c:pt idx="38549">
                  <c:v>560318.7993198457</c:v>
                </c:pt>
                <c:pt idx="38550">
                  <c:v>516577.583892726</c:v>
                </c:pt>
                <c:pt idx="38551">
                  <c:v>568892.849154152</c:v>
                </c:pt>
                <c:pt idx="38552">
                  <c:v>436069.585391281</c:v>
                </c:pt>
                <c:pt idx="38553">
                  <c:v>286304.375969948</c:v>
                </c:pt>
                <c:pt idx="38554">
                  <c:v>284019.268353933</c:v>
                </c:pt>
                <c:pt idx="38555">
                  <c:v>354910.672210328</c:v>
                </c:pt>
                <c:pt idx="38556">
                  <c:v>296852.547599521</c:v>
                </c:pt>
                <c:pt idx="38557">
                  <c:v>253426.572431597</c:v>
                </c:pt>
                <c:pt idx="38558">
                  <c:v>347370.255811388</c:v>
                </c:pt>
                <c:pt idx="38559">
                  <c:v>287172.451060859</c:v>
                </c:pt>
                <c:pt idx="38560">
                  <c:v>250381.575644315</c:v>
                </c:pt>
                <c:pt idx="38561">
                  <c:v>270871.489506869</c:v>
                </c:pt>
                <c:pt idx="38562">
                  <c:v>457813.696643565</c:v>
                </c:pt>
                <c:pt idx="38563">
                  <c:v>622614.331414771</c:v>
                </c:pt>
                <c:pt idx="38564">
                  <c:v>627066.806220631</c:v>
                </c:pt>
                <c:pt idx="38565">
                  <c:v>657020.956292444</c:v>
                </c:pt>
                <c:pt idx="38566">
                  <c:v>570037.39254653</c:v>
                </c:pt>
                <c:pt idx="38567">
                  <c:v>645674.050434643</c:v>
                </c:pt>
                <c:pt idx="38568">
                  <c:v>633369.476346907</c:v>
                </c:pt>
                <c:pt idx="38569">
                  <c:v>662511.959623003</c:v>
                </c:pt>
                <c:pt idx="38570">
                  <c:v>693504.392395699</c:v>
                </c:pt>
                <c:pt idx="38571">
                  <c:v>712101.216646607</c:v>
                </c:pt>
                <c:pt idx="38572">
                  <c:v>674592.82366548</c:v>
                </c:pt>
                <c:pt idx="38573">
                  <c:v>644722.339755531</c:v>
                </c:pt>
                <c:pt idx="38574">
                  <c:v>588999.091197424</c:v>
                </c:pt>
                <c:pt idx="38575">
                  <c:v>565576.196661325</c:v>
                </c:pt>
                <c:pt idx="38576">
                  <c:v>546872.406402949</c:v>
                </c:pt>
                <c:pt idx="38577">
                  <c:v>527636.945657151</c:v>
                </c:pt>
                <c:pt idx="38578">
                  <c:v>534477.385355782</c:v>
                </c:pt>
                <c:pt idx="38579">
                  <c:v>520060.693081888</c:v>
                </c:pt>
                <c:pt idx="38580">
                  <c:v>517141.6661045878</c:v>
                </c:pt>
                <c:pt idx="38581">
                  <c:v>488247.159691298</c:v>
                </c:pt>
                <c:pt idx="38582">
                  <c:v>518522.179764871</c:v>
                </c:pt>
                <c:pt idx="38583">
                  <c:v>505695.610218991</c:v>
                </c:pt>
                <c:pt idx="38584">
                  <c:v>558469.492624557</c:v>
                </c:pt>
                <c:pt idx="38585">
                  <c:v>517426.501014756</c:v>
                </c:pt>
                <c:pt idx="38586">
                  <c:v>546261.653037232</c:v>
                </c:pt>
                <c:pt idx="38587">
                  <c:v>550689.835365025</c:v>
                </c:pt>
                <c:pt idx="38588">
                  <c:v>495651.595174492</c:v>
                </c:pt>
                <c:pt idx="38589">
                  <c:v>486102.314063801</c:v>
                </c:pt>
                <c:pt idx="38590">
                  <c:v>546571.710410524</c:v>
                </c:pt>
                <c:pt idx="38591">
                  <c:v>519020.89695761</c:v>
                </c:pt>
                <c:pt idx="38592">
                  <c:v>483673.8189682818</c:v>
                </c:pt>
                <c:pt idx="38593">
                  <c:v>484123.755086047</c:v>
                </c:pt>
                <c:pt idx="38594">
                  <c:v>585270.2891434096</c:v>
                </c:pt>
                <c:pt idx="38595">
                  <c:v>496329.762698455</c:v>
                </c:pt>
                <c:pt idx="38596">
                  <c:v>561847.369046531</c:v>
                </c:pt>
                <c:pt idx="38597">
                  <c:v>539071.567820462</c:v>
                </c:pt>
                <c:pt idx="38598">
                  <c:v>490145.892125515</c:v>
                </c:pt>
                <c:pt idx="38599">
                  <c:v>545380.539075632</c:v>
                </c:pt>
                <c:pt idx="38600">
                  <c:v>492189.202241731</c:v>
                </c:pt>
                <c:pt idx="38601">
                  <c:v>543782.345268827</c:v>
                </c:pt>
                <c:pt idx="38602">
                  <c:v>519183.390827834</c:v>
                </c:pt>
                <c:pt idx="38603">
                  <c:v>517389.573285891</c:v>
                </c:pt>
                <c:pt idx="38604">
                  <c:v>634719.2795584846</c:v>
                </c:pt>
                <c:pt idx="38605">
                  <c:v>504899.043748909</c:v>
                </c:pt>
                <c:pt idx="38606">
                  <c:v>511548.813319756</c:v>
                </c:pt>
                <c:pt idx="38607">
                  <c:v>553279.346939321</c:v>
                </c:pt>
                <c:pt idx="38608">
                  <c:v>540947.7374796231</c:v>
                </c:pt>
                <c:pt idx="38609">
                  <c:v>510126.194722928</c:v>
                </c:pt>
                <c:pt idx="38610">
                  <c:v>480588.946302603</c:v>
                </c:pt>
                <c:pt idx="38611">
                  <c:v>542029.910209077</c:v>
                </c:pt>
                <c:pt idx="38612">
                  <c:v>522857.157589469</c:v>
                </c:pt>
                <c:pt idx="38613">
                  <c:v>514906.435369775</c:v>
                </c:pt>
                <c:pt idx="38614">
                  <c:v>568803.301604251</c:v>
                </c:pt>
                <c:pt idx="38615">
                  <c:v>524932.879325918</c:v>
                </c:pt>
                <c:pt idx="38616">
                  <c:v>555742.038876178</c:v>
                </c:pt>
                <c:pt idx="38617">
                  <c:v>519676.207603973</c:v>
                </c:pt>
                <c:pt idx="38618">
                  <c:v>533567.737750542</c:v>
                </c:pt>
                <c:pt idx="38619">
                  <c:v>493689.725311438</c:v>
                </c:pt>
                <c:pt idx="38620">
                  <c:v>529987.965940631</c:v>
                </c:pt>
                <c:pt idx="38621">
                  <c:v>497896.619844184</c:v>
                </c:pt>
                <c:pt idx="38622">
                  <c:v>514404.105485199</c:v>
                </c:pt>
                <c:pt idx="38623">
                  <c:v>516501.2698559408</c:v>
                </c:pt>
                <c:pt idx="38624">
                  <c:v>542955.6987605669</c:v>
                </c:pt>
                <c:pt idx="38625">
                  <c:v>627670.511793968</c:v>
                </c:pt>
                <c:pt idx="38626">
                  <c:v>499739.046611782</c:v>
                </c:pt>
                <c:pt idx="38627">
                  <c:v>588841.7447338669</c:v>
                </c:pt>
                <c:pt idx="38628">
                  <c:v>536924.939352184</c:v>
                </c:pt>
                <c:pt idx="38629">
                  <c:v>590439.600125989</c:v>
                </c:pt>
                <c:pt idx="38630">
                  <c:v>588238.521067597</c:v>
                </c:pt>
                <c:pt idx="38631">
                  <c:v>556575.389467416</c:v>
                </c:pt>
                <c:pt idx="38632">
                  <c:v>547902.208282465</c:v>
                </c:pt>
                <c:pt idx="38633">
                  <c:v>575389.900101705</c:v>
                </c:pt>
                <c:pt idx="38634">
                  <c:v>497019.20235371</c:v>
                </c:pt>
                <c:pt idx="38635">
                  <c:v>563280.371875498</c:v>
                </c:pt>
                <c:pt idx="38636">
                  <c:v>548957.245975995</c:v>
                </c:pt>
                <c:pt idx="38637">
                  <c:v>891603.568831962</c:v>
                </c:pt>
                <c:pt idx="38638">
                  <c:v>557960.1741998845</c:v>
                </c:pt>
                <c:pt idx="38639">
                  <c:v>520743.880199206</c:v>
                </c:pt>
                <c:pt idx="38640">
                  <c:v>501198.951132919</c:v>
                </c:pt>
                <c:pt idx="38641">
                  <c:v>520537.496212655</c:v>
                </c:pt>
                <c:pt idx="38642">
                  <c:v>489380.497960659</c:v>
                </c:pt>
                <c:pt idx="38643">
                  <c:v>545753.737880851</c:v>
                </c:pt>
                <c:pt idx="38644">
                  <c:v>488760.094341908</c:v>
                </c:pt>
                <c:pt idx="38645">
                  <c:v>560267.2181153519</c:v>
                </c:pt>
                <c:pt idx="38646">
                  <c:v>547157.414952349</c:v>
                </c:pt>
                <c:pt idx="38647">
                  <c:v>490159.805933579</c:v>
                </c:pt>
                <c:pt idx="38648">
                  <c:v>581737.103900693</c:v>
                </c:pt>
                <c:pt idx="38649">
                  <c:v>479972.84664616</c:v>
                </c:pt>
                <c:pt idx="38650">
                  <c:v>509399.181792059</c:v>
                </c:pt>
                <c:pt idx="38651">
                  <c:v>513695.601567444</c:v>
                </c:pt>
                <c:pt idx="38652">
                  <c:v>517432.785972048</c:v>
                </c:pt>
                <c:pt idx="38653">
                  <c:v>489090.292954711</c:v>
                </c:pt>
                <c:pt idx="38654">
                  <c:v>487011.336984375</c:v>
                </c:pt>
                <c:pt idx="38655">
                  <c:v>594714.266883981</c:v>
                </c:pt>
                <c:pt idx="38656">
                  <c:v>591316.136305746</c:v>
                </c:pt>
                <c:pt idx="38657">
                  <c:v>554138.600873414</c:v>
                </c:pt>
                <c:pt idx="38658">
                  <c:v>638325.175281406</c:v>
                </c:pt>
                <c:pt idx="38659">
                  <c:v>702206.9602893</c:v>
                </c:pt>
                <c:pt idx="38660">
                  <c:v>708721.126207231</c:v>
                </c:pt>
                <c:pt idx="38661">
                  <c:v>669332.812437163</c:v>
                </c:pt>
                <c:pt idx="38662">
                  <c:v>641446.001587362</c:v>
                </c:pt>
                <c:pt idx="38663">
                  <c:v>581194.808854007</c:v>
                </c:pt>
                <c:pt idx="38664">
                  <c:v>498994.412074012</c:v>
                </c:pt>
                <c:pt idx="38665">
                  <c:v>552369.7031110089</c:v>
                </c:pt>
                <c:pt idx="38666">
                  <c:v>523506.698523034</c:v>
                </c:pt>
                <c:pt idx="38667">
                  <c:v>524889.751995525</c:v>
                </c:pt>
                <c:pt idx="38668">
                  <c:v>481713.301137991</c:v>
                </c:pt>
                <c:pt idx="38669">
                  <c:v>556678.3504681</c:v>
                </c:pt>
                <c:pt idx="38670">
                  <c:v>500042.886619885</c:v>
                </c:pt>
                <c:pt idx="38671">
                  <c:v>506563.733509971</c:v>
                </c:pt>
                <c:pt idx="38672">
                  <c:v>517909.213347248</c:v>
                </c:pt>
                <c:pt idx="38673">
                  <c:v>534485.6225082061</c:v>
                </c:pt>
                <c:pt idx="38674">
                  <c:v>522914.201851951</c:v>
                </c:pt>
                <c:pt idx="38675">
                  <c:v>552040.810900208</c:v>
                </c:pt>
                <c:pt idx="38676">
                  <c:v>509107.557208925</c:v>
                </c:pt>
                <c:pt idx="38677">
                  <c:v>478755.537413001</c:v>
                </c:pt>
                <c:pt idx="38678">
                  <c:v>553154.022431402</c:v>
                </c:pt>
                <c:pt idx="38679">
                  <c:v>509414.396425476</c:v>
                </c:pt>
                <c:pt idx="38680">
                  <c:v>576328.309659919</c:v>
                </c:pt>
                <c:pt idx="38681">
                  <c:v>497011.356602472</c:v>
                </c:pt>
                <c:pt idx="38682">
                  <c:v>524237.362502937</c:v>
                </c:pt>
                <c:pt idx="38683">
                  <c:v>738943.942526497</c:v>
                </c:pt>
                <c:pt idx="38684">
                  <c:v>883371.0897337981</c:v>
                </c:pt>
                <c:pt idx="38685">
                  <c:v>678801.357307385</c:v>
                </c:pt>
                <c:pt idx="38686">
                  <c:v>565050.843337253</c:v>
                </c:pt>
                <c:pt idx="38687">
                  <c:v>553076.02286274</c:v>
                </c:pt>
                <c:pt idx="38688">
                  <c:v>517472.739592632</c:v>
                </c:pt>
                <c:pt idx="38689">
                  <c:v>556402.800449739</c:v>
                </c:pt>
                <c:pt idx="38690">
                  <c:v>598762.848715822</c:v>
                </c:pt>
                <c:pt idx="38691">
                  <c:v>544864.005196713</c:v>
                </c:pt>
                <c:pt idx="38692">
                  <c:v>533013.958089165</c:v>
                </c:pt>
                <c:pt idx="38693">
                  <c:v>522864.744580185</c:v>
                </c:pt>
                <c:pt idx="38694">
                  <c:v>487572.422395883</c:v>
                </c:pt>
                <c:pt idx="38695">
                  <c:v>515857.6453505678</c:v>
                </c:pt>
                <c:pt idx="38696">
                  <c:v>610502.166375114</c:v>
                </c:pt>
                <c:pt idx="38697">
                  <c:v>615761.908883081</c:v>
                </c:pt>
                <c:pt idx="38698">
                  <c:v>501022.133618872</c:v>
                </c:pt>
                <c:pt idx="38699">
                  <c:v>572991.0709331578</c:v>
                </c:pt>
                <c:pt idx="38700">
                  <c:v>525628.7702062528</c:v>
                </c:pt>
                <c:pt idx="38701">
                  <c:v>512914.490537132</c:v>
                </c:pt>
                <c:pt idx="38702">
                  <c:v>567922.7973890358</c:v>
                </c:pt>
                <c:pt idx="38703">
                  <c:v>495094.588695448</c:v>
                </c:pt>
                <c:pt idx="38704">
                  <c:v>495721.610047546</c:v>
                </c:pt>
                <c:pt idx="38705">
                  <c:v>499202.861973093</c:v>
                </c:pt>
                <c:pt idx="38706">
                  <c:v>593301.386008478</c:v>
                </c:pt>
                <c:pt idx="38707">
                  <c:v>505405.137030144</c:v>
                </c:pt>
                <c:pt idx="38708">
                  <c:v>559770.419083704</c:v>
                </c:pt>
                <c:pt idx="38709">
                  <c:v>498945.817197929</c:v>
                </c:pt>
                <c:pt idx="38710">
                  <c:v>581645.28488789</c:v>
                </c:pt>
                <c:pt idx="38711">
                  <c:v>596534.792232329</c:v>
                </c:pt>
                <c:pt idx="38712">
                  <c:v>891173.008277093</c:v>
                </c:pt>
                <c:pt idx="38713">
                  <c:v>682002.377608739</c:v>
                </c:pt>
                <c:pt idx="38714">
                  <c:v>631113.1971785675</c:v>
                </c:pt>
                <c:pt idx="38715">
                  <c:v>594274.131039761</c:v>
                </c:pt>
                <c:pt idx="38716">
                  <c:v>562074.863107009</c:v>
                </c:pt>
                <c:pt idx="38717">
                  <c:v>632837.039055748</c:v>
                </c:pt>
                <c:pt idx="38718">
                  <c:v>587168.230457052</c:v>
                </c:pt>
                <c:pt idx="38719">
                  <c:v>631852.434878529</c:v>
                </c:pt>
                <c:pt idx="38720">
                  <c:v>616289.0962799689</c:v>
                </c:pt>
                <c:pt idx="38721">
                  <c:v>537349.361454238</c:v>
                </c:pt>
                <c:pt idx="38722">
                  <c:v>516032.6907742518</c:v>
                </c:pt>
                <c:pt idx="38723">
                  <c:v>500954.433764254</c:v>
                </c:pt>
                <c:pt idx="38724">
                  <c:v>502223.680139325</c:v>
                </c:pt>
                <c:pt idx="38725">
                  <c:v>545063.502011188</c:v>
                </c:pt>
                <c:pt idx="38726">
                  <c:v>535403.6495482147</c:v>
                </c:pt>
                <c:pt idx="38727">
                  <c:v>583978.229260097</c:v>
                </c:pt>
                <c:pt idx="38728">
                  <c:v>489133.632042361</c:v>
                </c:pt>
                <c:pt idx="38729">
                  <c:v>545407.59561613</c:v>
                </c:pt>
                <c:pt idx="38730">
                  <c:v>530715.263612518</c:v>
                </c:pt>
                <c:pt idx="38731">
                  <c:v>587987.863406194</c:v>
                </c:pt>
                <c:pt idx="38732">
                  <c:v>491019.572066034</c:v>
                </c:pt>
                <c:pt idx="38733">
                  <c:v>517377.872983452</c:v>
                </c:pt>
                <c:pt idx="38734">
                  <c:v>482350.040633584</c:v>
                </c:pt>
                <c:pt idx="38735">
                  <c:v>488026.853319452</c:v>
                </c:pt>
                <c:pt idx="38736">
                  <c:v>603555.999777203</c:v>
                </c:pt>
                <c:pt idx="38737">
                  <c:v>541871.7732657569</c:v>
                </c:pt>
                <c:pt idx="38738">
                  <c:v>484188.69721817</c:v>
                </c:pt>
                <c:pt idx="38739">
                  <c:v>575937.362206867</c:v>
                </c:pt>
                <c:pt idx="38740">
                  <c:v>553537.949188697</c:v>
                </c:pt>
                <c:pt idx="38741">
                  <c:v>514047.9082641808</c:v>
                </c:pt>
                <c:pt idx="38742">
                  <c:v>612665.37649248</c:v>
                </c:pt>
                <c:pt idx="38743">
                  <c:v>589582.631454573</c:v>
                </c:pt>
                <c:pt idx="38744">
                  <c:v>545162.548017433</c:v>
                </c:pt>
                <c:pt idx="38745">
                  <c:v>516039.932388673</c:v>
                </c:pt>
                <c:pt idx="38746">
                  <c:v>590347.226817264</c:v>
                </c:pt>
                <c:pt idx="38747">
                  <c:v>556166.7999461878</c:v>
                </c:pt>
                <c:pt idx="38748">
                  <c:v>490859.1167532818</c:v>
                </c:pt>
                <c:pt idx="38749">
                  <c:v>518057.421201446</c:v>
                </c:pt>
                <c:pt idx="38750">
                  <c:v>582733.2243030547</c:v>
                </c:pt>
                <c:pt idx="38751">
                  <c:v>517781.474580846</c:v>
                </c:pt>
                <c:pt idx="38752">
                  <c:v>485469.6267260318</c:v>
                </c:pt>
                <c:pt idx="38753">
                  <c:v>497936.831300802</c:v>
                </c:pt>
                <c:pt idx="38754">
                  <c:v>507875.071562263</c:v>
                </c:pt>
                <c:pt idx="38755">
                  <c:v>478380.441664827</c:v>
                </c:pt>
                <c:pt idx="38756">
                  <c:v>581134.465797686</c:v>
                </c:pt>
                <c:pt idx="38757">
                  <c:v>488348.960784828</c:v>
                </c:pt>
                <c:pt idx="38758">
                  <c:v>515856.701481718</c:v>
                </c:pt>
                <c:pt idx="38759">
                  <c:v>549846.329457842</c:v>
                </c:pt>
                <c:pt idx="38760">
                  <c:v>523588.522813419</c:v>
                </c:pt>
                <c:pt idx="38761">
                  <c:v>542080.723270447</c:v>
                </c:pt>
                <c:pt idx="38762">
                  <c:v>532951.254437335</c:v>
                </c:pt>
                <c:pt idx="38763">
                  <c:v>487963.498659683</c:v>
                </c:pt>
                <c:pt idx="38764">
                  <c:v>517326.8169555898</c:v>
                </c:pt>
                <c:pt idx="38765">
                  <c:v>514604.888334955</c:v>
                </c:pt>
                <c:pt idx="38766">
                  <c:v>586679.253356619</c:v>
                </c:pt>
                <c:pt idx="38767">
                  <c:v>516896.8517528098</c:v>
                </c:pt>
                <c:pt idx="38768">
                  <c:v>485619.12128955</c:v>
                </c:pt>
                <c:pt idx="38769">
                  <c:v>555063.603598247</c:v>
                </c:pt>
                <c:pt idx="38770">
                  <c:v>525813.826759761</c:v>
                </c:pt>
                <c:pt idx="38771">
                  <c:v>509045.462621634</c:v>
                </c:pt>
                <c:pt idx="38772">
                  <c:v>478399.248057871</c:v>
                </c:pt>
                <c:pt idx="38773">
                  <c:v>480509.08196785</c:v>
                </c:pt>
                <c:pt idx="38774">
                  <c:v>507582.288030026</c:v>
                </c:pt>
                <c:pt idx="38775">
                  <c:v>480495.269486556</c:v>
                </c:pt>
                <c:pt idx="38776">
                  <c:v>505032.806528015</c:v>
                </c:pt>
                <c:pt idx="38777">
                  <c:v>583657.0718184569</c:v>
                </c:pt>
                <c:pt idx="38778">
                  <c:v>558085.872400459</c:v>
                </c:pt>
                <c:pt idx="38779">
                  <c:v>574320.865608049</c:v>
                </c:pt>
                <c:pt idx="38780">
                  <c:v>529440.513738542</c:v>
                </c:pt>
                <c:pt idx="38781">
                  <c:v>484513.93850872</c:v>
                </c:pt>
                <c:pt idx="38782">
                  <c:v>541300.401708984</c:v>
                </c:pt>
                <c:pt idx="38783">
                  <c:v>514577.009912398</c:v>
                </c:pt>
                <c:pt idx="38784">
                  <c:v>483880.494506339</c:v>
                </c:pt>
                <c:pt idx="38785">
                  <c:v>483435.531033293</c:v>
                </c:pt>
                <c:pt idx="38786">
                  <c:v>498022.970930664</c:v>
                </c:pt>
                <c:pt idx="38787">
                  <c:v>567595.1641014528</c:v>
                </c:pt>
                <c:pt idx="38788">
                  <c:v>505657.1532417</c:v>
                </c:pt>
                <c:pt idx="38789">
                  <c:v>527909.600284392</c:v>
                </c:pt>
                <c:pt idx="38790">
                  <c:v>531844.839752925</c:v>
                </c:pt>
                <c:pt idx="38791">
                  <c:v>504575.455079403</c:v>
                </c:pt>
                <c:pt idx="38792">
                  <c:v>512615.923573052</c:v>
                </c:pt>
                <c:pt idx="38793">
                  <c:v>512348.356589514</c:v>
                </c:pt>
                <c:pt idx="38794">
                  <c:v>512155.423835227</c:v>
                </c:pt>
                <c:pt idx="38795">
                  <c:v>545002.2313147651</c:v>
                </c:pt>
                <c:pt idx="38796">
                  <c:v>622409.487725611</c:v>
                </c:pt>
                <c:pt idx="38797">
                  <c:v>522294.533015199</c:v>
                </c:pt>
                <c:pt idx="38798">
                  <c:v>574895.943596864</c:v>
                </c:pt>
                <c:pt idx="38799">
                  <c:v>515964.959142757</c:v>
                </c:pt>
                <c:pt idx="38800">
                  <c:v>608439.193224387</c:v>
                </c:pt>
                <c:pt idx="38801">
                  <c:v>726066.812674477</c:v>
                </c:pt>
                <c:pt idx="38802">
                  <c:v>635188.775666607</c:v>
                </c:pt>
                <c:pt idx="38803">
                  <c:v>517467.414697106</c:v>
                </c:pt>
                <c:pt idx="38804">
                  <c:v>536422.406599807</c:v>
                </c:pt>
                <c:pt idx="38805">
                  <c:v>512349.100442506</c:v>
                </c:pt>
                <c:pt idx="38806">
                  <c:v>614295.662205697</c:v>
                </c:pt>
                <c:pt idx="38807">
                  <c:v>512725.94922141</c:v>
                </c:pt>
                <c:pt idx="38808">
                  <c:v>541443.327452236</c:v>
                </c:pt>
                <c:pt idx="38809">
                  <c:v>529909.068304923</c:v>
                </c:pt>
                <c:pt idx="38810">
                  <c:v>589042.021011644</c:v>
                </c:pt>
                <c:pt idx="38811">
                  <c:v>544865.835642897</c:v>
                </c:pt>
                <c:pt idx="38812">
                  <c:v>521030.419129469</c:v>
                </c:pt>
                <c:pt idx="38813">
                  <c:v>538553.481323067</c:v>
                </c:pt>
                <c:pt idx="38814">
                  <c:v>580477.742616468</c:v>
                </c:pt>
                <c:pt idx="38815">
                  <c:v>512416.964272353</c:v>
                </c:pt>
                <c:pt idx="38816">
                  <c:v>543377.912208768</c:v>
                </c:pt>
                <c:pt idx="38817">
                  <c:v>641229.2083475578</c:v>
                </c:pt>
                <c:pt idx="38818">
                  <c:v>527113.355130671</c:v>
                </c:pt>
                <c:pt idx="38819">
                  <c:v>562189.303940896</c:v>
                </c:pt>
                <c:pt idx="38820">
                  <c:v>575415.0947394087</c:v>
                </c:pt>
                <c:pt idx="38821">
                  <c:v>563891.462750687</c:v>
                </c:pt>
                <c:pt idx="38822">
                  <c:v>529437.872792709</c:v>
                </c:pt>
                <c:pt idx="38823">
                  <c:v>520079.826130365</c:v>
                </c:pt>
                <c:pt idx="38824">
                  <c:v>520727.98807666</c:v>
                </c:pt>
                <c:pt idx="38825">
                  <c:v>576553.73326023</c:v>
                </c:pt>
                <c:pt idx="38826">
                  <c:v>571307.142751812</c:v>
                </c:pt>
                <c:pt idx="38827">
                  <c:v>558517.408127751</c:v>
                </c:pt>
                <c:pt idx="38828">
                  <c:v>506228.667002739</c:v>
                </c:pt>
                <c:pt idx="38829">
                  <c:v>561444.5847411626</c:v>
                </c:pt>
                <c:pt idx="38830">
                  <c:v>569480.085181439</c:v>
                </c:pt>
                <c:pt idx="38831">
                  <c:v>816104.460435922</c:v>
                </c:pt>
                <c:pt idx="38832">
                  <c:v>826023.885264359</c:v>
                </c:pt>
                <c:pt idx="38833">
                  <c:v>883033.410234593</c:v>
                </c:pt>
                <c:pt idx="38834">
                  <c:v>843834.923835915</c:v>
                </c:pt>
                <c:pt idx="38835">
                  <c:v>837694.068803858</c:v>
                </c:pt>
                <c:pt idx="38836">
                  <c:v>851349.208309945</c:v>
                </c:pt>
                <c:pt idx="38837">
                  <c:v>832444.548812005</c:v>
                </c:pt>
                <c:pt idx="38838">
                  <c:v>928869.310328863</c:v>
                </c:pt>
                <c:pt idx="38839">
                  <c:v>512871.01992341</c:v>
                </c:pt>
                <c:pt idx="38840">
                  <c:v>597469.3552355</c:v>
                </c:pt>
                <c:pt idx="38841">
                  <c:v>515685.829444279</c:v>
                </c:pt>
                <c:pt idx="38842">
                  <c:v>514197.695823427</c:v>
                </c:pt>
                <c:pt idx="38843">
                  <c:v>487061.416512101</c:v>
                </c:pt>
                <c:pt idx="38844">
                  <c:v>484836.542139699</c:v>
                </c:pt>
                <c:pt idx="38845">
                  <c:v>517433.968199514</c:v>
                </c:pt>
                <c:pt idx="38846">
                  <c:v>518334.861699462</c:v>
                </c:pt>
                <c:pt idx="38847">
                  <c:v>584249.937586685</c:v>
                </c:pt>
                <c:pt idx="38848">
                  <c:v>783028.644449806</c:v>
                </c:pt>
                <c:pt idx="38849">
                  <c:v>629834.6342687608</c:v>
                </c:pt>
                <c:pt idx="38850">
                  <c:v>520915.236228504</c:v>
                </c:pt>
                <c:pt idx="38851">
                  <c:v>561129.89698974</c:v>
                </c:pt>
                <c:pt idx="38852">
                  <c:v>539118.227613689</c:v>
                </c:pt>
                <c:pt idx="38853">
                  <c:v>516610.239923618</c:v>
                </c:pt>
                <c:pt idx="38854">
                  <c:v>487080.86397817</c:v>
                </c:pt>
                <c:pt idx="38855">
                  <c:v>536873.231221336</c:v>
                </c:pt>
                <c:pt idx="38856">
                  <c:v>586152.467202129</c:v>
                </c:pt>
                <c:pt idx="38857">
                  <c:v>494198.217007287</c:v>
                </c:pt>
                <c:pt idx="38858">
                  <c:v>597310.890507888</c:v>
                </c:pt>
                <c:pt idx="38859">
                  <c:v>491585.934332095</c:v>
                </c:pt>
                <c:pt idx="38860">
                  <c:v>521305.0117601868</c:v>
                </c:pt>
                <c:pt idx="38861">
                  <c:v>619800.1825633687</c:v>
                </c:pt>
                <c:pt idx="38862">
                  <c:v>484751.5673802</c:v>
                </c:pt>
                <c:pt idx="38863">
                  <c:v>510988.753226278</c:v>
                </c:pt>
                <c:pt idx="38864">
                  <c:v>520571.755889178</c:v>
                </c:pt>
                <c:pt idx="38865">
                  <c:v>527102.428203559</c:v>
                </c:pt>
                <c:pt idx="38866">
                  <c:v>546970.36902386</c:v>
                </c:pt>
                <c:pt idx="38867">
                  <c:v>493190.984303758</c:v>
                </c:pt>
                <c:pt idx="38868">
                  <c:v>593476.912384875</c:v>
                </c:pt>
                <c:pt idx="38869">
                  <c:v>491367.509019746</c:v>
                </c:pt>
                <c:pt idx="38870">
                  <c:v>601018.567944256</c:v>
                </c:pt>
                <c:pt idx="38871">
                  <c:v>566501.094866624</c:v>
                </c:pt>
                <c:pt idx="38872">
                  <c:v>522521.663613598</c:v>
                </c:pt>
                <c:pt idx="38873">
                  <c:v>564515.858365069</c:v>
                </c:pt>
                <c:pt idx="38874">
                  <c:v>533354.638988675</c:v>
                </c:pt>
                <c:pt idx="38875">
                  <c:v>552344.511693221</c:v>
                </c:pt>
                <c:pt idx="38876">
                  <c:v>528411.525129116</c:v>
                </c:pt>
                <c:pt idx="38877">
                  <c:v>535889.00878139</c:v>
                </c:pt>
                <c:pt idx="38878">
                  <c:v>613092.240530103</c:v>
                </c:pt>
                <c:pt idx="38879">
                  <c:v>545953.757211627</c:v>
                </c:pt>
                <c:pt idx="38880">
                  <c:v>591851.7091272648</c:v>
                </c:pt>
                <c:pt idx="38881">
                  <c:v>552972.609010549</c:v>
                </c:pt>
                <c:pt idx="38882">
                  <c:v>803525.569442817</c:v>
                </c:pt>
                <c:pt idx="38883">
                  <c:v>903468.786107551</c:v>
                </c:pt>
                <c:pt idx="38884">
                  <c:v>902330.1877452537</c:v>
                </c:pt>
                <c:pt idx="38885">
                  <c:v>873196.846126743</c:v>
                </c:pt>
                <c:pt idx="38886">
                  <c:v>928484.000126179</c:v>
                </c:pt>
                <c:pt idx="38887">
                  <c:v>918925.345062206</c:v>
                </c:pt>
                <c:pt idx="38888">
                  <c:v>924520.957619407</c:v>
                </c:pt>
                <c:pt idx="38889">
                  <c:v>616891.882461402</c:v>
                </c:pt>
                <c:pt idx="38890">
                  <c:v>545029.492544534</c:v>
                </c:pt>
                <c:pt idx="38891">
                  <c:v>504361.934561915</c:v>
                </c:pt>
                <c:pt idx="38892">
                  <c:v>487740.596253295</c:v>
                </c:pt>
                <c:pt idx="38893">
                  <c:v>496500.527969724</c:v>
                </c:pt>
                <c:pt idx="38894">
                  <c:v>521378.932754416</c:v>
                </c:pt>
                <c:pt idx="38895">
                  <c:v>548515.643460181</c:v>
                </c:pt>
                <c:pt idx="38896">
                  <c:v>542177.656546343</c:v>
                </c:pt>
                <c:pt idx="38897">
                  <c:v>593816.538879372</c:v>
                </c:pt>
                <c:pt idx="38898">
                  <c:v>566684.838235896</c:v>
                </c:pt>
                <c:pt idx="38899">
                  <c:v>583825.603306093</c:v>
                </c:pt>
                <c:pt idx="38900">
                  <c:v>601558.5823705298</c:v>
                </c:pt>
                <c:pt idx="38901">
                  <c:v>631924.057712184</c:v>
                </c:pt>
                <c:pt idx="38902">
                  <c:v>602538.041324379</c:v>
                </c:pt>
                <c:pt idx="38903">
                  <c:v>571409.42242867</c:v>
                </c:pt>
                <c:pt idx="38904">
                  <c:v>570630.203455287</c:v>
                </c:pt>
                <c:pt idx="38905">
                  <c:v>562554.3923237741</c:v>
                </c:pt>
                <c:pt idx="38906">
                  <c:v>487749.031943976</c:v>
                </c:pt>
                <c:pt idx="38907">
                  <c:v>598253.883622449</c:v>
                </c:pt>
                <c:pt idx="38908">
                  <c:v>488385.040660135</c:v>
                </c:pt>
                <c:pt idx="38909">
                  <c:v>532640.82529951</c:v>
                </c:pt>
                <c:pt idx="38910">
                  <c:v>560493.392480314</c:v>
                </c:pt>
                <c:pt idx="38911">
                  <c:v>543208.4240151539</c:v>
                </c:pt>
                <c:pt idx="38912">
                  <c:v>583594.756220033</c:v>
                </c:pt>
                <c:pt idx="38913">
                  <c:v>578373.525844042</c:v>
                </c:pt>
                <c:pt idx="38914">
                  <c:v>567779.020666864</c:v>
                </c:pt>
                <c:pt idx="38915">
                  <c:v>603615.320961889</c:v>
                </c:pt>
                <c:pt idx="38916">
                  <c:v>611077.663522724</c:v>
                </c:pt>
                <c:pt idx="38917">
                  <c:v>576856.582015134</c:v>
                </c:pt>
                <c:pt idx="38918">
                  <c:v>680423.950281159</c:v>
                </c:pt>
                <c:pt idx="38919">
                  <c:v>562356.945174898</c:v>
                </c:pt>
                <c:pt idx="38920">
                  <c:v>612645.582716443</c:v>
                </c:pt>
                <c:pt idx="38921">
                  <c:v>605208.021762837</c:v>
                </c:pt>
                <c:pt idx="38922">
                  <c:v>614111.443142604</c:v>
                </c:pt>
                <c:pt idx="38923">
                  <c:v>562004.909195198</c:v>
                </c:pt>
                <c:pt idx="38924">
                  <c:v>608751.151248611</c:v>
                </c:pt>
                <c:pt idx="38925">
                  <c:v>575539.2115324721</c:v>
                </c:pt>
                <c:pt idx="38926">
                  <c:v>653322.7494493019</c:v>
                </c:pt>
                <c:pt idx="38927">
                  <c:v>620229.620450556</c:v>
                </c:pt>
                <c:pt idx="38928">
                  <c:v>714314.1496788737</c:v>
                </c:pt>
                <c:pt idx="38929">
                  <c:v>543984.1841145656</c:v>
                </c:pt>
                <c:pt idx="38930">
                  <c:v>623186.974580522</c:v>
                </c:pt>
                <c:pt idx="38931">
                  <c:v>561511.288633468</c:v>
                </c:pt>
                <c:pt idx="38932">
                  <c:v>493436.439207492</c:v>
                </c:pt>
                <c:pt idx="38933">
                  <c:v>516638.066372039</c:v>
                </c:pt>
                <c:pt idx="38934">
                  <c:v>507582.150300819</c:v>
                </c:pt>
                <c:pt idx="38935">
                  <c:v>510542.560125321</c:v>
                </c:pt>
                <c:pt idx="38936">
                  <c:v>533399.7200693819</c:v>
                </c:pt>
                <c:pt idx="38937">
                  <c:v>477986.481869435</c:v>
                </c:pt>
                <c:pt idx="38938">
                  <c:v>549056.31239794</c:v>
                </c:pt>
                <c:pt idx="38939">
                  <c:v>561022.322228125</c:v>
                </c:pt>
                <c:pt idx="38940">
                  <c:v>519826.679031401</c:v>
                </c:pt>
                <c:pt idx="38941">
                  <c:v>488188.818873385</c:v>
                </c:pt>
                <c:pt idx="38942">
                  <c:v>509227.956473758</c:v>
                </c:pt>
                <c:pt idx="38943">
                  <c:v>478114.785872069</c:v>
                </c:pt>
                <c:pt idx="38944">
                  <c:v>508868.896326467</c:v>
                </c:pt>
                <c:pt idx="38945">
                  <c:v>478133.919912679</c:v>
                </c:pt>
                <c:pt idx="38946">
                  <c:v>510537.028500326</c:v>
                </c:pt>
                <c:pt idx="38947">
                  <c:v>482807.270542013</c:v>
                </c:pt>
                <c:pt idx="38948">
                  <c:v>577346.0771303189</c:v>
                </c:pt>
                <c:pt idx="38949">
                  <c:v>524162.048422664</c:v>
                </c:pt>
                <c:pt idx="38950">
                  <c:v>538996.0951694567</c:v>
                </c:pt>
                <c:pt idx="38951">
                  <c:v>747785.786401104</c:v>
                </c:pt>
                <c:pt idx="38952">
                  <c:v>908312.565701166</c:v>
                </c:pt>
                <c:pt idx="38953">
                  <c:v>871084.56956172</c:v>
                </c:pt>
                <c:pt idx="38954">
                  <c:v>928683.948628758</c:v>
                </c:pt>
                <c:pt idx="38955">
                  <c:v>898374.377911226</c:v>
                </c:pt>
                <c:pt idx="38956">
                  <c:v>870366.092792901</c:v>
                </c:pt>
                <c:pt idx="38957">
                  <c:v>869909.121558716</c:v>
                </c:pt>
                <c:pt idx="38958">
                  <c:v>940810.469258543</c:v>
                </c:pt>
                <c:pt idx="38959">
                  <c:v>904582.154439108</c:v>
                </c:pt>
                <c:pt idx="38960">
                  <c:v>980774.439089444</c:v>
                </c:pt>
                <c:pt idx="38961">
                  <c:v>928591.31425869</c:v>
                </c:pt>
                <c:pt idx="38962">
                  <c:v>918324.7745463197</c:v>
                </c:pt>
                <c:pt idx="38963">
                  <c:v>917401.029809981</c:v>
                </c:pt>
                <c:pt idx="38964">
                  <c:v>886314.861594435</c:v>
                </c:pt>
                <c:pt idx="38965">
                  <c:v>911492.241743925</c:v>
                </c:pt>
                <c:pt idx="38966">
                  <c:v>913353.993762257</c:v>
                </c:pt>
                <c:pt idx="38967">
                  <c:v>883896.05776233</c:v>
                </c:pt>
                <c:pt idx="38968">
                  <c:v>962473.026857204</c:v>
                </c:pt>
                <c:pt idx="38969">
                  <c:v>984143.792087042</c:v>
                </c:pt>
                <c:pt idx="38970">
                  <c:v>926331.328027264</c:v>
                </c:pt>
                <c:pt idx="38971">
                  <c:v>880868.1991020058</c:v>
                </c:pt>
                <c:pt idx="38972">
                  <c:v>910205.423213011</c:v>
                </c:pt>
                <c:pt idx="38973">
                  <c:v>964967.822197182</c:v>
                </c:pt>
                <c:pt idx="38974">
                  <c:v>887933.568073211</c:v>
                </c:pt>
                <c:pt idx="38975">
                  <c:v>885040.5951433131</c:v>
                </c:pt>
                <c:pt idx="38976">
                  <c:v>885902.2944463028</c:v>
                </c:pt>
                <c:pt idx="38977">
                  <c:v>889871.116181554</c:v>
                </c:pt>
                <c:pt idx="38978">
                  <c:v>963256.516148016</c:v>
                </c:pt>
                <c:pt idx="38979">
                  <c:v>914368.355206509</c:v>
                </c:pt>
                <c:pt idx="38980">
                  <c:v>962245.971188445</c:v>
                </c:pt>
                <c:pt idx="38981">
                  <c:v>872123.531800631</c:v>
                </c:pt>
                <c:pt idx="38982">
                  <c:v>898520.980326593</c:v>
                </c:pt>
                <c:pt idx="38983">
                  <c:v>864634.175450619</c:v>
                </c:pt>
                <c:pt idx="38984">
                  <c:v>921264.868744683</c:v>
                </c:pt>
                <c:pt idx="38985">
                  <c:v>864684.671200176</c:v>
                </c:pt>
                <c:pt idx="38986">
                  <c:v>924267.955057819</c:v>
                </c:pt>
                <c:pt idx="38987">
                  <c:v>874525.202455003</c:v>
                </c:pt>
                <c:pt idx="38988">
                  <c:v>893600.411308383</c:v>
                </c:pt>
                <c:pt idx="38989">
                  <c:v>935903.850928709</c:v>
                </c:pt>
                <c:pt idx="38990">
                  <c:v>967717.861502726</c:v>
                </c:pt>
                <c:pt idx="38991">
                  <c:v>935031.128124045</c:v>
                </c:pt>
                <c:pt idx="38992">
                  <c:v>864410.5781755151</c:v>
                </c:pt>
                <c:pt idx="38993">
                  <c:v>867491.6035717689</c:v>
                </c:pt>
                <c:pt idx="38994">
                  <c:v>875102.4643185239</c:v>
                </c:pt>
                <c:pt idx="38995">
                  <c:v>943876.7292425769</c:v>
                </c:pt>
                <c:pt idx="38996">
                  <c:v>866474.7243977147</c:v>
                </c:pt>
                <c:pt idx="38997">
                  <c:v>867941.2135426739</c:v>
                </c:pt>
                <c:pt idx="38998">
                  <c:v>867639.428909459</c:v>
                </c:pt>
                <c:pt idx="38999">
                  <c:v>937562.4700391151</c:v>
                </c:pt>
                <c:pt idx="39000">
                  <c:v>955941.1170899241</c:v>
                </c:pt>
                <c:pt idx="39001">
                  <c:v>896985.670294325</c:v>
                </c:pt>
                <c:pt idx="39002">
                  <c:v>893571.889054218</c:v>
                </c:pt>
                <c:pt idx="39003">
                  <c:v>884601.106624335</c:v>
                </c:pt>
                <c:pt idx="39004">
                  <c:v>887943.516314768</c:v>
                </c:pt>
                <c:pt idx="39005">
                  <c:v>912550.882692606</c:v>
                </c:pt>
                <c:pt idx="39006">
                  <c:v>930438.0990000648</c:v>
                </c:pt>
                <c:pt idx="39007">
                  <c:v>894635.153915306</c:v>
                </c:pt>
                <c:pt idx="39008">
                  <c:v>889815.452156344</c:v>
                </c:pt>
                <c:pt idx="39009">
                  <c:v>940285.518047484</c:v>
                </c:pt>
                <c:pt idx="39010">
                  <c:v>951719.613326369</c:v>
                </c:pt>
                <c:pt idx="39011">
                  <c:v>900674.621937516</c:v>
                </c:pt>
                <c:pt idx="39012">
                  <c:v>909642.475050235</c:v>
                </c:pt>
                <c:pt idx="39013">
                  <c:v>902900.291837466</c:v>
                </c:pt>
                <c:pt idx="39014">
                  <c:v>870944.412693271</c:v>
                </c:pt>
                <c:pt idx="39015">
                  <c:v>904636.591915779</c:v>
                </c:pt>
                <c:pt idx="39016">
                  <c:v>889374.535679034</c:v>
                </c:pt>
                <c:pt idx="39017">
                  <c:v>909182.7695305869</c:v>
                </c:pt>
                <c:pt idx="39018">
                  <c:v>945976.382452174</c:v>
                </c:pt>
                <c:pt idx="39019">
                  <c:v>922706.316385356</c:v>
                </c:pt>
                <c:pt idx="39020">
                  <c:v>921774.123997284</c:v>
                </c:pt>
                <c:pt idx="39021">
                  <c:v>892378.559756813</c:v>
                </c:pt>
                <c:pt idx="39022">
                  <c:v>924895.696058094</c:v>
                </c:pt>
                <c:pt idx="39023">
                  <c:v>887566.178449846</c:v>
                </c:pt>
                <c:pt idx="39024">
                  <c:v>946445.652501652</c:v>
                </c:pt>
                <c:pt idx="39025">
                  <c:v>919144.0243495489</c:v>
                </c:pt>
                <c:pt idx="39026">
                  <c:v>886346.715365708</c:v>
                </c:pt>
                <c:pt idx="39027">
                  <c:v>911814.701644416</c:v>
                </c:pt>
                <c:pt idx="39028">
                  <c:v>958303.474691233</c:v>
                </c:pt>
                <c:pt idx="39029">
                  <c:v>968719.252064955</c:v>
                </c:pt>
                <c:pt idx="39030">
                  <c:v>938673.424025381</c:v>
                </c:pt>
                <c:pt idx="39031">
                  <c:v>1.50217954319192E6</c:v>
                </c:pt>
                <c:pt idx="39032">
                  <c:v>1.68970256070817E6</c:v>
                </c:pt>
                <c:pt idx="39033">
                  <c:v>1.68963023874517E6</c:v>
                </c:pt>
                <c:pt idx="39034">
                  <c:v>1.71892704020382E6</c:v>
                </c:pt>
                <c:pt idx="39035">
                  <c:v>1.72047051978346E6</c:v>
                </c:pt>
                <c:pt idx="39036">
                  <c:v>1.68944641262416E6</c:v>
                </c:pt>
                <c:pt idx="39037">
                  <c:v>1.68929858406842E6</c:v>
                </c:pt>
                <c:pt idx="39038">
                  <c:v>1.75803319879822E6</c:v>
                </c:pt>
                <c:pt idx="39039">
                  <c:v>1.7277859905859E6</c:v>
                </c:pt>
                <c:pt idx="39040">
                  <c:v>1.76574110771273E6</c:v>
                </c:pt>
                <c:pt idx="39041">
                  <c:v>1.72485078523659E6</c:v>
                </c:pt>
                <c:pt idx="39042">
                  <c:v>1.70742322979592E6</c:v>
                </c:pt>
                <c:pt idx="39043">
                  <c:v>1.78731938614068E6</c:v>
                </c:pt>
                <c:pt idx="39044">
                  <c:v>1.69376168171878E6</c:v>
                </c:pt>
                <c:pt idx="39045">
                  <c:v>1.69407112762601E6</c:v>
                </c:pt>
                <c:pt idx="39046">
                  <c:v>1.69393514556658E6</c:v>
                </c:pt>
                <c:pt idx="39047">
                  <c:v>1.74483414890496E6</c:v>
                </c:pt>
                <c:pt idx="39048">
                  <c:v>1.77039969303167E6</c:v>
                </c:pt>
                <c:pt idx="39049">
                  <c:v>1.78572199910347E6</c:v>
                </c:pt>
                <c:pt idx="39050">
                  <c:v>1.78614374410737E6</c:v>
                </c:pt>
                <c:pt idx="39051">
                  <c:v>1.71943652857348E6</c:v>
                </c:pt>
                <c:pt idx="39052">
                  <c:v>1.71919529084992E6</c:v>
                </c:pt>
                <c:pt idx="39053">
                  <c:v>1.72120836935691E6</c:v>
                </c:pt>
                <c:pt idx="39054">
                  <c:v>1.70004046418047E6</c:v>
                </c:pt>
                <c:pt idx="39055">
                  <c:v>1.71702726092259E6</c:v>
                </c:pt>
                <c:pt idx="39056">
                  <c:v>1.71151963814859E6</c:v>
                </c:pt>
                <c:pt idx="39057">
                  <c:v>1.80897918853513E6</c:v>
                </c:pt>
                <c:pt idx="39058">
                  <c:v>1.69833685302536E6</c:v>
                </c:pt>
                <c:pt idx="39059">
                  <c:v>1.70548198686458E6</c:v>
                </c:pt>
                <c:pt idx="39060">
                  <c:v>1.74946803937466E6</c:v>
                </c:pt>
                <c:pt idx="39061">
                  <c:v>1.72034847995091E6</c:v>
                </c:pt>
                <c:pt idx="39062">
                  <c:v>1.77009641148376E6</c:v>
                </c:pt>
                <c:pt idx="39063">
                  <c:v>1.72669924195523E6</c:v>
                </c:pt>
                <c:pt idx="39064">
                  <c:v>1.69670479134043E6</c:v>
                </c:pt>
                <c:pt idx="39065">
                  <c:v>1.76047261464036E6</c:v>
                </c:pt>
                <c:pt idx="39066">
                  <c:v>1.70918355962754E6</c:v>
                </c:pt>
                <c:pt idx="39067">
                  <c:v>1.79827230209845E6</c:v>
                </c:pt>
                <c:pt idx="39068">
                  <c:v>1.69726472391862E6</c:v>
                </c:pt>
                <c:pt idx="39069">
                  <c:v>1.72845964005605E6</c:v>
                </c:pt>
                <c:pt idx="39070">
                  <c:v>1.78580243620441E6</c:v>
                </c:pt>
                <c:pt idx="39071">
                  <c:v>1.90691401854116E6</c:v>
                </c:pt>
                <c:pt idx="39072">
                  <c:v>1.92988632290388E6</c:v>
                </c:pt>
                <c:pt idx="39073">
                  <c:v>1.89051939314376E6</c:v>
                </c:pt>
                <c:pt idx="39074">
                  <c:v>1.91139766398083E6</c:v>
                </c:pt>
                <c:pt idx="39075">
                  <c:v>1.90392596447559E6</c:v>
                </c:pt>
                <c:pt idx="39076">
                  <c:v>1.87337741946862E6</c:v>
                </c:pt>
                <c:pt idx="39077">
                  <c:v>1.9039828407901E6</c:v>
                </c:pt>
                <c:pt idx="39078">
                  <c:v>2.00217956383152E6</c:v>
                </c:pt>
                <c:pt idx="39079">
                  <c:v>1.82326801952456E6</c:v>
                </c:pt>
                <c:pt idx="39080">
                  <c:v>1.79302112326192E6</c:v>
                </c:pt>
                <c:pt idx="39081">
                  <c:v>1.27162076547996E6</c:v>
                </c:pt>
                <c:pt idx="39082">
                  <c:v>1.0059970666992E6</c:v>
                </c:pt>
                <c:pt idx="39083">
                  <c:v>1.00917025986086E6</c:v>
                </c:pt>
                <c:pt idx="39084">
                  <c:v>1.0107547986013E6</c:v>
                </c:pt>
                <c:pt idx="39085">
                  <c:v>1.10545464512036E6</c:v>
                </c:pt>
                <c:pt idx="39086">
                  <c:v>1.52355832755212E6</c:v>
                </c:pt>
                <c:pt idx="39087">
                  <c:v>1.54722502604563E6</c:v>
                </c:pt>
                <c:pt idx="39088">
                  <c:v>1.62599332630678E6</c:v>
                </c:pt>
                <c:pt idx="39089">
                  <c:v>1.52734070422984E6</c:v>
                </c:pt>
                <c:pt idx="39090">
                  <c:v>1.56759926296976E6</c:v>
                </c:pt>
                <c:pt idx="39091">
                  <c:v>1.46225425025795E6</c:v>
                </c:pt>
                <c:pt idx="39092">
                  <c:v>1.51937599560075E6</c:v>
                </c:pt>
                <c:pt idx="39093">
                  <c:v>1.52248098454985E6</c:v>
                </c:pt>
                <c:pt idx="39094">
                  <c:v>1.46544888361926E6</c:v>
                </c:pt>
                <c:pt idx="39095">
                  <c:v>1.51313962276178E6</c:v>
                </c:pt>
                <c:pt idx="39096">
                  <c:v>1.43846324153767E6</c:v>
                </c:pt>
                <c:pt idx="39097">
                  <c:v>1.44852759930244E6</c:v>
                </c:pt>
                <c:pt idx="39098">
                  <c:v>1.52744345441276E6</c:v>
                </c:pt>
                <c:pt idx="39099">
                  <c:v>1.53001930748732E6</c:v>
                </c:pt>
                <c:pt idx="39100">
                  <c:v>1.46729024833818E6</c:v>
                </c:pt>
                <c:pt idx="39101">
                  <c:v>1.46306707677919E6</c:v>
                </c:pt>
                <c:pt idx="39102">
                  <c:v>1.45056250510562E6</c:v>
                </c:pt>
                <c:pt idx="39103">
                  <c:v>2.75562437640184E6</c:v>
                </c:pt>
                <c:pt idx="39104">
                  <c:v>2.91694817445582E6</c:v>
                </c:pt>
                <c:pt idx="39105">
                  <c:v>2.90734196177626E6</c:v>
                </c:pt>
                <c:pt idx="39106">
                  <c:v>2.87703345495761E6</c:v>
                </c:pt>
                <c:pt idx="39107">
                  <c:v>2.87876680859118E6</c:v>
                </c:pt>
                <c:pt idx="39108">
                  <c:v>2.97926097490013E6</c:v>
                </c:pt>
                <c:pt idx="39109">
                  <c:v>3.01682638007395E6</c:v>
                </c:pt>
                <c:pt idx="39110">
                  <c:v>3.14945206613153E6</c:v>
                </c:pt>
                <c:pt idx="39111">
                  <c:v>2.9422532612825E6</c:v>
                </c:pt>
                <c:pt idx="39112">
                  <c:v>2.98131896745515E6</c:v>
                </c:pt>
                <c:pt idx="39113">
                  <c:v>2.95757607502135E6</c:v>
                </c:pt>
                <c:pt idx="39114">
                  <c:v>2.96659030732152E6</c:v>
                </c:pt>
                <c:pt idx="39115">
                  <c:v>2.99459573506602E6</c:v>
                </c:pt>
                <c:pt idx="39116">
                  <c:v>2.93557681525457E6</c:v>
                </c:pt>
                <c:pt idx="39117">
                  <c:v>3.00327636330406E6</c:v>
                </c:pt>
                <c:pt idx="39118">
                  <c:v>2.93367132026605E6</c:v>
                </c:pt>
                <c:pt idx="39119">
                  <c:v>2.96254469131938E6</c:v>
                </c:pt>
                <c:pt idx="39120">
                  <c:v>2.94270032793851E6</c:v>
                </c:pt>
                <c:pt idx="39121">
                  <c:v>2.88464432798297E6</c:v>
                </c:pt>
                <c:pt idx="39122">
                  <c:v>2.8923327062682E6</c:v>
                </c:pt>
                <c:pt idx="39123">
                  <c:v>2.93932258056234E6</c:v>
                </c:pt>
                <c:pt idx="39124">
                  <c:v>3.05335731831593E6</c:v>
                </c:pt>
                <c:pt idx="39125">
                  <c:v>2.89400752569322E6</c:v>
                </c:pt>
                <c:pt idx="39126">
                  <c:v>2.92163692254072E6</c:v>
                </c:pt>
                <c:pt idx="39127">
                  <c:v>2.8669864076624E6</c:v>
                </c:pt>
                <c:pt idx="39128">
                  <c:v>2.90614097592762E6</c:v>
                </c:pt>
                <c:pt idx="39129">
                  <c:v>2.86703844866345E6</c:v>
                </c:pt>
                <c:pt idx="39130">
                  <c:v>3.0553061274115E6</c:v>
                </c:pt>
                <c:pt idx="39131">
                  <c:v>3.0217180209184E6</c:v>
                </c:pt>
                <c:pt idx="39132">
                  <c:v>2.98997743771213E6</c:v>
                </c:pt>
                <c:pt idx="39133">
                  <c:v>2.9608227075164E6</c:v>
                </c:pt>
                <c:pt idx="39134">
                  <c:v>2.91587590692448E6</c:v>
                </c:pt>
                <c:pt idx="39135">
                  <c:v>2.42463714634885E6</c:v>
                </c:pt>
                <c:pt idx="39136">
                  <c:v>934009.815450293</c:v>
                </c:pt>
                <c:pt idx="39137">
                  <c:v>902864.605890762</c:v>
                </c:pt>
                <c:pt idx="39138">
                  <c:v>957584.995602694</c:v>
                </c:pt>
                <c:pt idx="39139">
                  <c:v>893069.916513369</c:v>
                </c:pt>
                <c:pt idx="39140">
                  <c:v>997817.481899643</c:v>
                </c:pt>
                <c:pt idx="39141">
                  <c:v>898945.75359662</c:v>
                </c:pt>
                <c:pt idx="39142">
                  <c:v>978409.213434104</c:v>
                </c:pt>
                <c:pt idx="39143">
                  <c:v>942486.6900611827</c:v>
                </c:pt>
                <c:pt idx="39144">
                  <c:v>900629.91098106</c:v>
                </c:pt>
                <c:pt idx="39145">
                  <c:v>941101.163158372</c:v>
                </c:pt>
                <c:pt idx="39146">
                  <c:v>899950.141303068</c:v>
                </c:pt>
                <c:pt idx="39147">
                  <c:v>948904.752883708</c:v>
                </c:pt>
                <c:pt idx="39148">
                  <c:v>929204.440061464</c:v>
                </c:pt>
                <c:pt idx="39149">
                  <c:v>896828.554805658</c:v>
                </c:pt>
                <c:pt idx="39150">
                  <c:v>922822.664524476</c:v>
                </c:pt>
                <c:pt idx="39151">
                  <c:v>973458.538667885</c:v>
                </c:pt>
                <c:pt idx="39152">
                  <c:v>985420.2963367548</c:v>
                </c:pt>
                <c:pt idx="39153">
                  <c:v>926388.506830647</c:v>
                </c:pt>
                <c:pt idx="39154">
                  <c:v>894705.243444135</c:v>
                </c:pt>
                <c:pt idx="39155">
                  <c:v>920414.081872431</c:v>
                </c:pt>
                <c:pt idx="39156">
                  <c:v>964623.051898644</c:v>
                </c:pt>
                <c:pt idx="39157">
                  <c:v>1.00454790504696E6</c:v>
                </c:pt>
                <c:pt idx="39158">
                  <c:v>973274.989604497</c:v>
                </c:pt>
                <c:pt idx="39159">
                  <c:v>1.00140504547436E6</c:v>
                </c:pt>
                <c:pt idx="39160">
                  <c:v>1.01906754508487E6</c:v>
                </c:pt>
                <c:pt idx="39161">
                  <c:v>1.02310374171174E6</c:v>
                </c:pt>
                <c:pt idx="39162">
                  <c:v>1.03065673212895E6</c:v>
                </c:pt>
                <c:pt idx="39163">
                  <c:v>983578.335178016</c:v>
                </c:pt>
                <c:pt idx="39164">
                  <c:v>986344.711093961</c:v>
                </c:pt>
                <c:pt idx="39165">
                  <c:v>942920.7857025617</c:v>
                </c:pt>
                <c:pt idx="39166">
                  <c:v>910366.071926777</c:v>
                </c:pt>
                <c:pt idx="39167">
                  <c:v>909356.485900708</c:v>
                </c:pt>
                <c:pt idx="39168">
                  <c:v>970205.6313691557</c:v>
                </c:pt>
                <c:pt idx="39169">
                  <c:v>894665.980782864</c:v>
                </c:pt>
                <c:pt idx="39170">
                  <c:v>1.00334783647736E6</c:v>
                </c:pt>
                <c:pt idx="39171">
                  <c:v>898942.016672472</c:v>
                </c:pt>
                <c:pt idx="39172">
                  <c:v>975279.6929210798</c:v>
                </c:pt>
                <c:pt idx="39173">
                  <c:v>914155.706755492</c:v>
                </c:pt>
                <c:pt idx="39174">
                  <c:v>945539.581750799</c:v>
                </c:pt>
                <c:pt idx="39175">
                  <c:v>889124.646027201</c:v>
                </c:pt>
                <c:pt idx="39176">
                  <c:v>919490.96543606</c:v>
                </c:pt>
                <c:pt idx="39177">
                  <c:v>890299.181699187</c:v>
                </c:pt>
                <c:pt idx="39178">
                  <c:v>917786.9744339519</c:v>
                </c:pt>
                <c:pt idx="39179">
                  <c:v>888619.977070111</c:v>
                </c:pt>
                <c:pt idx="39180">
                  <c:v>999104.4790562521</c:v>
                </c:pt>
                <c:pt idx="39181">
                  <c:v>919008.2593789556</c:v>
                </c:pt>
                <c:pt idx="39182">
                  <c:v>908609.981194577</c:v>
                </c:pt>
                <c:pt idx="39183">
                  <c:v>972850.967638437</c:v>
                </c:pt>
                <c:pt idx="39184">
                  <c:v>895505.391756715</c:v>
                </c:pt>
                <c:pt idx="39185">
                  <c:v>957372.169693223</c:v>
                </c:pt>
                <c:pt idx="39186">
                  <c:v>922045.507612227</c:v>
                </c:pt>
                <c:pt idx="39187">
                  <c:v>1.00179960925862E6</c:v>
                </c:pt>
                <c:pt idx="39188">
                  <c:v>942206.678121416</c:v>
                </c:pt>
                <c:pt idx="39189">
                  <c:v>948702.170522347</c:v>
                </c:pt>
                <c:pt idx="39190">
                  <c:v>1.03876496736028E6</c:v>
                </c:pt>
                <c:pt idx="39191">
                  <c:v>916128.409486081</c:v>
                </c:pt>
                <c:pt idx="39192">
                  <c:v>933395.128877595</c:v>
                </c:pt>
                <c:pt idx="39193">
                  <c:v>908810.334887967</c:v>
                </c:pt>
                <c:pt idx="39194">
                  <c:v>897130.883316944</c:v>
                </c:pt>
                <c:pt idx="39195">
                  <c:v>916843.274987902</c:v>
                </c:pt>
                <c:pt idx="39196">
                  <c:v>869495.407544426</c:v>
                </c:pt>
                <c:pt idx="39197">
                  <c:v>903901.726942949</c:v>
                </c:pt>
                <c:pt idx="39198">
                  <c:v>853460.268214243</c:v>
                </c:pt>
                <c:pt idx="39199">
                  <c:v>926920.4127703669</c:v>
                </c:pt>
                <c:pt idx="39200">
                  <c:v>848872.061468402</c:v>
                </c:pt>
                <c:pt idx="39201">
                  <c:v>969383.918180127</c:v>
                </c:pt>
                <c:pt idx="39202">
                  <c:v>980371.4997087767</c:v>
                </c:pt>
                <c:pt idx="39203">
                  <c:v>875426.592864465</c:v>
                </c:pt>
                <c:pt idx="39204">
                  <c:v>814740.2927877631</c:v>
                </c:pt>
                <c:pt idx="39205">
                  <c:v>848125.657328586</c:v>
                </c:pt>
                <c:pt idx="39206">
                  <c:v>885162.439511542</c:v>
                </c:pt>
                <c:pt idx="39207">
                  <c:v>917524.206765382</c:v>
                </c:pt>
                <c:pt idx="39208">
                  <c:v>893689.061744993</c:v>
                </c:pt>
                <c:pt idx="39209">
                  <c:v>954618.922727165</c:v>
                </c:pt>
                <c:pt idx="39210">
                  <c:v>936174.353394667</c:v>
                </c:pt>
                <c:pt idx="39211">
                  <c:v>881020.1203715969</c:v>
                </c:pt>
                <c:pt idx="39212">
                  <c:v>975751.2706483458</c:v>
                </c:pt>
                <c:pt idx="39213">
                  <c:v>921425.055737336</c:v>
                </c:pt>
                <c:pt idx="39214">
                  <c:v>913823.26892082</c:v>
                </c:pt>
                <c:pt idx="39215">
                  <c:v>889445.8626535</c:v>
                </c:pt>
                <c:pt idx="39216">
                  <c:v>904898.560885202</c:v>
                </c:pt>
                <c:pt idx="39217">
                  <c:v>903528.036620295</c:v>
                </c:pt>
                <c:pt idx="39218">
                  <c:v>881233.207437697</c:v>
                </c:pt>
                <c:pt idx="39219">
                  <c:v>974025.55328825</c:v>
                </c:pt>
                <c:pt idx="39220">
                  <c:v>897767.375058661</c:v>
                </c:pt>
                <c:pt idx="39221">
                  <c:v>884744.6985106798</c:v>
                </c:pt>
                <c:pt idx="39222">
                  <c:v>891817.026060449</c:v>
                </c:pt>
                <c:pt idx="39223">
                  <c:v>916566.1259181181</c:v>
                </c:pt>
                <c:pt idx="39224">
                  <c:v>998873.547735774</c:v>
                </c:pt>
                <c:pt idx="39225">
                  <c:v>902274.616116911</c:v>
                </c:pt>
                <c:pt idx="39226">
                  <c:v>858485.080056861</c:v>
                </c:pt>
                <c:pt idx="39227">
                  <c:v>857601.4896692608</c:v>
                </c:pt>
                <c:pt idx="39228">
                  <c:v>866126.15635749</c:v>
                </c:pt>
                <c:pt idx="39229">
                  <c:v>993309.849098038</c:v>
                </c:pt>
                <c:pt idx="39230">
                  <c:v>889983.889946683</c:v>
                </c:pt>
                <c:pt idx="39231">
                  <c:v>862342.952511662</c:v>
                </c:pt>
                <c:pt idx="39232">
                  <c:v>929750.518167218</c:v>
                </c:pt>
                <c:pt idx="39233">
                  <c:v>892343.7780155689</c:v>
                </c:pt>
                <c:pt idx="39234">
                  <c:v>904843.440898878</c:v>
                </c:pt>
                <c:pt idx="39235">
                  <c:v>873266.784257117</c:v>
                </c:pt>
                <c:pt idx="39236">
                  <c:v>938649.069790824</c:v>
                </c:pt>
                <c:pt idx="39237">
                  <c:v>941431.31388025</c:v>
                </c:pt>
                <c:pt idx="39238">
                  <c:v>934803.7759893768</c:v>
                </c:pt>
                <c:pt idx="39239">
                  <c:v>917668.588493336</c:v>
                </c:pt>
                <c:pt idx="39240">
                  <c:v>935346.276200915</c:v>
                </c:pt>
                <c:pt idx="39241">
                  <c:v>892837.1746664548</c:v>
                </c:pt>
                <c:pt idx="39242">
                  <c:v>998651.374504103</c:v>
                </c:pt>
                <c:pt idx="39243">
                  <c:v>906603.619630072</c:v>
                </c:pt>
                <c:pt idx="39244">
                  <c:v>920925.936981709</c:v>
                </c:pt>
                <c:pt idx="39245">
                  <c:v>921015.970215718</c:v>
                </c:pt>
                <c:pt idx="39246">
                  <c:v>1.00365931039963E6</c:v>
                </c:pt>
                <c:pt idx="39247">
                  <c:v>914653.314000273</c:v>
                </c:pt>
                <c:pt idx="39248">
                  <c:v>1.0124222908484E6</c:v>
                </c:pt>
                <c:pt idx="39249">
                  <c:v>906824.64744694</c:v>
                </c:pt>
                <c:pt idx="39250">
                  <c:v>905944.543301933</c:v>
                </c:pt>
                <c:pt idx="39251">
                  <c:v>994708.806783677</c:v>
                </c:pt>
                <c:pt idx="39252">
                  <c:v>893270.683785285</c:v>
                </c:pt>
                <c:pt idx="39253">
                  <c:v>963378.492275947</c:v>
                </c:pt>
                <c:pt idx="39254">
                  <c:v>905322.734380819</c:v>
                </c:pt>
                <c:pt idx="39255">
                  <c:v>919198.420058502</c:v>
                </c:pt>
                <c:pt idx="39256">
                  <c:v>924393.563543523</c:v>
                </c:pt>
                <c:pt idx="39257">
                  <c:v>898271.14019311</c:v>
                </c:pt>
                <c:pt idx="39258">
                  <c:v>999732.955490897</c:v>
                </c:pt>
                <c:pt idx="39259">
                  <c:v>932821.510546174</c:v>
                </c:pt>
                <c:pt idx="39260">
                  <c:v>926584.608245786</c:v>
                </c:pt>
                <c:pt idx="39261">
                  <c:v>967404.408243084</c:v>
                </c:pt>
                <c:pt idx="39262">
                  <c:v>883152.571383147</c:v>
                </c:pt>
                <c:pt idx="39263">
                  <c:v>934004.470703502</c:v>
                </c:pt>
                <c:pt idx="39264">
                  <c:v>931277.597302935</c:v>
                </c:pt>
                <c:pt idx="39265">
                  <c:v>883088.159005422</c:v>
                </c:pt>
                <c:pt idx="39266">
                  <c:v>885588.057406305</c:v>
                </c:pt>
                <c:pt idx="39267">
                  <c:v>914546.4651181939</c:v>
                </c:pt>
                <c:pt idx="39268">
                  <c:v>998658.899865767</c:v>
                </c:pt>
                <c:pt idx="39269">
                  <c:v>937229.448585328</c:v>
                </c:pt>
                <c:pt idx="39270">
                  <c:v>888219.033880792</c:v>
                </c:pt>
                <c:pt idx="39271">
                  <c:v>1.0326580390137E6</c:v>
                </c:pt>
                <c:pt idx="39272">
                  <c:v>1.01569082340585E6</c:v>
                </c:pt>
                <c:pt idx="39273">
                  <c:v>939636.9999527597</c:v>
                </c:pt>
                <c:pt idx="39274">
                  <c:v>946781.482405648</c:v>
                </c:pt>
                <c:pt idx="39275">
                  <c:v>913715.1737313619</c:v>
                </c:pt>
                <c:pt idx="39276">
                  <c:v>920892.648088661</c:v>
                </c:pt>
                <c:pt idx="39277">
                  <c:v>970953.2280192898</c:v>
                </c:pt>
                <c:pt idx="39278">
                  <c:v>1.00436618507188E6</c:v>
                </c:pt>
                <c:pt idx="39279">
                  <c:v>969383.399699905</c:v>
                </c:pt>
                <c:pt idx="39280">
                  <c:v>959813.84886173</c:v>
                </c:pt>
                <c:pt idx="39281">
                  <c:v>923133.8484052</c:v>
                </c:pt>
                <c:pt idx="39282">
                  <c:v>1.00675478327038E6</c:v>
                </c:pt>
                <c:pt idx="39283">
                  <c:v>916126.663690062</c:v>
                </c:pt>
                <c:pt idx="39284">
                  <c:v>980125.458150775</c:v>
                </c:pt>
                <c:pt idx="39285">
                  <c:v>937559.30518072</c:v>
                </c:pt>
                <c:pt idx="39286">
                  <c:v>946654.6105166698</c:v>
                </c:pt>
                <c:pt idx="39287">
                  <c:v>986492.718508811</c:v>
                </c:pt>
                <c:pt idx="39288">
                  <c:v>942721.2754883637</c:v>
                </c:pt>
                <c:pt idx="39289">
                  <c:v>925744.725551156</c:v>
                </c:pt>
                <c:pt idx="39290">
                  <c:v>932310.863653109</c:v>
                </c:pt>
                <c:pt idx="39291">
                  <c:v>908991.7141567698</c:v>
                </c:pt>
                <c:pt idx="39292">
                  <c:v>951967.505167983</c:v>
                </c:pt>
                <c:pt idx="39293">
                  <c:v>894499.099456582</c:v>
                </c:pt>
                <c:pt idx="39294">
                  <c:v>934866.963949791</c:v>
                </c:pt>
                <c:pt idx="39295">
                  <c:v>930437.627386322</c:v>
                </c:pt>
                <c:pt idx="39296">
                  <c:v>912950.702566822</c:v>
                </c:pt>
                <c:pt idx="39297">
                  <c:v>998374.954865862</c:v>
                </c:pt>
                <c:pt idx="39298">
                  <c:v>978158.564956696</c:v>
                </c:pt>
                <c:pt idx="39299">
                  <c:v>917391.495024191</c:v>
                </c:pt>
                <c:pt idx="39300">
                  <c:v>928773.100916939</c:v>
                </c:pt>
                <c:pt idx="39301">
                  <c:v>962312.645774014</c:v>
                </c:pt>
                <c:pt idx="39302">
                  <c:v>924188.061107933</c:v>
                </c:pt>
                <c:pt idx="39303">
                  <c:v>897278.5937491048</c:v>
                </c:pt>
                <c:pt idx="39304">
                  <c:v>908302.5804748589</c:v>
                </c:pt>
                <c:pt idx="39305">
                  <c:v>902498.563163543</c:v>
                </c:pt>
                <c:pt idx="39306">
                  <c:v>880207.160457144</c:v>
                </c:pt>
                <c:pt idx="39307">
                  <c:v>944720.320726561</c:v>
                </c:pt>
                <c:pt idx="39308">
                  <c:v>903665.61150127</c:v>
                </c:pt>
                <c:pt idx="39309">
                  <c:v>903418.7967426048</c:v>
                </c:pt>
                <c:pt idx="39310">
                  <c:v>863862.723630075</c:v>
                </c:pt>
                <c:pt idx="39311">
                  <c:v>555112.082698246</c:v>
                </c:pt>
                <c:pt idx="39312">
                  <c:v>695475.773062402</c:v>
                </c:pt>
                <c:pt idx="39313">
                  <c:v>711066.6201347548</c:v>
                </c:pt>
                <c:pt idx="39314">
                  <c:v>633509.26926493</c:v>
                </c:pt>
                <c:pt idx="39315">
                  <c:v>527328.0144793057</c:v>
                </c:pt>
                <c:pt idx="39316">
                  <c:v>469722.2559145308</c:v>
                </c:pt>
                <c:pt idx="39317">
                  <c:v>452137.395435873</c:v>
                </c:pt>
                <c:pt idx="39318">
                  <c:v>507264.087087774</c:v>
                </c:pt>
                <c:pt idx="39319">
                  <c:v>470653.536518794</c:v>
                </c:pt>
                <c:pt idx="39320">
                  <c:v>444122.366100974</c:v>
                </c:pt>
                <c:pt idx="39321">
                  <c:v>519302.810391928</c:v>
                </c:pt>
                <c:pt idx="39322">
                  <c:v>419846.664275391</c:v>
                </c:pt>
                <c:pt idx="39323">
                  <c:v>457216.868550534</c:v>
                </c:pt>
                <c:pt idx="39324">
                  <c:v>444126.850479554</c:v>
                </c:pt>
                <c:pt idx="39325">
                  <c:v>451545.981628566</c:v>
                </c:pt>
                <c:pt idx="39326">
                  <c:v>487117.419958094</c:v>
                </c:pt>
                <c:pt idx="39327">
                  <c:v>441967.919888399</c:v>
                </c:pt>
                <c:pt idx="39328">
                  <c:v>427002.166193415</c:v>
                </c:pt>
                <c:pt idx="39329">
                  <c:v>426118.293803461</c:v>
                </c:pt>
                <c:pt idx="39330">
                  <c:v>441314.375761876</c:v>
                </c:pt>
                <c:pt idx="39331">
                  <c:v>476491.780040145</c:v>
                </c:pt>
                <c:pt idx="39332">
                  <c:v>637158.4985485908</c:v>
                </c:pt>
                <c:pt idx="39333">
                  <c:v>820452.148532446</c:v>
                </c:pt>
                <c:pt idx="39334">
                  <c:v>787316.693973219</c:v>
                </c:pt>
                <c:pt idx="39335">
                  <c:v>844546.443898295</c:v>
                </c:pt>
                <c:pt idx="39336">
                  <c:v>786431.729607926</c:v>
                </c:pt>
                <c:pt idx="39337">
                  <c:v>830719.603723631</c:v>
                </c:pt>
                <c:pt idx="39338">
                  <c:v>854961.931856164</c:v>
                </c:pt>
                <c:pt idx="39339">
                  <c:v>816646.416136389</c:v>
                </c:pt>
                <c:pt idx="39340">
                  <c:v>843248.186403471</c:v>
                </c:pt>
                <c:pt idx="39341">
                  <c:v>612405.332011954</c:v>
                </c:pt>
                <c:pt idx="39342">
                  <c:v>444610.201113041</c:v>
                </c:pt>
                <c:pt idx="39343">
                  <c:v>412799.905187346</c:v>
                </c:pt>
                <c:pt idx="39344">
                  <c:v>563506.117083629</c:v>
                </c:pt>
                <c:pt idx="39345">
                  <c:v>663495.76643025</c:v>
                </c:pt>
                <c:pt idx="39346">
                  <c:v>634107.675066289</c:v>
                </c:pt>
                <c:pt idx="39347">
                  <c:v>733578.148833771</c:v>
                </c:pt>
                <c:pt idx="39348">
                  <c:v>625425.199423584</c:v>
                </c:pt>
                <c:pt idx="39349">
                  <c:v>542022.847539569</c:v>
                </c:pt>
                <c:pt idx="39350">
                  <c:v>591250.328583744</c:v>
                </c:pt>
                <c:pt idx="39351">
                  <c:v>640569.530125935</c:v>
                </c:pt>
                <c:pt idx="39352">
                  <c:v>617712.438664646</c:v>
                </c:pt>
                <c:pt idx="39353">
                  <c:v>584513.23402343</c:v>
                </c:pt>
                <c:pt idx="39354">
                  <c:v>607559.076123416</c:v>
                </c:pt>
                <c:pt idx="39355">
                  <c:v>634450.168616056</c:v>
                </c:pt>
                <c:pt idx="39356">
                  <c:v>591059.920723017</c:v>
                </c:pt>
                <c:pt idx="39357">
                  <c:v>662806.840978916</c:v>
                </c:pt>
                <c:pt idx="39358">
                  <c:v>416809.561180842</c:v>
                </c:pt>
                <c:pt idx="39359">
                  <c:v>497338.344186048</c:v>
                </c:pt>
                <c:pt idx="39360">
                  <c:v>459783.010130183</c:v>
                </c:pt>
                <c:pt idx="39361">
                  <c:v>410911.095923633</c:v>
                </c:pt>
                <c:pt idx="39362">
                  <c:v>434158.879935256</c:v>
                </c:pt>
                <c:pt idx="39363">
                  <c:v>459795.227654923</c:v>
                </c:pt>
                <c:pt idx="39364">
                  <c:v>475541.114347668</c:v>
                </c:pt>
                <c:pt idx="39365">
                  <c:v>449076.090993204</c:v>
                </c:pt>
                <c:pt idx="39366">
                  <c:v>444049.447619188</c:v>
                </c:pt>
                <c:pt idx="39367">
                  <c:v>538844.566782245</c:v>
                </c:pt>
                <c:pt idx="39368">
                  <c:v>448175.221787298</c:v>
                </c:pt>
                <c:pt idx="39369">
                  <c:v>574977.0947128737</c:v>
                </c:pt>
                <c:pt idx="39370">
                  <c:v>560670.134977828</c:v>
                </c:pt>
                <c:pt idx="39371">
                  <c:v>530916.957904696</c:v>
                </c:pt>
                <c:pt idx="39372">
                  <c:v>545683.993154809</c:v>
                </c:pt>
                <c:pt idx="39373">
                  <c:v>553133.618655725</c:v>
                </c:pt>
                <c:pt idx="39374">
                  <c:v>582083.1543804739</c:v>
                </c:pt>
                <c:pt idx="39375">
                  <c:v>525626.31546854</c:v>
                </c:pt>
                <c:pt idx="39376">
                  <c:v>548312.16523971</c:v>
                </c:pt>
                <c:pt idx="39377">
                  <c:v>525292.983839692</c:v>
                </c:pt>
                <c:pt idx="39378">
                  <c:v>526291.115115221</c:v>
                </c:pt>
                <c:pt idx="39379">
                  <c:v>526744.965060409</c:v>
                </c:pt>
                <c:pt idx="39380">
                  <c:v>524601.039184529</c:v>
                </c:pt>
                <c:pt idx="39381">
                  <c:v>524163.479737514</c:v>
                </c:pt>
                <c:pt idx="39382">
                  <c:v>518130.159888578</c:v>
                </c:pt>
                <c:pt idx="39383">
                  <c:v>515651.48383372</c:v>
                </c:pt>
                <c:pt idx="39384">
                  <c:v>492565.1409252798</c:v>
                </c:pt>
                <c:pt idx="39385">
                  <c:v>432968.801508113</c:v>
                </c:pt>
                <c:pt idx="39386">
                  <c:v>416054.650523915</c:v>
                </c:pt>
                <c:pt idx="39387">
                  <c:v>435178.772485143</c:v>
                </c:pt>
                <c:pt idx="39388">
                  <c:v>442079.082975869</c:v>
                </c:pt>
                <c:pt idx="39389">
                  <c:v>429416.464993038</c:v>
                </c:pt>
                <c:pt idx="39390">
                  <c:v>428544.0419187918</c:v>
                </c:pt>
                <c:pt idx="39391">
                  <c:v>429980.995964664</c:v>
                </c:pt>
                <c:pt idx="39392">
                  <c:v>451527.187092947</c:v>
                </c:pt>
                <c:pt idx="39393">
                  <c:v>431769.766773249</c:v>
                </c:pt>
                <c:pt idx="39394">
                  <c:v>458637.199145504</c:v>
                </c:pt>
                <c:pt idx="39395">
                  <c:v>480259.110350808</c:v>
                </c:pt>
                <c:pt idx="39396">
                  <c:v>476119.872985794</c:v>
                </c:pt>
                <c:pt idx="39397">
                  <c:v>478515.274385528</c:v>
                </c:pt>
                <c:pt idx="39398">
                  <c:v>456586.917742976</c:v>
                </c:pt>
                <c:pt idx="39399">
                  <c:v>431348.910712538</c:v>
                </c:pt>
                <c:pt idx="39400">
                  <c:v>495295.794902287</c:v>
                </c:pt>
                <c:pt idx="39401">
                  <c:v>483600.504879488</c:v>
                </c:pt>
                <c:pt idx="39402">
                  <c:v>411876.07281585</c:v>
                </c:pt>
                <c:pt idx="39403">
                  <c:v>468737.345650314</c:v>
                </c:pt>
                <c:pt idx="39404">
                  <c:v>440560.829330287</c:v>
                </c:pt>
                <c:pt idx="39405">
                  <c:v>410107.860617788</c:v>
                </c:pt>
                <c:pt idx="39406">
                  <c:v>491939.350946095</c:v>
                </c:pt>
                <c:pt idx="39407">
                  <c:v>461396.309231096</c:v>
                </c:pt>
                <c:pt idx="39408">
                  <c:v>442371.027860094</c:v>
                </c:pt>
                <c:pt idx="39409">
                  <c:v>412684.8223667978</c:v>
                </c:pt>
                <c:pt idx="39410">
                  <c:v>478555.640510472</c:v>
                </c:pt>
                <c:pt idx="39411">
                  <c:v>443957.679266718</c:v>
                </c:pt>
                <c:pt idx="39412">
                  <c:v>457221.520329482</c:v>
                </c:pt>
                <c:pt idx="39413">
                  <c:v>424224.731645912</c:v>
                </c:pt>
                <c:pt idx="39414">
                  <c:v>405928.346249825</c:v>
                </c:pt>
                <c:pt idx="39415">
                  <c:v>407475.820495724</c:v>
                </c:pt>
                <c:pt idx="39416">
                  <c:v>505100.695255452</c:v>
                </c:pt>
                <c:pt idx="39417">
                  <c:v>434976.249430071</c:v>
                </c:pt>
                <c:pt idx="39418">
                  <c:v>436896.170008771</c:v>
                </c:pt>
                <c:pt idx="39419">
                  <c:v>443208.40404141</c:v>
                </c:pt>
                <c:pt idx="39420">
                  <c:v>403135.176010794</c:v>
                </c:pt>
                <c:pt idx="39421">
                  <c:v>437466.876842023</c:v>
                </c:pt>
                <c:pt idx="39422">
                  <c:v>511420.592085069</c:v>
                </c:pt>
                <c:pt idx="39423">
                  <c:v>406605.973291989</c:v>
                </c:pt>
                <c:pt idx="39424">
                  <c:v>459975.258731004</c:v>
                </c:pt>
                <c:pt idx="39425">
                  <c:v>401084.095894623</c:v>
                </c:pt>
                <c:pt idx="39426">
                  <c:v>443947.121027122</c:v>
                </c:pt>
                <c:pt idx="39427">
                  <c:v>454889.252574855</c:v>
                </c:pt>
                <c:pt idx="39428">
                  <c:v>455183.718482446</c:v>
                </c:pt>
                <c:pt idx="39429">
                  <c:v>414388.630227926</c:v>
                </c:pt>
                <c:pt idx="39430">
                  <c:v>420531.926308772</c:v>
                </c:pt>
                <c:pt idx="39431">
                  <c:v>422042.082064127</c:v>
                </c:pt>
                <c:pt idx="39432">
                  <c:v>503898.517484854</c:v>
                </c:pt>
                <c:pt idx="39433">
                  <c:v>461745.193584654</c:v>
                </c:pt>
                <c:pt idx="39434">
                  <c:v>417789.0528451718</c:v>
                </c:pt>
                <c:pt idx="39435">
                  <c:v>474876.478714178</c:v>
                </c:pt>
                <c:pt idx="39436">
                  <c:v>479857.971254608</c:v>
                </c:pt>
                <c:pt idx="39437">
                  <c:v>499665.653893926</c:v>
                </c:pt>
                <c:pt idx="39438">
                  <c:v>427773.424613752</c:v>
                </c:pt>
                <c:pt idx="39439">
                  <c:v>506884.772068212</c:v>
                </c:pt>
                <c:pt idx="39440">
                  <c:v>631756.710543117</c:v>
                </c:pt>
                <c:pt idx="39441">
                  <c:v>520438.300042378</c:v>
                </c:pt>
                <c:pt idx="39442">
                  <c:v>497193.052320016</c:v>
                </c:pt>
                <c:pt idx="39443">
                  <c:v>563846.130435354</c:v>
                </c:pt>
                <c:pt idx="39444">
                  <c:v>517806.523975124</c:v>
                </c:pt>
                <c:pt idx="39445">
                  <c:v>488635.982732332</c:v>
                </c:pt>
                <c:pt idx="39446">
                  <c:v>580219.333734361</c:v>
                </c:pt>
                <c:pt idx="39447">
                  <c:v>518126.711237671</c:v>
                </c:pt>
                <c:pt idx="39448">
                  <c:v>503077.1585045558</c:v>
                </c:pt>
                <c:pt idx="39449">
                  <c:v>550223.445484082</c:v>
                </c:pt>
                <c:pt idx="39450">
                  <c:v>489837.3415540578</c:v>
                </c:pt>
                <c:pt idx="39451">
                  <c:v>520046.177919951</c:v>
                </c:pt>
                <c:pt idx="39452">
                  <c:v>491452.821074627</c:v>
                </c:pt>
                <c:pt idx="39453">
                  <c:v>592280.977627554</c:v>
                </c:pt>
                <c:pt idx="39454">
                  <c:v>528321.49327114</c:v>
                </c:pt>
                <c:pt idx="39455">
                  <c:v>503853.924553452</c:v>
                </c:pt>
                <c:pt idx="39456">
                  <c:v>563792.807442934</c:v>
                </c:pt>
                <c:pt idx="39457">
                  <c:v>446546.858685057</c:v>
                </c:pt>
                <c:pt idx="39458">
                  <c:v>489411.052632922</c:v>
                </c:pt>
                <c:pt idx="39459">
                  <c:v>431770.682280996</c:v>
                </c:pt>
                <c:pt idx="39460">
                  <c:v>424395.212284901</c:v>
                </c:pt>
                <c:pt idx="39461">
                  <c:v>466997.069463398</c:v>
                </c:pt>
                <c:pt idx="39462">
                  <c:v>436913.955384658</c:v>
                </c:pt>
                <c:pt idx="39463">
                  <c:v>550981.567734538</c:v>
                </c:pt>
                <c:pt idx="39464">
                  <c:v>427769.282160855</c:v>
                </c:pt>
                <c:pt idx="39465">
                  <c:v>476062.264023215</c:v>
                </c:pt>
                <c:pt idx="39466">
                  <c:v>475825.587764543</c:v>
                </c:pt>
                <c:pt idx="39467">
                  <c:v>471481.560846497</c:v>
                </c:pt>
                <c:pt idx="39468">
                  <c:v>523491.804512675</c:v>
                </c:pt>
                <c:pt idx="39469">
                  <c:v>468823.3721561848</c:v>
                </c:pt>
                <c:pt idx="39470">
                  <c:v>436020.73271462</c:v>
                </c:pt>
                <c:pt idx="39471">
                  <c:v>464129.289704829</c:v>
                </c:pt>
                <c:pt idx="39472">
                  <c:v>430915.221939018</c:v>
                </c:pt>
                <c:pt idx="39473">
                  <c:v>525715.930069829</c:v>
                </c:pt>
                <c:pt idx="39474">
                  <c:v>489266.546011573</c:v>
                </c:pt>
                <c:pt idx="39475">
                  <c:v>428964.902636514</c:v>
                </c:pt>
                <c:pt idx="39476">
                  <c:v>506286.472985218</c:v>
                </c:pt>
                <c:pt idx="39477">
                  <c:v>467410.069843626</c:v>
                </c:pt>
                <c:pt idx="39478">
                  <c:v>406326.013360551</c:v>
                </c:pt>
                <c:pt idx="39479">
                  <c:v>434099.517280162</c:v>
                </c:pt>
                <c:pt idx="39480">
                  <c:v>405418.6519556108</c:v>
                </c:pt>
                <c:pt idx="39481">
                  <c:v>436610.257136561</c:v>
                </c:pt>
                <c:pt idx="39482">
                  <c:v>407809.491635968</c:v>
                </c:pt>
                <c:pt idx="39483">
                  <c:v>476289.334878011</c:v>
                </c:pt>
                <c:pt idx="39484">
                  <c:v>459391.8218989378</c:v>
                </c:pt>
                <c:pt idx="39485">
                  <c:v>416576.389018254</c:v>
                </c:pt>
                <c:pt idx="39486">
                  <c:v>491454.429893438</c:v>
                </c:pt>
                <c:pt idx="39487">
                  <c:v>445411.931455013</c:v>
                </c:pt>
                <c:pt idx="39488">
                  <c:v>437419.698039839</c:v>
                </c:pt>
                <c:pt idx="39489">
                  <c:v>435790.190441156</c:v>
                </c:pt>
                <c:pt idx="39490">
                  <c:v>406628.442772384</c:v>
                </c:pt>
                <c:pt idx="39491">
                  <c:v>440493.248583286</c:v>
                </c:pt>
                <c:pt idx="39492">
                  <c:v>406447.553708771</c:v>
                </c:pt>
                <c:pt idx="39493">
                  <c:v>525179.0741352788</c:v>
                </c:pt>
                <c:pt idx="39494">
                  <c:v>402516.901161047</c:v>
                </c:pt>
                <c:pt idx="39495">
                  <c:v>422294.586861813</c:v>
                </c:pt>
                <c:pt idx="39496">
                  <c:v>450557.619620088</c:v>
                </c:pt>
                <c:pt idx="39497">
                  <c:v>437147.952477222</c:v>
                </c:pt>
                <c:pt idx="39498">
                  <c:v>427133.928619413</c:v>
                </c:pt>
                <c:pt idx="39499">
                  <c:v>425115.231850609</c:v>
                </c:pt>
                <c:pt idx="39500">
                  <c:v>395876.35557065</c:v>
                </c:pt>
                <c:pt idx="39501">
                  <c:v>396164.009429929</c:v>
                </c:pt>
                <c:pt idx="39502">
                  <c:v>442339.666480046</c:v>
                </c:pt>
                <c:pt idx="39503">
                  <c:v>490201.652282662</c:v>
                </c:pt>
                <c:pt idx="39504">
                  <c:v>395599.033416566</c:v>
                </c:pt>
                <c:pt idx="39505">
                  <c:v>424984.594513611</c:v>
                </c:pt>
                <c:pt idx="39506">
                  <c:v>397668.97937234</c:v>
                </c:pt>
                <c:pt idx="39507">
                  <c:v>490336.507978714</c:v>
                </c:pt>
                <c:pt idx="39508">
                  <c:v>430155.680611582</c:v>
                </c:pt>
                <c:pt idx="39509">
                  <c:v>395819.232489853</c:v>
                </c:pt>
                <c:pt idx="39510">
                  <c:v>470632.972466731</c:v>
                </c:pt>
                <c:pt idx="39511">
                  <c:v>414285.8450246178</c:v>
                </c:pt>
                <c:pt idx="39512">
                  <c:v>472234.602088234</c:v>
                </c:pt>
                <c:pt idx="39513">
                  <c:v>402687.644930767</c:v>
                </c:pt>
                <c:pt idx="39514">
                  <c:v>437839.993718058</c:v>
                </c:pt>
                <c:pt idx="39515">
                  <c:v>425248.333061491</c:v>
                </c:pt>
                <c:pt idx="39516">
                  <c:v>422466.20461313</c:v>
                </c:pt>
                <c:pt idx="39517">
                  <c:v>473261.309643266</c:v>
                </c:pt>
                <c:pt idx="39518">
                  <c:v>429033.082789679</c:v>
                </c:pt>
                <c:pt idx="39519">
                  <c:v>418814.503517301</c:v>
                </c:pt>
                <c:pt idx="39520">
                  <c:v>466480.752388768</c:v>
                </c:pt>
                <c:pt idx="39521">
                  <c:v>395850.218435163</c:v>
                </c:pt>
                <c:pt idx="39522">
                  <c:v>395879.8458699368</c:v>
                </c:pt>
                <c:pt idx="39523">
                  <c:v>513446.567867244</c:v>
                </c:pt>
                <c:pt idx="39524">
                  <c:v>413114.529807319</c:v>
                </c:pt>
                <c:pt idx="39525">
                  <c:v>427169.1028994708</c:v>
                </c:pt>
                <c:pt idx="39526">
                  <c:v>398982.03290234</c:v>
                </c:pt>
                <c:pt idx="39527">
                  <c:v>469571.336333838</c:v>
                </c:pt>
                <c:pt idx="39528">
                  <c:v>522872.889759341</c:v>
                </c:pt>
                <c:pt idx="39529">
                  <c:v>438502.257771157</c:v>
                </c:pt>
                <c:pt idx="39530">
                  <c:v>469764.994234648</c:v>
                </c:pt>
                <c:pt idx="39531">
                  <c:v>419988.63319989</c:v>
                </c:pt>
                <c:pt idx="39532">
                  <c:v>439176.557052567</c:v>
                </c:pt>
                <c:pt idx="39533">
                  <c:v>505816.81520105</c:v>
                </c:pt>
                <c:pt idx="39534">
                  <c:v>401541.893396923</c:v>
                </c:pt>
                <c:pt idx="39535">
                  <c:v>401735.383475604</c:v>
                </c:pt>
                <c:pt idx="39536">
                  <c:v>446732.986146766</c:v>
                </c:pt>
                <c:pt idx="39537">
                  <c:v>448008.973012674</c:v>
                </c:pt>
                <c:pt idx="39538">
                  <c:v>437873.697773273</c:v>
                </c:pt>
                <c:pt idx="39539">
                  <c:v>399136.201572752</c:v>
                </c:pt>
                <c:pt idx="39540">
                  <c:v>437992.45573187</c:v>
                </c:pt>
                <c:pt idx="39541">
                  <c:v>427445.084007889</c:v>
                </c:pt>
                <c:pt idx="39542">
                  <c:v>436347.927188287</c:v>
                </c:pt>
                <c:pt idx="39543">
                  <c:v>434832.929981228</c:v>
                </c:pt>
                <c:pt idx="39544">
                  <c:v>473669.322479745</c:v>
                </c:pt>
                <c:pt idx="39545">
                  <c:v>433279.517916164</c:v>
                </c:pt>
                <c:pt idx="39546">
                  <c:v>416283.6747261008</c:v>
                </c:pt>
                <c:pt idx="39547">
                  <c:v>475710.194120279</c:v>
                </c:pt>
                <c:pt idx="39548">
                  <c:v>404899.188683893</c:v>
                </c:pt>
                <c:pt idx="39549">
                  <c:v>411148.8500546578</c:v>
                </c:pt>
                <c:pt idx="39550">
                  <c:v>438728.8010205468</c:v>
                </c:pt>
                <c:pt idx="39551">
                  <c:v>399304.35731044</c:v>
                </c:pt>
                <c:pt idx="39552">
                  <c:v>427913.407625206</c:v>
                </c:pt>
                <c:pt idx="39553">
                  <c:v>401920.437395417</c:v>
                </c:pt>
                <c:pt idx="39554">
                  <c:v>515939.716532895</c:v>
                </c:pt>
                <c:pt idx="39555">
                  <c:v>418804.792716001</c:v>
                </c:pt>
                <c:pt idx="39556">
                  <c:v>429300.398914566</c:v>
                </c:pt>
                <c:pt idx="39557">
                  <c:v>398571.496885758</c:v>
                </c:pt>
                <c:pt idx="39558">
                  <c:v>494825.87504104</c:v>
                </c:pt>
                <c:pt idx="39559">
                  <c:v>425665.3367395</c:v>
                </c:pt>
                <c:pt idx="39560">
                  <c:v>430477.473230438</c:v>
                </c:pt>
                <c:pt idx="39561">
                  <c:v>440656.130183292</c:v>
                </c:pt>
                <c:pt idx="39562">
                  <c:v>411561.366113236</c:v>
                </c:pt>
                <c:pt idx="39563">
                  <c:v>479369.654776403</c:v>
                </c:pt>
                <c:pt idx="39564">
                  <c:v>436483.845559412</c:v>
                </c:pt>
                <c:pt idx="39565">
                  <c:v>520927.828543945</c:v>
                </c:pt>
                <c:pt idx="39566">
                  <c:v>470547.205262241</c:v>
                </c:pt>
                <c:pt idx="39567">
                  <c:v>543306.88710664</c:v>
                </c:pt>
                <c:pt idx="39568">
                  <c:v>516301.31364903</c:v>
                </c:pt>
                <c:pt idx="39569">
                  <c:v>435996.898788102</c:v>
                </c:pt>
                <c:pt idx="39570">
                  <c:v>507050.065474007</c:v>
                </c:pt>
                <c:pt idx="39571">
                  <c:v>559563.143352737</c:v>
                </c:pt>
                <c:pt idx="39572">
                  <c:v>488722.160557561</c:v>
                </c:pt>
                <c:pt idx="39573">
                  <c:v>508985.106052995</c:v>
                </c:pt>
                <c:pt idx="39574">
                  <c:v>436875.047388884</c:v>
                </c:pt>
                <c:pt idx="39575">
                  <c:v>403630.51219982</c:v>
                </c:pt>
                <c:pt idx="39576">
                  <c:v>452701.036763015</c:v>
                </c:pt>
                <c:pt idx="39577">
                  <c:v>442473.454906664</c:v>
                </c:pt>
                <c:pt idx="39578">
                  <c:v>469146.144503169</c:v>
                </c:pt>
                <c:pt idx="39579">
                  <c:v>413072.48573352</c:v>
                </c:pt>
                <c:pt idx="39580">
                  <c:v>465810.23819601</c:v>
                </c:pt>
                <c:pt idx="39581">
                  <c:v>401307.872994575</c:v>
                </c:pt>
                <c:pt idx="39582">
                  <c:v>412625.638577807</c:v>
                </c:pt>
                <c:pt idx="39583">
                  <c:v>471233.689282256</c:v>
                </c:pt>
                <c:pt idx="39584">
                  <c:v>452099.631461392</c:v>
                </c:pt>
                <c:pt idx="39585">
                  <c:v>406792.397450264</c:v>
                </c:pt>
                <c:pt idx="39586">
                  <c:v>437260.361908693</c:v>
                </c:pt>
                <c:pt idx="39587">
                  <c:v>460787.11367943</c:v>
                </c:pt>
                <c:pt idx="39588">
                  <c:v>402378.094028399</c:v>
                </c:pt>
                <c:pt idx="39589">
                  <c:v>465028.150897579</c:v>
                </c:pt>
                <c:pt idx="39590">
                  <c:v>399128.798644783</c:v>
                </c:pt>
                <c:pt idx="39591">
                  <c:v>428175.02754815</c:v>
                </c:pt>
                <c:pt idx="39592">
                  <c:v>450835.100323068</c:v>
                </c:pt>
                <c:pt idx="39593">
                  <c:v>406673.6461992918</c:v>
                </c:pt>
                <c:pt idx="39594">
                  <c:v>490228.713866983</c:v>
                </c:pt>
                <c:pt idx="39595">
                  <c:v>433707.137633902</c:v>
                </c:pt>
                <c:pt idx="39596">
                  <c:v>483354.1157974068</c:v>
                </c:pt>
                <c:pt idx="39597">
                  <c:v>426764.255038469</c:v>
                </c:pt>
                <c:pt idx="39598">
                  <c:v>397741.774189741</c:v>
                </c:pt>
                <c:pt idx="39599">
                  <c:v>424956.488884244</c:v>
                </c:pt>
                <c:pt idx="39600">
                  <c:v>428092.525493885</c:v>
                </c:pt>
                <c:pt idx="39601">
                  <c:v>430616.5245841</c:v>
                </c:pt>
                <c:pt idx="39602">
                  <c:v>399197.062983283</c:v>
                </c:pt>
                <c:pt idx="39603">
                  <c:v>398834.834382469</c:v>
                </c:pt>
                <c:pt idx="39604">
                  <c:v>471331.033281452</c:v>
                </c:pt>
                <c:pt idx="39605">
                  <c:v>463476.764370983</c:v>
                </c:pt>
                <c:pt idx="39606">
                  <c:v>456292.50445361</c:v>
                </c:pt>
                <c:pt idx="39607">
                  <c:v>436770.433085801</c:v>
                </c:pt>
                <c:pt idx="39608">
                  <c:v>398572.279247865</c:v>
                </c:pt>
                <c:pt idx="39609">
                  <c:v>435927.101440398</c:v>
                </c:pt>
                <c:pt idx="39610">
                  <c:v>397156.48883809</c:v>
                </c:pt>
                <c:pt idx="39611">
                  <c:v>430609.597889452</c:v>
                </c:pt>
                <c:pt idx="39612">
                  <c:v>456825.980481609</c:v>
                </c:pt>
                <c:pt idx="39613">
                  <c:v>430148.363220829</c:v>
                </c:pt>
                <c:pt idx="39614">
                  <c:v>400842.1517578308</c:v>
                </c:pt>
                <c:pt idx="39615">
                  <c:v>482283.036019048</c:v>
                </c:pt>
                <c:pt idx="39616">
                  <c:v>490722.6449366118</c:v>
                </c:pt>
                <c:pt idx="39617">
                  <c:v>403556.562003152</c:v>
                </c:pt>
                <c:pt idx="39618">
                  <c:v>448217.421442485</c:v>
                </c:pt>
                <c:pt idx="39619">
                  <c:v>446019.294566455</c:v>
                </c:pt>
                <c:pt idx="39620">
                  <c:v>656592.818025659</c:v>
                </c:pt>
                <c:pt idx="39621">
                  <c:v>432925.1468272128</c:v>
                </c:pt>
                <c:pt idx="39622">
                  <c:v>471137.65149502</c:v>
                </c:pt>
                <c:pt idx="39623">
                  <c:v>452209.885719892</c:v>
                </c:pt>
                <c:pt idx="39624">
                  <c:v>450551.557014203</c:v>
                </c:pt>
                <c:pt idx="39625">
                  <c:v>489742.694319595</c:v>
                </c:pt>
                <c:pt idx="39626">
                  <c:v>468605.90374824</c:v>
                </c:pt>
                <c:pt idx="39627">
                  <c:v>469407.771445961</c:v>
                </c:pt>
                <c:pt idx="39628">
                  <c:v>459385.843659568</c:v>
                </c:pt>
                <c:pt idx="39629">
                  <c:v>421437.627390177</c:v>
                </c:pt>
                <c:pt idx="39630">
                  <c:v>480229.210137534</c:v>
                </c:pt>
                <c:pt idx="39631">
                  <c:v>451769.04731932</c:v>
                </c:pt>
                <c:pt idx="39632">
                  <c:v>418800.391989739</c:v>
                </c:pt>
                <c:pt idx="39633">
                  <c:v>418926.1514340078</c:v>
                </c:pt>
                <c:pt idx="39634">
                  <c:v>444620.775642113</c:v>
                </c:pt>
                <c:pt idx="39635">
                  <c:v>519532.6176663368</c:v>
                </c:pt>
                <c:pt idx="39636">
                  <c:v>417350.214014378</c:v>
                </c:pt>
                <c:pt idx="39637">
                  <c:v>514923.3058267388</c:v>
                </c:pt>
                <c:pt idx="39638">
                  <c:v>455593.616676353</c:v>
                </c:pt>
                <c:pt idx="39639">
                  <c:v>426021.112391936</c:v>
                </c:pt>
                <c:pt idx="39640">
                  <c:v>453908.954331135</c:v>
                </c:pt>
                <c:pt idx="39641">
                  <c:v>424836.775696241</c:v>
                </c:pt>
                <c:pt idx="39642">
                  <c:v>456724.532911411</c:v>
                </c:pt>
                <c:pt idx="39643">
                  <c:v>422906.840612612</c:v>
                </c:pt>
                <c:pt idx="39644">
                  <c:v>426282.323486233</c:v>
                </c:pt>
                <c:pt idx="39645">
                  <c:v>533149.091614017</c:v>
                </c:pt>
                <c:pt idx="39646">
                  <c:v>506204.153514178</c:v>
                </c:pt>
                <c:pt idx="39647">
                  <c:v>441228.259486398</c:v>
                </c:pt>
                <c:pt idx="39648">
                  <c:v>470210.937079588</c:v>
                </c:pt>
                <c:pt idx="39649">
                  <c:v>504403.819587566</c:v>
                </c:pt>
                <c:pt idx="39650">
                  <c:v>488318.221803882</c:v>
                </c:pt>
                <c:pt idx="39651">
                  <c:v>416009.454650481</c:v>
                </c:pt>
                <c:pt idx="39652">
                  <c:v>448913.6275462</c:v>
                </c:pt>
                <c:pt idx="39653">
                  <c:v>419941.590004822</c:v>
                </c:pt>
                <c:pt idx="39654">
                  <c:v>487391.054663343</c:v>
                </c:pt>
                <c:pt idx="39655">
                  <c:v>450833.138566061</c:v>
                </c:pt>
                <c:pt idx="39656">
                  <c:v>545215.818588345</c:v>
                </c:pt>
                <c:pt idx="39657">
                  <c:v>529936.155144578</c:v>
                </c:pt>
                <c:pt idx="39658">
                  <c:v>558472.233896825</c:v>
                </c:pt>
                <c:pt idx="39659">
                  <c:v>523024.078415935</c:v>
                </c:pt>
                <c:pt idx="39660">
                  <c:v>450678.9187102</c:v>
                </c:pt>
                <c:pt idx="39661">
                  <c:v>440153.726621498</c:v>
                </c:pt>
                <c:pt idx="39662">
                  <c:v>475354.600692904</c:v>
                </c:pt>
                <c:pt idx="39663">
                  <c:v>431309.731981536</c:v>
                </c:pt>
                <c:pt idx="39664">
                  <c:v>421075.9668348478</c:v>
                </c:pt>
                <c:pt idx="39665">
                  <c:v>458232.1681915918</c:v>
                </c:pt>
                <c:pt idx="39666">
                  <c:v>526506.2874445587</c:v>
                </c:pt>
                <c:pt idx="39667">
                  <c:v>419656.100814975</c:v>
                </c:pt>
                <c:pt idx="39668">
                  <c:v>434710.1608584968</c:v>
                </c:pt>
                <c:pt idx="39669">
                  <c:v>479650.104847752</c:v>
                </c:pt>
                <c:pt idx="39670">
                  <c:v>403573.085241838</c:v>
                </c:pt>
                <c:pt idx="39671">
                  <c:v>464652.7480332318</c:v>
                </c:pt>
                <c:pt idx="39672">
                  <c:v>438164.952542492</c:v>
                </c:pt>
                <c:pt idx="39673">
                  <c:v>409070.922603757</c:v>
                </c:pt>
                <c:pt idx="39674">
                  <c:v>409042.69444064</c:v>
                </c:pt>
                <c:pt idx="39675">
                  <c:v>432421.586793639</c:v>
                </c:pt>
                <c:pt idx="39676">
                  <c:v>527131.487152796</c:v>
                </c:pt>
                <c:pt idx="39677">
                  <c:v>414049.583903839</c:v>
                </c:pt>
                <c:pt idx="39678">
                  <c:v>466405.809851516</c:v>
                </c:pt>
                <c:pt idx="39679">
                  <c:v>448290.999921105</c:v>
                </c:pt>
                <c:pt idx="39680">
                  <c:v>447982.261833413</c:v>
                </c:pt>
                <c:pt idx="39681">
                  <c:v>409234.626453168</c:v>
                </c:pt>
                <c:pt idx="39682">
                  <c:v>408968.628454513</c:v>
                </c:pt>
                <c:pt idx="39683">
                  <c:v>473541.051595657</c:v>
                </c:pt>
                <c:pt idx="39684">
                  <c:v>436317.733065985</c:v>
                </c:pt>
                <c:pt idx="39685">
                  <c:v>448075.174165739</c:v>
                </c:pt>
                <c:pt idx="39686">
                  <c:v>496582.3680915518</c:v>
                </c:pt>
                <c:pt idx="39687">
                  <c:v>491174.26988277</c:v>
                </c:pt>
                <c:pt idx="39688">
                  <c:v>477717.731645619</c:v>
                </c:pt>
                <c:pt idx="39689">
                  <c:v>490987.366207078</c:v>
                </c:pt>
                <c:pt idx="39690">
                  <c:v>444853.585533232</c:v>
                </c:pt>
                <c:pt idx="39691">
                  <c:v>415937.34834565</c:v>
                </c:pt>
                <c:pt idx="39692">
                  <c:v>429653.53076701</c:v>
                </c:pt>
                <c:pt idx="39693">
                  <c:v>433761.914132163</c:v>
                </c:pt>
                <c:pt idx="39694">
                  <c:v>453087.428741703</c:v>
                </c:pt>
                <c:pt idx="39695">
                  <c:v>416871.99579948</c:v>
                </c:pt>
                <c:pt idx="39696">
                  <c:v>482849.910186731</c:v>
                </c:pt>
                <c:pt idx="39697">
                  <c:v>435338.11826102</c:v>
                </c:pt>
                <c:pt idx="39698">
                  <c:v>502114.241285408</c:v>
                </c:pt>
                <c:pt idx="39699">
                  <c:v>454718.690339052</c:v>
                </c:pt>
                <c:pt idx="39700">
                  <c:v>408063.497742573</c:v>
                </c:pt>
                <c:pt idx="39701">
                  <c:v>439757.596198803</c:v>
                </c:pt>
                <c:pt idx="39702">
                  <c:v>417579.914594026</c:v>
                </c:pt>
                <c:pt idx="39703">
                  <c:v>468509.735658078</c:v>
                </c:pt>
                <c:pt idx="39704">
                  <c:v>409532.57871612</c:v>
                </c:pt>
                <c:pt idx="39705">
                  <c:v>423471.396379847</c:v>
                </c:pt>
                <c:pt idx="39706">
                  <c:v>566172.471235451</c:v>
                </c:pt>
                <c:pt idx="39707">
                  <c:v>589917.62597361</c:v>
                </c:pt>
                <c:pt idx="39708">
                  <c:v>639869.615645046</c:v>
                </c:pt>
                <c:pt idx="39709">
                  <c:v>568607.134410402</c:v>
                </c:pt>
                <c:pt idx="39710">
                  <c:v>615640.09133903</c:v>
                </c:pt>
                <c:pt idx="39711">
                  <c:v>594127.2294670501</c:v>
                </c:pt>
                <c:pt idx="39712">
                  <c:v>563438.388847896</c:v>
                </c:pt>
                <c:pt idx="39713">
                  <c:v>567885.713031548</c:v>
                </c:pt>
                <c:pt idx="39714">
                  <c:v>593314.41602647</c:v>
                </c:pt>
                <c:pt idx="39715">
                  <c:v>666901.2075775148</c:v>
                </c:pt>
                <c:pt idx="39716">
                  <c:v>575886.132316892</c:v>
                </c:pt>
                <c:pt idx="39717">
                  <c:v>597387.7838096989</c:v>
                </c:pt>
                <c:pt idx="39718">
                  <c:v>425645.84950555</c:v>
                </c:pt>
                <c:pt idx="39719">
                  <c:v>486723.573373739</c:v>
                </c:pt>
                <c:pt idx="39720">
                  <c:v>481568.765082333</c:v>
                </c:pt>
                <c:pt idx="39721">
                  <c:v>400429.890126234</c:v>
                </c:pt>
                <c:pt idx="39722">
                  <c:v>408940.374312328</c:v>
                </c:pt>
                <c:pt idx="39723">
                  <c:v>452525.581451128</c:v>
                </c:pt>
                <c:pt idx="39724">
                  <c:v>396974.312248513</c:v>
                </c:pt>
                <c:pt idx="39725">
                  <c:v>497235.773173414</c:v>
                </c:pt>
                <c:pt idx="39726">
                  <c:v>397863.750632633</c:v>
                </c:pt>
                <c:pt idx="39727">
                  <c:v>436569.750508923</c:v>
                </c:pt>
                <c:pt idx="39728">
                  <c:v>416044.871939166</c:v>
                </c:pt>
                <c:pt idx="39729">
                  <c:v>479510.75659467</c:v>
                </c:pt>
                <c:pt idx="39730">
                  <c:v>400031.924497283</c:v>
                </c:pt>
                <c:pt idx="39731">
                  <c:v>442046.372043784</c:v>
                </c:pt>
                <c:pt idx="39732">
                  <c:v>459525.524766818</c:v>
                </c:pt>
                <c:pt idx="39733">
                  <c:v>396602.90025367</c:v>
                </c:pt>
                <c:pt idx="39734">
                  <c:v>396492.137293327</c:v>
                </c:pt>
                <c:pt idx="39735">
                  <c:v>422774.568717654</c:v>
                </c:pt>
                <c:pt idx="39736">
                  <c:v>504114.983756841</c:v>
                </c:pt>
                <c:pt idx="39737">
                  <c:v>450422.43372185</c:v>
                </c:pt>
                <c:pt idx="39738">
                  <c:v>396894.7529963918</c:v>
                </c:pt>
                <c:pt idx="39739">
                  <c:v>460727.107414327</c:v>
                </c:pt>
                <c:pt idx="39740">
                  <c:v>433620.876053683</c:v>
                </c:pt>
                <c:pt idx="39741">
                  <c:v>430671.2827847</c:v>
                </c:pt>
                <c:pt idx="39742">
                  <c:v>432699.410254822</c:v>
                </c:pt>
                <c:pt idx="39743">
                  <c:v>401939.535422544</c:v>
                </c:pt>
                <c:pt idx="39744">
                  <c:v>402132.470419818</c:v>
                </c:pt>
                <c:pt idx="39745">
                  <c:v>439804.128587925</c:v>
                </c:pt>
                <c:pt idx="39746">
                  <c:v>488686.97080986</c:v>
                </c:pt>
                <c:pt idx="39747">
                  <c:v>427314.280533625</c:v>
                </c:pt>
                <c:pt idx="39748">
                  <c:v>398270.225328605</c:v>
                </c:pt>
                <c:pt idx="39749">
                  <c:v>478982.97488975</c:v>
                </c:pt>
                <c:pt idx="39750">
                  <c:v>409535.410958781</c:v>
                </c:pt>
                <c:pt idx="39751">
                  <c:v>436528.6749981078</c:v>
                </c:pt>
                <c:pt idx="39752">
                  <c:v>398795.546101925</c:v>
                </c:pt>
                <c:pt idx="39753">
                  <c:v>427101.792748884</c:v>
                </c:pt>
                <c:pt idx="39754">
                  <c:v>797094.5405787567</c:v>
                </c:pt>
                <c:pt idx="39755">
                  <c:v>3.01038262527119E6</c:v>
                </c:pt>
                <c:pt idx="39756">
                  <c:v>2.45820236710137E6</c:v>
                </c:pt>
                <c:pt idx="39757">
                  <c:v>476418.3617280048</c:v>
                </c:pt>
                <c:pt idx="39758">
                  <c:v>404585.434727069</c:v>
                </c:pt>
                <c:pt idx="39759">
                  <c:v>484085.970717153</c:v>
                </c:pt>
                <c:pt idx="39760">
                  <c:v>408036.966207105</c:v>
                </c:pt>
                <c:pt idx="39761">
                  <c:v>472560.153592776</c:v>
                </c:pt>
                <c:pt idx="39762">
                  <c:v>426724.379191951</c:v>
                </c:pt>
                <c:pt idx="39763">
                  <c:v>399133.041655813</c:v>
                </c:pt>
                <c:pt idx="39764">
                  <c:v>399121.539338453</c:v>
                </c:pt>
                <c:pt idx="39765">
                  <c:v>399323.0167458918</c:v>
                </c:pt>
                <c:pt idx="39766">
                  <c:v>549989.943323741</c:v>
                </c:pt>
                <c:pt idx="39767">
                  <c:v>422529.420082526</c:v>
                </c:pt>
                <c:pt idx="39768">
                  <c:v>424661.933566551</c:v>
                </c:pt>
                <c:pt idx="39769">
                  <c:v>451417.009767373</c:v>
                </c:pt>
                <c:pt idx="39770">
                  <c:v>462283.482953894</c:v>
                </c:pt>
                <c:pt idx="39771">
                  <c:v>429444.445884069</c:v>
                </c:pt>
                <c:pt idx="39772">
                  <c:v>397732.073436538</c:v>
                </c:pt>
                <c:pt idx="39773">
                  <c:v>414550.1682112318</c:v>
                </c:pt>
                <c:pt idx="39774">
                  <c:v>492862.251398414</c:v>
                </c:pt>
                <c:pt idx="39775">
                  <c:v>449469.6728012958</c:v>
                </c:pt>
                <c:pt idx="39776">
                  <c:v>496664.705810515</c:v>
                </c:pt>
                <c:pt idx="39777">
                  <c:v>413458.296649435</c:v>
                </c:pt>
                <c:pt idx="39778">
                  <c:v>462296.840688582</c:v>
                </c:pt>
                <c:pt idx="39779">
                  <c:v>464447.383273638</c:v>
                </c:pt>
                <c:pt idx="39780">
                  <c:v>417190.68050513</c:v>
                </c:pt>
                <c:pt idx="39781">
                  <c:v>688040.9740759321</c:v>
                </c:pt>
                <c:pt idx="39782">
                  <c:v>628193.662054689</c:v>
                </c:pt>
                <c:pt idx="39783">
                  <c:v>637550.268688009</c:v>
                </c:pt>
                <c:pt idx="39784">
                  <c:v>656862.412013562</c:v>
                </c:pt>
                <c:pt idx="39785">
                  <c:v>625298.035595711</c:v>
                </c:pt>
                <c:pt idx="39786">
                  <c:v>724248.706953271</c:v>
                </c:pt>
                <c:pt idx="39787">
                  <c:v>644525.34810999</c:v>
                </c:pt>
                <c:pt idx="39788">
                  <c:v>772515.2481080608</c:v>
                </c:pt>
                <c:pt idx="39789">
                  <c:v>709934.48339052</c:v>
                </c:pt>
                <c:pt idx="39790">
                  <c:v>660762.82700991</c:v>
                </c:pt>
                <c:pt idx="39791">
                  <c:v>691061.062222837</c:v>
                </c:pt>
                <c:pt idx="39792">
                  <c:v>692371.1833731239</c:v>
                </c:pt>
                <c:pt idx="39793">
                  <c:v>736841.643235042</c:v>
                </c:pt>
                <c:pt idx="39794">
                  <c:v>502907.697919564</c:v>
                </c:pt>
                <c:pt idx="39795">
                  <c:v>450464.986245703</c:v>
                </c:pt>
                <c:pt idx="39796">
                  <c:v>537790.34691959</c:v>
                </c:pt>
                <c:pt idx="39797">
                  <c:v>452513.050746664</c:v>
                </c:pt>
                <c:pt idx="39798">
                  <c:v>521468.1480604318</c:v>
                </c:pt>
                <c:pt idx="39799">
                  <c:v>464653.889561983</c:v>
                </c:pt>
                <c:pt idx="39800">
                  <c:v>437162.30480385</c:v>
                </c:pt>
                <c:pt idx="39801">
                  <c:v>461844.498850063</c:v>
                </c:pt>
                <c:pt idx="39802">
                  <c:v>459331.894074118</c:v>
                </c:pt>
                <c:pt idx="39803">
                  <c:v>465954.413005851</c:v>
                </c:pt>
                <c:pt idx="39804">
                  <c:v>412709.072484518</c:v>
                </c:pt>
                <c:pt idx="39805">
                  <c:v>480901.327905369</c:v>
                </c:pt>
                <c:pt idx="39806">
                  <c:v>535294.891658185</c:v>
                </c:pt>
                <c:pt idx="39807">
                  <c:v>453677.299345449</c:v>
                </c:pt>
                <c:pt idx="39808">
                  <c:v>498996.228652964</c:v>
                </c:pt>
                <c:pt idx="39809">
                  <c:v>538070.104097366</c:v>
                </c:pt>
                <c:pt idx="39810">
                  <c:v>515884.214357571</c:v>
                </c:pt>
                <c:pt idx="39811">
                  <c:v>461415.890190843</c:v>
                </c:pt>
                <c:pt idx="39812">
                  <c:v>490046.12995803</c:v>
                </c:pt>
                <c:pt idx="39813">
                  <c:v>458718.831535533</c:v>
                </c:pt>
                <c:pt idx="39814">
                  <c:v>489668.54821932</c:v>
                </c:pt>
                <c:pt idx="39815">
                  <c:v>447097.089355964</c:v>
                </c:pt>
                <c:pt idx="39816">
                  <c:v>446781.8549386978</c:v>
                </c:pt>
                <c:pt idx="39817">
                  <c:v>518662.183923612</c:v>
                </c:pt>
                <c:pt idx="39818">
                  <c:v>420414.797455377</c:v>
                </c:pt>
                <c:pt idx="39819">
                  <c:v>522246.7607753818</c:v>
                </c:pt>
                <c:pt idx="39820">
                  <c:v>455494.723481491</c:v>
                </c:pt>
                <c:pt idx="39821">
                  <c:v>421479.418636115</c:v>
                </c:pt>
                <c:pt idx="39822">
                  <c:v>471050.417899423</c:v>
                </c:pt>
                <c:pt idx="39823">
                  <c:v>771373.326718876</c:v>
                </c:pt>
                <c:pt idx="39824">
                  <c:v>945404.306340577</c:v>
                </c:pt>
                <c:pt idx="39825">
                  <c:v>419668.774096207</c:v>
                </c:pt>
                <c:pt idx="39826">
                  <c:v>418121.750466285</c:v>
                </c:pt>
                <c:pt idx="39827">
                  <c:v>522774.826064317</c:v>
                </c:pt>
                <c:pt idx="39828">
                  <c:v>439274.672762963</c:v>
                </c:pt>
                <c:pt idx="39829">
                  <c:v>463268.1043657</c:v>
                </c:pt>
                <c:pt idx="39830">
                  <c:v>469266.891356952</c:v>
                </c:pt>
                <c:pt idx="39831">
                  <c:v>447214.9620241888</c:v>
                </c:pt>
                <c:pt idx="39832">
                  <c:v>445773.3498765799</c:v>
                </c:pt>
                <c:pt idx="39833">
                  <c:v>417243.83776345</c:v>
                </c:pt>
                <c:pt idx="39834">
                  <c:v>423211.065105201</c:v>
                </c:pt>
                <c:pt idx="39835">
                  <c:v>446099.69021762</c:v>
                </c:pt>
                <c:pt idx="39836">
                  <c:v>480583.869468014</c:v>
                </c:pt>
                <c:pt idx="39837">
                  <c:v>491916.707954853</c:v>
                </c:pt>
                <c:pt idx="39838">
                  <c:v>648790.385056636</c:v>
                </c:pt>
                <c:pt idx="39839">
                  <c:v>688782.355861294</c:v>
                </c:pt>
                <c:pt idx="39840">
                  <c:v>696254.748960517</c:v>
                </c:pt>
                <c:pt idx="39841">
                  <c:v>626219.116665263</c:v>
                </c:pt>
                <c:pt idx="39842">
                  <c:v>686544.644522279</c:v>
                </c:pt>
                <c:pt idx="39843">
                  <c:v>626083.844581509</c:v>
                </c:pt>
                <c:pt idx="39844">
                  <c:v>655242.85911755</c:v>
                </c:pt>
                <c:pt idx="39845">
                  <c:v>623606.617402297</c:v>
                </c:pt>
                <c:pt idx="39846">
                  <c:v>725574.383653099</c:v>
                </c:pt>
                <c:pt idx="39847">
                  <c:v>623151.7107117127</c:v>
                </c:pt>
                <c:pt idx="39848">
                  <c:v>697454.6833584608</c:v>
                </c:pt>
                <c:pt idx="39849">
                  <c:v>671974.486202349</c:v>
                </c:pt>
                <c:pt idx="39850">
                  <c:v>631020.29702344</c:v>
                </c:pt>
                <c:pt idx="39851">
                  <c:v>680721.905883929</c:v>
                </c:pt>
                <c:pt idx="39852">
                  <c:v>624783.1757519947</c:v>
                </c:pt>
                <c:pt idx="39853">
                  <c:v>653916.958083355</c:v>
                </c:pt>
                <c:pt idx="39854">
                  <c:v>624620.712036806</c:v>
                </c:pt>
                <c:pt idx="39855">
                  <c:v>612872.067478121</c:v>
                </c:pt>
                <c:pt idx="39856">
                  <c:v>715831.249421512</c:v>
                </c:pt>
                <c:pt idx="39857">
                  <c:v>652008.883288323</c:v>
                </c:pt>
                <c:pt idx="39858">
                  <c:v>612988.049095606</c:v>
                </c:pt>
                <c:pt idx="39859">
                  <c:v>646246.835273488</c:v>
                </c:pt>
                <c:pt idx="39860">
                  <c:v>672913.954926659</c:v>
                </c:pt>
                <c:pt idx="39861">
                  <c:v>555458.720081706</c:v>
                </c:pt>
                <c:pt idx="39862">
                  <c:v>499151.690874704</c:v>
                </c:pt>
                <c:pt idx="39863">
                  <c:v>450300.960831327</c:v>
                </c:pt>
                <c:pt idx="39864">
                  <c:v>420226.433773825</c:v>
                </c:pt>
                <c:pt idx="39865">
                  <c:v>440044.049639032</c:v>
                </c:pt>
                <c:pt idx="39866">
                  <c:v>498392.008698063</c:v>
                </c:pt>
                <c:pt idx="39867">
                  <c:v>427438.101290209</c:v>
                </c:pt>
                <c:pt idx="39868">
                  <c:v>396684.150108055</c:v>
                </c:pt>
                <c:pt idx="39869">
                  <c:v>456761.110633076</c:v>
                </c:pt>
                <c:pt idx="39870">
                  <c:v>454614.420500154</c:v>
                </c:pt>
                <c:pt idx="39871">
                  <c:v>407525.6447857978</c:v>
                </c:pt>
                <c:pt idx="39872">
                  <c:v>429543.382592399</c:v>
                </c:pt>
                <c:pt idx="39873">
                  <c:v>437709.544989086</c:v>
                </c:pt>
                <c:pt idx="39874">
                  <c:v>398788.458308134</c:v>
                </c:pt>
                <c:pt idx="39875">
                  <c:v>465789.052961339</c:v>
                </c:pt>
                <c:pt idx="39876">
                  <c:v>434647.038612892</c:v>
                </c:pt>
                <c:pt idx="39877">
                  <c:v>423874.534679692</c:v>
                </c:pt>
                <c:pt idx="39878">
                  <c:v>459106.397465461</c:v>
                </c:pt>
                <c:pt idx="39879">
                  <c:v>403444.868320817</c:v>
                </c:pt>
                <c:pt idx="39880">
                  <c:v>491593.15533851</c:v>
                </c:pt>
                <c:pt idx="39881">
                  <c:v>399293.386565073</c:v>
                </c:pt>
                <c:pt idx="39882">
                  <c:v>428146.977021648</c:v>
                </c:pt>
                <c:pt idx="39883">
                  <c:v>429693.457627902</c:v>
                </c:pt>
                <c:pt idx="39884">
                  <c:v>397093.790170762</c:v>
                </c:pt>
                <c:pt idx="39885">
                  <c:v>469405.0559374918</c:v>
                </c:pt>
                <c:pt idx="39886">
                  <c:v>447083.365212764</c:v>
                </c:pt>
                <c:pt idx="39887">
                  <c:v>446753.012706884</c:v>
                </c:pt>
                <c:pt idx="39888">
                  <c:v>423448.794052627</c:v>
                </c:pt>
                <c:pt idx="39889">
                  <c:v>437610.965936564</c:v>
                </c:pt>
                <c:pt idx="39890">
                  <c:v>464851.607658216</c:v>
                </c:pt>
                <c:pt idx="39891">
                  <c:v>441198.280411207</c:v>
                </c:pt>
                <c:pt idx="39892">
                  <c:v>455575.261144186</c:v>
                </c:pt>
                <c:pt idx="39893">
                  <c:v>426687.713192353</c:v>
                </c:pt>
                <c:pt idx="39894">
                  <c:v>435826.550445028</c:v>
                </c:pt>
                <c:pt idx="39895">
                  <c:v>475271.623736058</c:v>
                </c:pt>
                <c:pt idx="39896">
                  <c:v>451383.453942314</c:v>
                </c:pt>
                <c:pt idx="39897">
                  <c:v>408955.778618338</c:v>
                </c:pt>
                <c:pt idx="39898">
                  <c:v>401411.209418154</c:v>
                </c:pt>
                <c:pt idx="39899">
                  <c:v>457104.541564169</c:v>
                </c:pt>
                <c:pt idx="39900">
                  <c:v>444321.970088711</c:v>
                </c:pt>
                <c:pt idx="39901">
                  <c:v>449463.480402289</c:v>
                </c:pt>
                <c:pt idx="39902">
                  <c:v>449776.292450098</c:v>
                </c:pt>
                <c:pt idx="39903">
                  <c:v>403931.907194353</c:v>
                </c:pt>
                <c:pt idx="39904">
                  <c:v>400694.83965103</c:v>
                </c:pt>
                <c:pt idx="39905">
                  <c:v>499207.559427796</c:v>
                </c:pt>
                <c:pt idx="39906">
                  <c:v>431946.347109457</c:v>
                </c:pt>
                <c:pt idx="39907">
                  <c:v>449083.254902683</c:v>
                </c:pt>
                <c:pt idx="39908">
                  <c:v>407633.195288469</c:v>
                </c:pt>
                <c:pt idx="39909">
                  <c:v>399771.871553068</c:v>
                </c:pt>
                <c:pt idx="39910">
                  <c:v>485355.502178117</c:v>
                </c:pt>
                <c:pt idx="39911">
                  <c:v>408748.516861946</c:v>
                </c:pt>
                <c:pt idx="39912">
                  <c:v>457590.461383659</c:v>
                </c:pt>
                <c:pt idx="39913">
                  <c:v>428776.712551215</c:v>
                </c:pt>
                <c:pt idx="39914">
                  <c:v>412377.500977827</c:v>
                </c:pt>
                <c:pt idx="39915">
                  <c:v>406289.166371244</c:v>
                </c:pt>
                <c:pt idx="39916">
                  <c:v>497968.714620844</c:v>
                </c:pt>
                <c:pt idx="39917">
                  <c:v>428070.045833555</c:v>
                </c:pt>
                <c:pt idx="39918">
                  <c:v>399643.607433887</c:v>
                </c:pt>
                <c:pt idx="39919">
                  <c:v>490569.045132419</c:v>
                </c:pt>
                <c:pt idx="39920">
                  <c:v>429528.173845216</c:v>
                </c:pt>
                <c:pt idx="39921">
                  <c:v>459015.927913439</c:v>
                </c:pt>
                <c:pt idx="39922">
                  <c:v>426359.228570831</c:v>
                </c:pt>
                <c:pt idx="39923">
                  <c:v>413904.478199225</c:v>
                </c:pt>
                <c:pt idx="39924">
                  <c:v>428506.507060822</c:v>
                </c:pt>
                <c:pt idx="39925">
                  <c:v>417615.40432408</c:v>
                </c:pt>
                <c:pt idx="39926">
                  <c:v>512196.546882852</c:v>
                </c:pt>
                <c:pt idx="39927">
                  <c:v>487162.283030493</c:v>
                </c:pt>
                <c:pt idx="39928">
                  <c:v>425429.183144355</c:v>
                </c:pt>
                <c:pt idx="39929">
                  <c:v>441824.469459449</c:v>
                </c:pt>
                <c:pt idx="39930">
                  <c:v>449236.973894737</c:v>
                </c:pt>
                <c:pt idx="39931">
                  <c:v>422576.969980866</c:v>
                </c:pt>
                <c:pt idx="39932">
                  <c:v>437946.719833141</c:v>
                </c:pt>
                <c:pt idx="39933">
                  <c:v>400344.0410583968</c:v>
                </c:pt>
                <c:pt idx="39934">
                  <c:v>401126.299995053</c:v>
                </c:pt>
                <c:pt idx="39935">
                  <c:v>429540.584684786</c:v>
                </c:pt>
                <c:pt idx="39936">
                  <c:v>479023.320261408</c:v>
                </c:pt>
                <c:pt idx="39937">
                  <c:v>538369.521743127</c:v>
                </c:pt>
                <c:pt idx="39938">
                  <c:v>409710.151422306</c:v>
                </c:pt>
                <c:pt idx="39939">
                  <c:v>465554.296948437</c:v>
                </c:pt>
                <c:pt idx="39940">
                  <c:v>465168.1898956868</c:v>
                </c:pt>
                <c:pt idx="39941">
                  <c:v>434813.116379202</c:v>
                </c:pt>
                <c:pt idx="39942">
                  <c:v>436234.236331495</c:v>
                </c:pt>
                <c:pt idx="39943">
                  <c:v>434676.489947421</c:v>
                </c:pt>
                <c:pt idx="39944">
                  <c:v>424429.087375836</c:v>
                </c:pt>
                <c:pt idx="39945">
                  <c:v>461613.903530437</c:v>
                </c:pt>
                <c:pt idx="39946">
                  <c:v>499187.703778971</c:v>
                </c:pt>
                <c:pt idx="39947">
                  <c:v>428096.513340588</c:v>
                </c:pt>
                <c:pt idx="39948">
                  <c:v>396728.725972536</c:v>
                </c:pt>
                <c:pt idx="39949">
                  <c:v>441796.723782531</c:v>
                </c:pt>
                <c:pt idx="39950">
                  <c:v>482566.5451954078</c:v>
                </c:pt>
                <c:pt idx="39951">
                  <c:v>399471.374744356</c:v>
                </c:pt>
                <c:pt idx="39952">
                  <c:v>440817.68274236</c:v>
                </c:pt>
                <c:pt idx="39953">
                  <c:v>418429.786975108</c:v>
                </c:pt>
                <c:pt idx="39954">
                  <c:v>399769.814321519</c:v>
                </c:pt>
                <c:pt idx="39955">
                  <c:v>404997.80385355</c:v>
                </c:pt>
                <c:pt idx="39956">
                  <c:v>520501.600182135</c:v>
                </c:pt>
                <c:pt idx="39957">
                  <c:v>478572.805217491</c:v>
                </c:pt>
                <c:pt idx="39958">
                  <c:v>410886.070747231</c:v>
                </c:pt>
                <c:pt idx="39959">
                  <c:v>448492.273022599</c:v>
                </c:pt>
                <c:pt idx="39960">
                  <c:v>459796.537746049</c:v>
                </c:pt>
                <c:pt idx="39961">
                  <c:v>408250.139914451</c:v>
                </c:pt>
                <c:pt idx="39962">
                  <c:v>432437.101663185</c:v>
                </c:pt>
                <c:pt idx="39963">
                  <c:v>464899.8481542518</c:v>
                </c:pt>
                <c:pt idx="39964">
                  <c:v>446849.324036989</c:v>
                </c:pt>
                <c:pt idx="39965">
                  <c:v>417149.094175675</c:v>
                </c:pt>
                <c:pt idx="39966">
                  <c:v>478489.496381425</c:v>
                </c:pt>
                <c:pt idx="39967">
                  <c:v>435976.996619727</c:v>
                </c:pt>
                <c:pt idx="39968">
                  <c:v>416515.70050481</c:v>
                </c:pt>
                <c:pt idx="39969">
                  <c:v>482261.241884627</c:v>
                </c:pt>
                <c:pt idx="39970">
                  <c:v>477117.008198711</c:v>
                </c:pt>
                <c:pt idx="39971">
                  <c:v>423701.824492478</c:v>
                </c:pt>
                <c:pt idx="39972">
                  <c:v>442006.209783523</c:v>
                </c:pt>
                <c:pt idx="39973">
                  <c:v>412553.878616402</c:v>
                </c:pt>
                <c:pt idx="39974">
                  <c:v>477398.7556334</c:v>
                </c:pt>
                <c:pt idx="39975">
                  <c:v>501993.19098968</c:v>
                </c:pt>
                <c:pt idx="39976">
                  <c:v>451412.8358248808</c:v>
                </c:pt>
                <c:pt idx="39977">
                  <c:v>408541.872467886</c:v>
                </c:pt>
                <c:pt idx="39978">
                  <c:v>491221.058350303</c:v>
                </c:pt>
                <c:pt idx="39979">
                  <c:v>420948.798595101</c:v>
                </c:pt>
                <c:pt idx="39980">
                  <c:v>436731.3957501368</c:v>
                </c:pt>
                <c:pt idx="39981">
                  <c:v>433924.119783267</c:v>
                </c:pt>
                <c:pt idx="39982">
                  <c:v>461266.53487264</c:v>
                </c:pt>
                <c:pt idx="39983">
                  <c:v>673691.643097593</c:v>
                </c:pt>
                <c:pt idx="39984">
                  <c:v>702370.7945611908</c:v>
                </c:pt>
                <c:pt idx="39985">
                  <c:v>782482.838311713</c:v>
                </c:pt>
                <c:pt idx="39986">
                  <c:v>667198.4997508531</c:v>
                </c:pt>
                <c:pt idx="39987">
                  <c:v>690754.942900149</c:v>
                </c:pt>
                <c:pt idx="39988">
                  <c:v>817548.04405729</c:v>
                </c:pt>
                <c:pt idx="39989">
                  <c:v>739030.321415228</c:v>
                </c:pt>
                <c:pt idx="39990">
                  <c:v>767306.496134855</c:v>
                </c:pt>
                <c:pt idx="39991">
                  <c:v>775505.320887049</c:v>
                </c:pt>
                <c:pt idx="39992">
                  <c:v>765331.629506199</c:v>
                </c:pt>
                <c:pt idx="39993">
                  <c:v>675510.493714829</c:v>
                </c:pt>
                <c:pt idx="39994">
                  <c:v>441085.0721244358</c:v>
                </c:pt>
                <c:pt idx="39995">
                  <c:v>517582.011340692</c:v>
                </c:pt>
                <c:pt idx="39996">
                  <c:v>416476.492297414</c:v>
                </c:pt>
                <c:pt idx="39997">
                  <c:v>477647.856338302</c:v>
                </c:pt>
                <c:pt idx="39998">
                  <c:v>460805.620555419</c:v>
                </c:pt>
                <c:pt idx="39999">
                  <c:v>478125.655203716</c:v>
                </c:pt>
                <c:pt idx="40000">
                  <c:v>448396.165275006</c:v>
                </c:pt>
                <c:pt idx="40001">
                  <c:v>450478.118347983</c:v>
                </c:pt>
                <c:pt idx="40002">
                  <c:v>418932.536240299</c:v>
                </c:pt>
                <c:pt idx="40003">
                  <c:v>418328.820472753</c:v>
                </c:pt>
                <c:pt idx="40004">
                  <c:v>423295.655291095</c:v>
                </c:pt>
                <c:pt idx="40005">
                  <c:v>540914.080475839</c:v>
                </c:pt>
                <c:pt idx="40006">
                  <c:v>416429.363787924</c:v>
                </c:pt>
                <c:pt idx="40007">
                  <c:v>446208.6062464478</c:v>
                </c:pt>
                <c:pt idx="40008">
                  <c:v>497492.473210546</c:v>
                </c:pt>
                <c:pt idx="40009">
                  <c:v>505700.859878308</c:v>
                </c:pt>
                <c:pt idx="40010">
                  <c:v>451843.113319374</c:v>
                </c:pt>
                <c:pt idx="40011">
                  <c:v>442313.380454861</c:v>
                </c:pt>
                <c:pt idx="40012">
                  <c:v>473784.585672289</c:v>
                </c:pt>
                <c:pt idx="40013">
                  <c:v>479342.216916687</c:v>
                </c:pt>
                <c:pt idx="40014">
                  <c:v>468399.619703325</c:v>
                </c:pt>
                <c:pt idx="40015">
                  <c:v>521727.806914844</c:v>
                </c:pt>
                <c:pt idx="40016">
                  <c:v>472516.877076685</c:v>
                </c:pt>
                <c:pt idx="40017">
                  <c:v>441630.0726843</c:v>
                </c:pt>
                <c:pt idx="40018">
                  <c:v>522343.106448247</c:v>
                </c:pt>
                <c:pt idx="40019">
                  <c:v>481150.794820401</c:v>
                </c:pt>
                <c:pt idx="40020">
                  <c:v>439020.94906562</c:v>
                </c:pt>
                <c:pt idx="40021">
                  <c:v>482860.650287986</c:v>
                </c:pt>
                <c:pt idx="40022">
                  <c:v>491413.5117057918</c:v>
                </c:pt>
                <c:pt idx="40023">
                  <c:v>495155.584857913</c:v>
                </c:pt>
                <c:pt idx="40024">
                  <c:v>464367.275642455</c:v>
                </c:pt>
                <c:pt idx="40025">
                  <c:v>577551.617667585</c:v>
                </c:pt>
                <c:pt idx="40026">
                  <c:v>482597.825979441</c:v>
                </c:pt>
                <c:pt idx="40027">
                  <c:v>456068.004667191</c:v>
                </c:pt>
                <c:pt idx="40028">
                  <c:v>528722.001771696</c:v>
                </c:pt>
                <c:pt idx="40029">
                  <c:v>473483.899464733</c:v>
                </c:pt>
                <c:pt idx="40030">
                  <c:v>438429.798377659</c:v>
                </c:pt>
                <c:pt idx="40031">
                  <c:v>456229.826283928</c:v>
                </c:pt>
                <c:pt idx="40032">
                  <c:v>436984.520305827</c:v>
                </c:pt>
                <c:pt idx="40033">
                  <c:v>500579.382280772</c:v>
                </c:pt>
                <c:pt idx="40034">
                  <c:v>459357.6667959048</c:v>
                </c:pt>
                <c:pt idx="40035">
                  <c:v>536605.036270438</c:v>
                </c:pt>
                <c:pt idx="40036">
                  <c:v>440782.699309229</c:v>
                </c:pt>
                <c:pt idx="40037">
                  <c:v>466380.980750111</c:v>
                </c:pt>
                <c:pt idx="40038">
                  <c:v>493540.278530177</c:v>
                </c:pt>
                <c:pt idx="40039">
                  <c:v>428048.278332106</c:v>
                </c:pt>
                <c:pt idx="40040">
                  <c:v>425739.386051344</c:v>
                </c:pt>
                <c:pt idx="40041">
                  <c:v>436794.854873881</c:v>
                </c:pt>
                <c:pt idx="40042">
                  <c:v>2.05762158259172E6</c:v>
                </c:pt>
                <c:pt idx="40043">
                  <c:v>3.31420129284919E6</c:v>
                </c:pt>
                <c:pt idx="40044">
                  <c:v>3.31420129284919E6</c:v>
                </c:pt>
                <c:pt idx="40045">
                  <c:v>1.05097474000115E6</c:v>
                </c:pt>
                <c:pt idx="40046">
                  <c:v>397679.713840717</c:v>
                </c:pt>
                <c:pt idx="40047">
                  <c:v>454542.683270227</c:v>
                </c:pt>
                <c:pt idx="40048">
                  <c:v>439324.675752127</c:v>
                </c:pt>
                <c:pt idx="40049">
                  <c:v>461587.829362246</c:v>
                </c:pt>
                <c:pt idx="40050">
                  <c:v>401383.025806212</c:v>
                </c:pt>
                <c:pt idx="40051">
                  <c:v>431436.402109479</c:v>
                </c:pt>
                <c:pt idx="40052">
                  <c:v>405847.202614922</c:v>
                </c:pt>
                <c:pt idx="40053">
                  <c:v>439703.062550117</c:v>
                </c:pt>
                <c:pt idx="40054">
                  <c:v>455160.534397719</c:v>
                </c:pt>
                <c:pt idx="40055">
                  <c:v>555261.06020993</c:v>
                </c:pt>
                <c:pt idx="40056">
                  <c:v>539789.025317337</c:v>
                </c:pt>
                <c:pt idx="40057">
                  <c:v>432553.1163644408</c:v>
                </c:pt>
                <c:pt idx="40058">
                  <c:v>492821.6787579058</c:v>
                </c:pt>
                <c:pt idx="40059">
                  <c:v>451947.914227903</c:v>
                </c:pt>
                <c:pt idx="40060">
                  <c:v>432835.450474368</c:v>
                </c:pt>
                <c:pt idx="40061">
                  <c:v>426462.617692494</c:v>
                </c:pt>
                <c:pt idx="40062">
                  <c:v>405859.413009607</c:v>
                </c:pt>
                <c:pt idx="40063">
                  <c:v>405002.948367285</c:v>
                </c:pt>
                <c:pt idx="40064">
                  <c:v>435745.2679605818</c:v>
                </c:pt>
                <c:pt idx="40065">
                  <c:v>530397.9348783839</c:v>
                </c:pt>
                <c:pt idx="40066">
                  <c:v>420791.466421454</c:v>
                </c:pt>
                <c:pt idx="40067">
                  <c:v>432019.6887907398</c:v>
                </c:pt>
                <c:pt idx="40068">
                  <c:v>453660.049001425</c:v>
                </c:pt>
                <c:pt idx="40069">
                  <c:v>452947.091678112</c:v>
                </c:pt>
                <c:pt idx="40070">
                  <c:v>446531.640702303</c:v>
                </c:pt>
                <c:pt idx="40071">
                  <c:v>445383.538042312</c:v>
                </c:pt>
                <c:pt idx="40072">
                  <c:v>409088.468450616</c:v>
                </c:pt>
                <c:pt idx="40073">
                  <c:v>424199.391959997</c:v>
                </c:pt>
                <c:pt idx="40074">
                  <c:v>467575.553270003</c:v>
                </c:pt>
                <c:pt idx="40075">
                  <c:v>560708.977659727</c:v>
                </c:pt>
                <c:pt idx="40076">
                  <c:v>441999.27767187</c:v>
                </c:pt>
                <c:pt idx="40077">
                  <c:v>473232.1729668308</c:v>
                </c:pt>
                <c:pt idx="40078">
                  <c:v>451614.023612887</c:v>
                </c:pt>
                <c:pt idx="40079">
                  <c:v>502863.02221317</c:v>
                </c:pt>
                <c:pt idx="40080">
                  <c:v>417324.577632684</c:v>
                </c:pt>
                <c:pt idx="40081">
                  <c:v>445024.6325047368</c:v>
                </c:pt>
                <c:pt idx="40082">
                  <c:v>423006.443134059</c:v>
                </c:pt>
                <c:pt idx="40083">
                  <c:v>490006.730232989</c:v>
                </c:pt>
                <c:pt idx="40084">
                  <c:v>407944.242641088</c:v>
                </c:pt>
                <c:pt idx="40085">
                  <c:v>477426.2682051318</c:v>
                </c:pt>
                <c:pt idx="40086">
                  <c:v>408288.864398287</c:v>
                </c:pt>
                <c:pt idx="40087">
                  <c:v>440931.71797766</c:v>
                </c:pt>
                <c:pt idx="40088">
                  <c:v>428175.030324536</c:v>
                </c:pt>
                <c:pt idx="40089">
                  <c:v>488332.647913212</c:v>
                </c:pt>
                <c:pt idx="40090">
                  <c:v>439446.7388954578</c:v>
                </c:pt>
                <c:pt idx="40091">
                  <c:v>425265.945659552</c:v>
                </c:pt>
                <c:pt idx="40092">
                  <c:v>422138.3688653048</c:v>
                </c:pt>
                <c:pt idx="40093">
                  <c:v>470341.923599042</c:v>
                </c:pt>
                <c:pt idx="40094">
                  <c:v>405460.656588422</c:v>
                </c:pt>
                <c:pt idx="40095">
                  <c:v>512491.579249845</c:v>
                </c:pt>
                <c:pt idx="40096">
                  <c:v>429761.02955477</c:v>
                </c:pt>
                <c:pt idx="40097">
                  <c:v>426606.1663751818</c:v>
                </c:pt>
                <c:pt idx="40098">
                  <c:v>475172.716275984</c:v>
                </c:pt>
                <c:pt idx="40099">
                  <c:v>404784.57146594</c:v>
                </c:pt>
                <c:pt idx="40100">
                  <c:v>451676.050047493</c:v>
                </c:pt>
                <c:pt idx="40101">
                  <c:v>435986.201879194</c:v>
                </c:pt>
                <c:pt idx="40102">
                  <c:v>400233.945503264</c:v>
                </c:pt>
                <c:pt idx="40103">
                  <c:v>398972.794882995</c:v>
                </c:pt>
                <c:pt idx="40104">
                  <c:v>440868.808973679</c:v>
                </c:pt>
                <c:pt idx="40105">
                  <c:v>516220.8123052968</c:v>
                </c:pt>
                <c:pt idx="40106">
                  <c:v>399565.6519651908</c:v>
                </c:pt>
                <c:pt idx="40107">
                  <c:v>445577.500612234</c:v>
                </c:pt>
                <c:pt idx="40108">
                  <c:v>443580.536083056</c:v>
                </c:pt>
                <c:pt idx="40109">
                  <c:v>434595.192645565</c:v>
                </c:pt>
                <c:pt idx="40110">
                  <c:v>434028.578276831</c:v>
                </c:pt>
                <c:pt idx="40111">
                  <c:v>394922.42247975</c:v>
                </c:pt>
                <c:pt idx="40112">
                  <c:v>436570.34621241</c:v>
                </c:pt>
                <c:pt idx="40113">
                  <c:v>451375.703354231</c:v>
                </c:pt>
                <c:pt idx="40114">
                  <c:v>587948.5220699548</c:v>
                </c:pt>
                <c:pt idx="40115">
                  <c:v>427290.625369392</c:v>
                </c:pt>
                <c:pt idx="40116">
                  <c:v>452159.819419402</c:v>
                </c:pt>
                <c:pt idx="40117">
                  <c:v>455049.116039537</c:v>
                </c:pt>
                <c:pt idx="40118">
                  <c:v>513076.418616595</c:v>
                </c:pt>
                <c:pt idx="40119">
                  <c:v>458480.238091826</c:v>
                </c:pt>
                <c:pt idx="40120">
                  <c:v>424274.525789581</c:v>
                </c:pt>
                <c:pt idx="40121">
                  <c:v>454564.937463673</c:v>
                </c:pt>
                <c:pt idx="40122">
                  <c:v>425516.950758971</c:v>
                </c:pt>
                <c:pt idx="40123">
                  <c:v>422242.181104889</c:v>
                </c:pt>
                <c:pt idx="40124">
                  <c:v>519879.033465633</c:v>
                </c:pt>
                <c:pt idx="40125">
                  <c:v>446547.592528751</c:v>
                </c:pt>
                <c:pt idx="40126">
                  <c:v>418767.312369526</c:v>
                </c:pt>
                <c:pt idx="40127">
                  <c:v>460242.8681566668</c:v>
                </c:pt>
                <c:pt idx="40128">
                  <c:v>496048.149207071</c:v>
                </c:pt>
                <c:pt idx="40129">
                  <c:v>455389.176109831</c:v>
                </c:pt>
                <c:pt idx="40130">
                  <c:v>419600.418715228</c:v>
                </c:pt>
                <c:pt idx="40131">
                  <c:v>447980.689313493</c:v>
                </c:pt>
                <c:pt idx="40132">
                  <c:v>425219.381117431</c:v>
                </c:pt>
                <c:pt idx="40133">
                  <c:v>457674.637605599</c:v>
                </c:pt>
                <c:pt idx="40134">
                  <c:v>503426.890792917</c:v>
                </c:pt>
                <c:pt idx="40135">
                  <c:v>479062.205395491</c:v>
                </c:pt>
                <c:pt idx="40136">
                  <c:v>427386.964497105</c:v>
                </c:pt>
                <c:pt idx="40137">
                  <c:v>469157.569952742</c:v>
                </c:pt>
                <c:pt idx="40138">
                  <c:v>512451.03858982</c:v>
                </c:pt>
                <c:pt idx="40139">
                  <c:v>472400.1170043858</c:v>
                </c:pt>
                <c:pt idx="40140">
                  <c:v>522915.545872243</c:v>
                </c:pt>
                <c:pt idx="40141">
                  <c:v>452957.83622505</c:v>
                </c:pt>
                <c:pt idx="40142">
                  <c:v>422801.590686315</c:v>
                </c:pt>
                <c:pt idx="40143">
                  <c:v>423966.134594745</c:v>
                </c:pt>
                <c:pt idx="40144">
                  <c:v>527194.8771091746</c:v>
                </c:pt>
                <c:pt idx="40145">
                  <c:v>476894.109442017</c:v>
                </c:pt>
                <c:pt idx="40146">
                  <c:v>476174.776301973</c:v>
                </c:pt>
                <c:pt idx="40147">
                  <c:v>424741.583482415</c:v>
                </c:pt>
                <c:pt idx="40148">
                  <c:v>513616.425630899</c:v>
                </c:pt>
                <c:pt idx="40149">
                  <c:v>435131.173538604</c:v>
                </c:pt>
                <c:pt idx="40150">
                  <c:v>485804.373195073</c:v>
                </c:pt>
                <c:pt idx="40151">
                  <c:v>563666.7706564791</c:v>
                </c:pt>
                <c:pt idx="40152">
                  <c:v>519198.749467799</c:v>
                </c:pt>
                <c:pt idx="40153">
                  <c:v>558981.858781121</c:v>
                </c:pt>
                <c:pt idx="40154">
                  <c:v>511024.750194712</c:v>
                </c:pt>
                <c:pt idx="40155">
                  <c:v>458840.448653388</c:v>
                </c:pt>
                <c:pt idx="40156">
                  <c:v>495706.291585458</c:v>
                </c:pt>
                <c:pt idx="40157">
                  <c:v>457677.31566486</c:v>
                </c:pt>
                <c:pt idx="40158">
                  <c:v>485320.265519501</c:v>
                </c:pt>
                <c:pt idx="40159">
                  <c:v>497753.7567209568</c:v>
                </c:pt>
                <c:pt idx="40160">
                  <c:v>470312.874055896</c:v>
                </c:pt>
                <c:pt idx="40161">
                  <c:v>495879.395515456</c:v>
                </c:pt>
                <c:pt idx="40162">
                  <c:v>436049.8462951668</c:v>
                </c:pt>
                <c:pt idx="40163">
                  <c:v>482665.293835834</c:v>
                </c:pt>
                <c:pt idx="40164">
                  <c:v>557740.0901947798</c:v>
                </c:pt>
                <c:pt idx="40165">
                  <c:v>454788.799096566</c:v>
                </c:pt>
                <c:pt idx="40166">
                  <c:v>507129.3585509568</c:v>
                </c:pt>
                <c:pt idx="40167">
                  <c:v>417641.484392896</c:v>
                </c:pt>
                <c:pt idx="40168">
                  <c:v>469095.112344554</c:v>
                </c:pt>
                <c:pt idx="40169">
                  <c:v>455563.378862806</c:v>
                </c:pt>
                <c:pt idx="40170">
                  <c:v>444752.31167415</c:v>
                </c:pt>
                <c:pt idx="40171">
                  <c:v>399631.610837709</c:v>
                </c:pt>
                <c:pt idx="40172">
                  <c:v>399346.925093044</c:v>
                </c:pt>
                <c:pt idx="40173">
                  <c:v>417997.813876231</c:v>
                </c:pt>
                <c:pt idx="40174">
                  <c:v>518637.620043846</c:v>
                </c:pt>
                <c:pt idx="40175">
                  <c:v>467803.501359189</c:v>
                </c:pt>
                <c:pt idx="40176">
                  <c:v>419406.370268896</c:v>
                </c:pt>
                <c:pt idx="40177">
                  <c:v>490778.510793301</c:v>
                </c:pt>
                <c:pt idx="40178">
                  <c:v>511217.8529555048</c:v>
                </c:pt>
                <c:pt idx="40179">
                  <c:v>502127.350107873</c:v>
                </c:pt>
                <c:pt idx="40180">
                  <c:v>480627.556592335</c:v>
                </c:pt>
                <c:pt idx="40181">
                  <c:v>445171.664839219</c:v>
                </c:pt>
                <c:pt idx="40182">
                  <c:v>429559.818043346</c:v>
                </c:pt>
                <c:pt idx="40183">
                  <c:v>658615.666957029</c:v>
                </c:pt>
                <c:pt idx="40184">
                  <c:v>839305.2795109885</c:v>
                </c:pt>
                <c:pt idx="40185">
                  <c:v>782907.208836318</c:v>
                </c:pt>
                <c:pt idx="40186">
                  <c:v>814597.2810701098</c:v>
                </c:pt>
                <c:pt idx="40187">
                  <c:v>935128.408154476</c:v>
                </c:pt>
                <c:pt idx="40188">
                  <c:v>828346.322836302</c:v>
                </c:pt>
                <c:pt idx="40189">
                  <c:v>785711.7733903537</c:v>
                </c:pt>
                <c:pt idx="40190">
                  <c:v>715546.802320457</c:v>
                </c:pt>
                <c:pt idx="40191">
                  <c:v>452928.088460074</c:v>
                </c:pt>
                <c:pt idx="40192">
                  <c:v>434445.270289374</c:v>
                </c:pt>
                <c:pt idx="40193">
                  <c:v>528461.588074485</c:v>
                </c:pt>
                <c:pt idx="40194">
                  <c:v>466321.667342581</c:v>
                </c:pt>
                <c:pt idx="40195">
                  <c:v>422430.421961866</c:v>
                </c:pt>
                <c:pt idx="40196">
                  <c:v>432244.6517461678</c:v>
                </c:pt>
                <c:pt idx="40197">
                  <c:v>513040.449050874</c:v>
                </c:pt>
                <c:pt idx="40198">
                  <c:v>454601.905371537</c:v>
                </c:pt>
                <c:pt idx="40199">
                  <c:v>422933.018091755</c:v>
                </c:pt>
                <c:pt idx="40200">
                  <c:v>449605.541481396</c:v>
                </c:pt>
                <c:pt idx="40201">
                  <c:v>483960.21389882</c:v>
                </c:pt>
                <c:pt idx="40202">
                  <c:v>426551.170270114</c:v>
                </c:pt>
                <c:pt idx="40203">
                  <c:v>534325.7390702078</c:v>
                </c:pt>
                <c:pt idx="40204">
                  <c:v>457161.8062564368</c:v>
                </c:pt>
                <c:pt idx="40205">
                  <c:v>493049.138661271</c:v>
                </c:pt>
                <c:pt idx="40206">
                  <c:v>539275.418648112</c:v>
                </c:pt>
                <c:pt idx="40207">
                  <c:v>491945.16438078</c:v>
                </c:pt>
                <c:pt idx="40208">
                  <c:v>496317.336937449</c:v>
                </c:pt>
                <c:pt idx="40209">
                  <c:v>467408.653747535</c:v>
                </c:pt>
                <c:pt idx="40210">
                  <c:v>529859.980755769</c:v>
                </c:pt>
                <c:pt idx="40211">
                  <c:v>489984.602733522</c:v>
                </c:pt>
                <c:pt idx="40212">
                  <c:v>440247.098673686</c:v>
                </c:pt>
                <c:pt idx="40213">
                  <c:v>520514.563071044</c:v>
                </c:pt>
                <c:pt idx="40214">
                  <c:v>471951.417349421</c:v>
                </c:pt>
                <c:pt idx="40215">
                  <c:v>496599.510513245</c:v>
                </c:pt>
                <c:pt idx="40216">
                  <c:v>472056.21347628</c:v>
                </c:pt>
                <c:pt idx="40217">
                  <c:v>442919.398057573</c:v>
                </c:pt>
                <c:pt idx="40218">
                  <c:v>499478.236562925</c:v>
                </c:pt>
                <c:pt idx="40219">
                  <c:v>438289.32964548</c:v>
                </c:pt>
                <c:pt idx="40220">
                  <c:v>466471.6887897378</c:v>
                </c:pt>
                <c:pt idx="40221">
                  <c:v>439652.720328204</c:v>
                </c:pt>
                <c:pt idx="40222">
                  <c:v>536720.749096626</c:v>
                </c:pt>
                <c:pt idx="40223">
                  <c:v>464761.634590143</c:v>
                </c:pt>
                <c:pt idx="40224">
                  <c:v>461211.804087472</c:v>
                </c:pt>
                <c:pt idx="40225">
                  <c:v>460772.760582443</c:v>
                </c:pt>
                <c:pt idx="40226">
                  <c:v>443434.896134058</c:v>
                </c:pt>
                <c:pt idx="40227">
                  <c:v>476584.133080004</c:v>
                </c:pt>
                <c:pt idx="40228">
                  <c:v>430103.961853408</c:v>
                </c:pt>
                <c:pt idx="40229">
                  <c:v>460216.1415291178</c:v>
                </c:pt>
                <c:pt idx="40230">
                  <c:v>465412.83977486</c:v>
                </c:pt>
                <c:pt idx="40231">
                  <c:v>429198.552437266</c:v>
                </c:pt>
                <c:pt idx="40232">
                  <c:v>498946.78096599</c:v>
                </c:pt>
                <c:pt idx="40233">
                  <c:v>453402.6178953368</c:v>
                </c:pt>
                <c:pt idx="40234">
                  <c:v>456701.133066467</c:v>
                </c:pt>
                <c:pt idx="40235">
                  <c:v>525798.433241273</c:v>
                </c:pt>
                <c:pt idx="40236">
                  <c:v>546348.169722769</c:v>
                </c:pt>
                <c:pt idx="40237">
                  <c:v>659792.790954782</c:v>
                </c:pt>
                <c:pt idx="40238">
                  <c:v>631233.150732322</c:v>
                </c:pt>
                <c:pt idx="40239">
                  <c:v>639024.724042536</c:v>
                </c:pt>
                <c:pt idx="40240">
                  <c:v>667071.450054834</c:v>
                </c:pt>
                <c:pt idx="40241">
                  <c:v>639501.678210686</c:v>
                </c:pt>
                <c:pt idx="40242">
                  <c:v>738414.953486126</c:v>
                </c:pt>
                <c:pt idx="40243">
                  <c:v>632660.5176112647</c:v>
                </c:pt>
                <c:pt idx="40244">
                  <c:v>657446.034114913</c:v>
                </c:pt>
                <c:pt idx="40245">
                  <c:v>696068.559524081</c:v>
                </c:pt>
                <c:pt idx="40246">
                  <c:v>649297.5796939639</c:v>
                </c:pt>
                <c:pt idx="40247">
                  <c:v>637983.625457325</c:v>
                </c:pt>
                <c:pt idx="40248">
                  <c:v>600679.855308802</c:v>
                </c:pt>
                <c:pt idx="40249">
                  <c:v>405669.70329499</c:v>
                </c:pt>
                <c:pt idx="40250">
                  <c:v>433247.400293733</c:v>
                </c:pt>
                <c:pt idx="40251">
                  <c:v>411172.251620178</c:v>
                </c:pt>
                <c:pt idx="40252">
                  <c:v>531579.80404214</c:v>
                </c:pt>
                <c:pt idx="40253">
                  <c:v>530716.0823315617</c:v>
                </c:pt>
                <c:pt idx="40254">
                  <c:v>469035.7188398368</c:v>
                </c:pt>
                <c:pt idx="40255">
                  <c:v>461707.495615705</c:v>
                </c:pt>
                <c:pt idx="40256">
                  <c:v>402935.55093103</c:v>
                </c:pt>
                <c:pt idx="40257">
                  <c:v>462166.725337574</c:v>
                </c:pt>
                <c:pt idx="40258">
                  <c:v>430781.968204352</c:v>
                </c:pt>
                <c:pt idx="40259">
                  <c:v>403455.088078678</c:v>
                </c:pt>
                <c:pt idx="40260">
                  <c:v>403716.3414514398</c:v>
                </c:pt>
                <c:pt idx="40261">
                  <c:v>480554.25352867</c:v>
                </c:pt>
                <c:pt idx="40262">
                  <c:v>480182.658514077</c:v>
                </c:pt>
                <c:pt idx="40263">
                  <c:v>449131.042149725</c:v>
                </c:pt>
                <c:pt idx="40264">
                  <c:v>424156.921619137</c:v>
                </c:pt>
                <c:pt idx="40265">
                  <c:v>506238.636266162</c:v>
                </c:pt>
                <c:pt idx="40266">
                  <c:v>431104.612536604</c:v>
                </c:pt>
                <c:pt idx="40267">
                  <c:v>409686.465160867</c:v>
                </c:pt>
                <c:pt idx="40268">
                  <c:v>464457.692978396</c:v>
                </c:pt>
                <c:pt idx="40269">
                  <c:v>428504.744978265</c:v>
                </c:pt>
                <c:pt idx="40270">
                  <c:v>437919.143377249</c:v>
                </c:pt>
                <c:pt idx="40271">
                  <c:v>477300.889083323</c:v>
                </c:pt>
                <c:pt idx="40272">
                  <c:v>438958.41025708</c:v>
                </c:pt>
                <c:pt idx="40273">
                  <c:v>409667.8470653078</c:v>
                </c:pt>
                <c:pt idx="40274">
                  <c:v>494078.011248244</c:v>
                </c:pt>
                <c:pt idx="40275">
                  <c:v>436432.197416439</c:v>
                </c:pt>
                <c:pt idx="40276">
                  <c:v>402112.271081267</c:v>
                </c:pt>
                <c:pt idx="40277">
                  <c:v>438695.969192994</c:v>
                </c:pt>
                <c:pt idx="40278">
                  <c:v>437962.574994222</c:v>
                </c:pt>
                <c:pt idx="40279">
                  <c:v>436786.620090627</c:v>
                </c:pt>
                <c:pt idx="40280">
                  <c:v>405046.088617216</c:v>
                </c:pt>
                <c:pt idx="40281">
                  <c:v>430200.803084255</c:v>
                </c:pt>
                <c:pt idx="40282">
                  <c:v>510196.035892999</c:v>
                </c:pt>
                <c:pt idx="40283">
                  <c:v>422554.081582648</c:v>
                </c:pt>
                <c:pt idx="40284">
                  <c:v>483490.573785053</c:v>
                </c:pt>
                <c:pt idx="40285">
                  <c:v>439314.615901108</c:v>
                </c:pt>
                <c:pt idx="40286">
                  <c:v>502426.651148716</c:v>
                </c:pt>
                <c:pt idx="40287">
                  <c:v>496189.3453949308</c:v>
                </c:pt>
                <c:pt idx="40288">
                  <c:v>445135.597172757</c:v>
                </c:pt>
                <c:pt idx="40289">
                  <c:v>443566.783049755</c:v>
                </c:pt>
                <c:pt idx="40290">
                  <c:v>466434.786748305</c:v>
                </c:pt>
                <c:pt idx="40291">
                  <c:v>418052.513821143</c:v>
                </c:pt>
                <c:pt idx="40292">
                  <c:v>514089.568367149</c:v>
                </c:pt>
                <c:pt idx="40293">
                  <c:v>402293.674298475</c:v>
                </c:pt>
                <c:pt idx="40294">
                  <c:v>471077.849662398</c:v>
                </c:pt>
                <c:pt idx="40295">
                  <c:v>465488.495412584</c:v>
                </c:pt>
                <c:pt idx="40296">
                  <c:v>446945.41979154</c:v>
                </c:pt>
                <c:pt idx="40297">
                  <c:v>406201.9536338</c:v>
                </c:pt>
                <c:pt idx="40298">
                  <c:v>440783.95939</c:v>
                </c:pt>
                <c:pt idx="40299">
                  <c:v>422116.0461940108</c:v>
                </c:pt>
                <c:pt idx="40300">
                  <c:v>451235.795023812</c:v>
                </c:pt>
                <c:pt idx="40301">
                  <c:v>535365.884830948</c:v>
                </c:pt>
                <c:pt idx="40302">
                  <c:v>454419.262749012</c:v>
                </c:pt>
                <c:pt idx="40303">
                  <c:v>423853.578597465</c:v>
                </c:pt>
                <c:pt idx="40304">
                  <c:v>452215.202917667</c:v>
                </c:pt>
                <c:pt idx="40305">
                  <c:v>501265.65233711</c:v>
                </c:pt>
                <c:pt idx="40306">
                  <c:v>408959.631222063</c:v>
                </c:pt>
                <c:pt idx="40307">
                  <c:v>459487.534724228</c:v>
                </c:pt>
                <c:pt idx="40308">
                  <c:v>456816.278602158</c:v>
                </c:pt>
                <c:pt idx="40309">
                  <c:v>430658.621600443</c:v>
                </c:pt>
                <c:pt idx="40310">
                  <c:v>432088.428969929</c:v>
                </c:pt>
                <c:pt idx="40311">
                  <c:v>530636.606333475</c:v>
                </c:pt>
                <c:pt idx="40312">
                  <c:v>460654.174474432</c:v>
                </c:pt>
                <c:pt idx="40313">
                  <c:v>480642.40462504</c:v>
                </c:pt>
                <c:pt idx="40314">
                  <c:v>451231.274385335</c:v>
                </c:pt>
                <c:pt idx="40315">
                  <c:v>481306.362733424</c:v>
                </c:pt>
                <c:pt idx="40316">
                  <c:v>476786.932923594</c:v>
                </c:pt>
                <c:pt idx="40317">
                  <c:v>412629.926686613</c:v>
                </c:pt>
                <c:pt idx="40318">
                  <c:v>419696.134451363</c:v>
                </c:pt>
                <c:pt idx="40319">
                  <c:v>461862.611960349</c:v>
                </c:pt>
                <c:pt idx="40320">
                  <c:v>434283.990667512</c:v>
                </c:pt>
                <c:pt idx="40321">
                  <c:v>403504.078262369</c:v>
                </c:pt>
                <c:pt idx="40322">
                  <c:v>475666.889137553</c:v>
                </c:pt>
                <c:pt idx="40323">
                  <c:v>447767.329070274</c:v>
                </c:pt>
                <c:pt idx="40324">
                  <c:v>425980.1068796968</c:v>
                </c:pt>
                <c:pt idx="40325">
                  <c:v>494333.56737341</c:v>
                </c:pt>
                <c:pt idx="40326">
                  <c:v>475903.918474715</c:v>
                </c:pt>
                <c:pt idx="40327">
                  <c:v>422058.588281635</c:v>
                </c:pt>
                <c:pt idx="40328">
                  <c:v>452564.875663834</c:v>
                </c:pt>
                <c:pt idx="40329">
                  <c:v>427919.562493199</c:v>
                </c:pt>
                <c:pt idx="40330">
                  <c:v>478439.74460088</c:v>
                </c:pt>
                <c:pt idx="40331">
                  <c:v>522030.946081174</c:v>
                </c:pt>
                <c:pt idx="40332">
                  <c:v>462089.609622937</c:v>
                </c:pt>
                <c:pt idx="40333">
                  <c:v>427231.634310507</c:v>
                </c:pt>
                <c:pt idx="40334">
                  <c:v>501808.471215027</c:v>
                </c:pt>
                <c:pt idx="40335">
                  <c:v>422232.45368039</c:v>
                </c:pt>
                <c:pt idx="40336">
                  <c:v>442419.800336177</c:v>
                </c:pt>
                <c:pt idx="40337">
                  <c:v>443531.647603915</c:v>
                </c:pt>
                <c:pt idx="40338">
                  <c:v>435928.276701991</c:v>
                </c:pt>
                <c:pt idx="40339">
                  <c:v>406349.6802346918</c:v>
                </c:pt>
                <c:pt idx="40340">
                  <c:v>432009.772663358</c:v>
                </c:pt>
                <c:pt idx="40341">
                  <c:v>508495.675566395</c:v>
                </c:pt>
                <c:pt idx="40342">
                  <c:v>437532.791247407</c:v>
                </c:pt>
                <c:pt idx="40343">
                  <c:v>409269.91925919</c:v>
                </c:pt>
                <c:pt idx="40344">
                  <c:v>497266.401243228</c:v>
                </c:pt>
                <c:pt idx="40345">
                  <c:v>405417.738271259</c:v>
                </c:pt>
                <c:pt idx="40346">
                  <c:v>437867.360109799</c:v>
                </c:pt>
                <c:pt idx="40347">
                  <c:v>444420.534676702</c:v>
                </c:pt>
                <c:pt idx="40348">
                  <c:v>432810.71407588</c:v>
                </c:pt>
                <c:pt idx="40349">
                  <c:v>403874.084788675</c:v>
                </c:pt>
                <c:pt idx="40350">
                  <c:v>408305.186053655</c:v>
                </c:pt>
                <c:pt idx="40351">
                  <c:v>508897.798392511</c:v>
                </c:pt>
                <c:pt idx="40352">
                  <c:v>424394.259681914</c:v>
                </c:pt>
                <c:pt idx="40353">
                  <c:v>443076.763508921</c:v>
                </c:pt>
                <c:pt idx="40354">
                  <c:v>460122.336836899</c:v>
                </c:pt>
                <c:pt idx="40355">
                  <c:v>462897.720832085</c:v>
                </c:pt>
                <c:pt idx="40356">
                  <c:v>433847.39307175</c:v>
                </c:pt>
                <c:pt idx="40357">
                  <c:v>441087.754230493</c:v>
                </c:pt>
                <c:pt idx="40358">
                  <c:v>411072.289275034</c:v>
                </c:pt>
                <c:pt idx="40359">
                  <c:v>431168.013051017</c:v>
                </c:pt>
                <c:pt idx="40360">
                  <c:v>449413.194176685</c:v>
                </c:pt>
                <c:pt idx="40361">
                  <c:v>531058.3823794556</c:v>
                </c:pt>
                <c:pt idx="40362">
                  <c:v>422662.652101659</c:v>
                </c:pt>
                <c:pt idx="40363">
                  <c:v>444644.074285717</c:v>
                </c:pt>
                <c:pt idx="40364">
                  <c:v>489076.630499915</c:v>
                </c:pt>
                <c:pt idx="40365">
                  <c:v>462198.926492952</c:v>
                </c:pt>
                <c:pt idx="40366">
                  <c:v>426036.999754256</c:v>
                </c:pt>
                <c:pt idx="40367">
                  <c:v>435435.743786801</c:v>
                </c:pt>
                <c:pt idx="40368">
                  <c:v>468261.007961746</c:v>
                </c:pt>
                <c:pt idx="40369">
                  <c:v>465799.13162235</c:v>
                </c:pt>
                <c:pt idx="40370">
                  <c:v>474720.574777</c:v>
                </c:pt>
                <c:pt idx="40371">
                  <c:v>515929.243724503</c:v>
                </c:pt>
                <c:pt idx="40372">
                  <c:v>464238.244136856</c:v>
                </c:pt>
                <c:pt idx="40373">
                  <c:v>450254.52863953</c:v>
                </c:pt>
                <c:pt idx="40374">
                  <c:v>724908.6329587537</c:v>
                </c:pt>
                <c:pt idx="40375">
                  <c:v>664612.598055017</c:v>
                </c:pt>
                <c:pt idx="40376">
                  <c:v>631139.118082479</c:v>
                </c:pt>
                <c:pt idx="40377">
                  <c:v>665314.646721409</c:v>
                </c:pt>
                <c:pt idx="40378">
                  <c:v>642787.361807506</c:v>
                </c:pt>
                <c:pt idx="40379">
                  <c:v>669134.966178429</c:v>
                </c:pt>
                <c:pt idx="40380">
                  <c:v>638347.361792043</c:v>
                </c:pt>
                <c:pt idx="40381">
                  <c:v>752339.0995626678</c:v>
                </c:pt>
                <c:pt idx="40382">
                  <c:v>665428.414206498</c:v>
                </c:pt>
                <c:pt idx="40383">
                  <c:v>662976.406677042</c:v>
                </c:pt>
                <c:pt idx="40384">
                  <c:v>712971.958750807</c:v>
                </c:pt>
                <c:pt idx="40385">
                  <c:v>669615.2779422667</c:v>
                </c:pt>
                <c:pt idx="40386">
                  <c:v>635346.65289493</c:v>
                </c:pt>
                <c:pt idx="40387">
                  <c:v>594879.5175181369</c:v>
                </c:pt>
                <c:pt idx="40388">
                  <c:v>435263.56962242</c:v>
                </c:pt>
                <c:pt idx="40389">
                  <c:v>493167.2272712</c:v>
                </c:pt>
                <c:pt idx="40390">
                  <c:v>458317.330071877</c:v>
                </c:pt>
                <c:pt idx="40391">
                  <c:v>534927.459638583</c:v>
                </c:pt>
                <c:pt idx="40392">
                  <c:v>434902.3672666808</c:v>
                </c:pt>
                <c:pt idx="40393">
                  <c:v>478810.952590442</c:v>
                </c:pt>
                <c:pt idx="40394">
                  <c:v>488296.1383056478</c:v>
                </c:pt>
                <c:pt idx="40395">
                  <c:v>495665.3577536318</c:v>
                </c:pt>
                <c:pt idx="40396">
                  <c:v>590009.4750989658</c:v>
                </c:pt>
                <c:pt idx="40397">
                  <c:v>541156.936001182</c:v>
                </c:pt>
                <c:pt idx="40398">
                  <c:v>436784.211332783</c:v>
                </c:pt>
                <c:pt idx="40399">
                  <c:v>466836.024388666</c:v>
                </c:pt>
                <c:pt idx="40400">
                  <c:v>461790.895712164</c:v>
                </c:pt>
                <c:pt idx="40401">
                  <c:v>536599.31960382</c:v>
                </c:pt>
                <c:pt idx="40402">
                  <c:v>430972.1085675408</c:v>
                </c:pt>
                <c:pt idx="40403">
                  <c:v>507086.970338386</c:v>
                </c:pt>
                <c:pt idx="40404">
                  <c:v>546799.962613891</c:v>
                </c:pt>
                <c:pt idx="40405">
                  <c:v>491994.929383621</c:v>
                </c:pt>
                <c:pt idx="40406">
                  <c:v>514381.401960811</c:v>
                </c:pt>
                <c:pt idx="40407">
                  <c:v>524064.980017591</c:v>
                </c:pt>
                <c:pt idx="40408">
                  <c:v>535509.1967580519</c:v>
                </c:pt>
                <c:pt idx="40409">
                  <c:v>480979.116480128</c:v>
                </c:pt>
                <c:pt idx="40410">
                  <c:v>466444.320133289</c:v>
                </c:pt>
                <c:pt idx="40411">
                  <c:v>551804.996969038</c:v>
                </c:pt>
                <c:pt idx="40412">
                  <c:v>445088.564271737</c:v>
                </c:pt>
                <c:pt idx="40413">
                  <c:v>521852.914545026</c:v>
                </c:pt>
                <c:pt idx="40414">
                  <c:v>548563.7763010648</c:v>
                </c:pt>
                <c:pt idx="40415">
                  <c:v>481739.998821629</c:v>
                </c:pt>
                <c:pt idx="40416">
                  <c:v>429188.020140506</c:v>
                </c:pt>
                <c:pt idx="40417">
                  <c:v>462028.3479763918</c:v>
                </c:pt>
                <c:pt idx="40418">
                  <c:v>415409.829331101</c:v>
                </c:pt>
                <c:pt idx="40419">
                  <c:v>446833.402746639</c:v>
                </c:pt>
                <c:pt idx="40420">
                  <c:v>419803.321969071</c:v>
                </c:pt>
                <c:pt idx="40421">
                  <c:v>540835.37666265</c:v>
                </c:pt>
                <c:pt idx="40422">
                  <c:v>428564.117322112</c:v>
                </c:pt>
                <c:pt idx="40423">
                  <c:v>412368.8413974838</c:v>
                </c:pt>
                <c:pt idx="40424">
                  <c:v>472467.2789745898</c:v>
                </c:pt>
                <c:pt idx="40425">
                  <c:v>450054.992689045</c:v>
                </c:pt>
                <c:pt idx="40426">
                  <c:v>468079.976839834</c:v>
                </c:pt>
                <c:pt idx="40427">
                  <c:v>448311.709641206</c:v>
                </c:pt>
                <c:pt idx="40428">
                  <c:v>411049.308930253</c:v>
                </c:pt>
                <c:pt idx="40429">
                  <c:v>410338.043568967</c:v>
                </c:pt>
                <c:pt idx="40430">
                  <c:v>453595.8668672078</c:v>
                </c:pt>
                <c:pt idx="40431">
                  <c:v>511271.014863307</c:v>
                </c:pt>
                <c:pt idx="40432">
                  <c:v>462657.964962693</c:v>
                </c:pt>
                <c:pt idx="40433">
                  <c:v>419299.987223579</c:v>
                </c:pt>
                <c:pt idx="40434">
                  <c:v>440341.463271123</c:v>
                </c:pt>
                <c:pt idx="40435">
                  <c:v>460213.1710642438</c:v>
                </c:pt>
                <c:pt idx="40436">
                  <c:v>504944.875604783</c:v>
                </c:pt>
                <c:pt idx="40437">
                  <c:v>431029.6283953348</c:v>
                </c:pt>
                <c:pt idx="40438">
                  <c:v>488524.776590752</c:v>
                </c:pt>
                <c:pt idx="40439">
                  <c:v>488870.976560599</c:v>
                </c:pt>
                <c:pt idx="40440">
                  <c:v>420885.326017859</c:v>
                </c:pt>
                <c:pt idx="40441">
                  <c:v>410816.664474665</c:v>
                </c:pt>
                <c:pt idx="40442">
                  <c:v>512701.571300362</c:v>
                </c:pt>
                <c:pt idx="40443">
                  <c:v>544464.342047969</c:v>
                </c:pt>
                <c:pt idx="40444">
                  <c:v>405465.6612358918</c:v>
                </c:pt>
                <c:pt idx="40445">
                  <c:v>447621.580566869</c:v>
                </c:pt>
                <c:pt idx="40446">
                  <c:v>496361.179930104</c:v>
                </c:pt>
                <c:pt idx="40447">
                  <c:v>437902.800145677</c:v>
                </c:pt>
                <c:pt idx="40448">
                  <c:v>410021.274339708</c:v>
                </c:pt>
                <c:pt idx="40449">
                  <c:v>464567.777668253</c:v>
                </c:pt>
                <c:pt idx="40450">
                  <c:v>433869.868320255</c:v>
                </c:pt>
                <c:pt idx="40451">
                  <c:v>486736.300890279</c:v>
                </c:pt>
                <c:pt idx="40452">
                  <c:v>530078.19449304</c:v>
                </c:pt>
                <c:pt idx="40453">
                  <c:v>438193.391789547</c:v>
                </c:pt>
                <c:pt idx="40454">
                  <c:v>461278.47841001</c:v>
                </c:pt>
                <c:pt idx="40455">
                  <c:v>498329.335827375</c:v>
                </c:pt>
                <c:pt idx="40456">
                  <c:v>496252.218558609</c:v>
                </c:pt>
                <c:pt idx="40457">
                  <c:v>435826.57044685</c:v>
                </c:pt>
                <c:pt idx="40458">
                  <c:v>526376.110507629</c:v>
                </c:pt>
                <c:pt idx="40459">
                  <c:v>493607.13952443</c:v>
                </c:pt>
                <c:pt idx="40460">
                  <c:v>516542.680289803</c:v>
                </c:pt>
                <c:pt idx="40461">
                  <c:v>487430.172636613</c:v>
                </c:pt>
                <c:pt idx="40462">
                  <c:v>486370.854691104</c:v>
                </c:pt>
                <c:pt idx="40463">
                  <c:v>557899.85486654</c:v>
                </c:pt>
                <c:pt idx="40464">
                  <c:v>459589.40743448</c:v>
                </c:pt>
                <c:pt idx="40465">
                  <c:v>553389.903448978</c:v>
                </c:pt>
                <c:pt idx="40466">
                  <c:v>486015.214638776</c:v>
                </c:pt>
                <c:pt idx="40467">
                  <c:v>452068.193771168</c:v>
                </c:pt>
                <c:pt idx="40468">
                  <c:v>504022.904565485</c:v>
                </c:pt>
                <c:pt idx="40469">
                  <c:v>468213.3449675968</c:v>
                </c:pt>
                <c:pt idx="40470">
                  <c:v>511622.030756816</c:v>
                </c:pt>
                <c:pt idx="40471">
                  <c:v>459926.18176855</c:v>
                </c:pt>
                <c:pt idx="40472">
                  <c:v>420762.639557864</c:v>
                </c:pt>
                <c:pt idx="40473">
                  <c:v>520570.893417248</c:v>
                </c:pt>
                <c:pt idx="40474">
                  <c:v>434501.707467692</c:v>
                </c:pt>
                <c:pt idx="40475">
                  <c:v>456400.0805685</c:v>
                </c:pt>
                <c:pt idx="40476">
                  <c:v>464393.270414677</c:v>
                </c:pt>
                <c:pt idx="40477">
                  <c:v>438136.397689476</c:v>
                </c:pt>
                <c:pt idx="40478">
                  <c:v>438610.703191197</c:v>
                </c:pt>
                <c:pt idx="40479">
                  <c:v>405896.169251968</c:v>
                </c:pt>
                <c:pt idx="40480">
                  <c:v>405374.276294494</c:v>
                </c:pt>
                <c:pt idx="40481">
                  <c:v>434173.902842057</c:v>
                </c:pt>
                <c:pt idx="40482">
                  <c:v>476183.428657522</c:v>
                </c:pt>
                <c:pt idx="40483">
                  <c:v>436064.472946124</c:v>
                </c:pt>
                <c:pt idx="40484">
                  <c:v>429888.621063311</c:v>
                </c:pt>
                <c:pt idx="40485">
                  <c:v>515163.290135658</c:v>
                </c:pt>
                <c:pt idx="40486">
                  <c:v>476049.452204567</c:v>
                </c:pt>
                <c:pt idx="40487">
                  <c:v>471581.671690422</c:v>
                </c:pt>
                <c:pt idx="40488">
                  <c:v>408752.461181319</c:v>
                </c:pt>
                <c:pt idx="40489">
                  <c:v>199123.789099237</c:v>
                </c:pt>
                <c:pt idx="40490">
                  <c:v>89884.597267337</c:v>
                </c:pt>
                <c:pt idx="40491">
                  <c:v>98951.3441624117</c:v>
                </c:pt>
                <c:pt idx="40492">
                  <c:v>212482.198367098</c:v>
                </c:pt>
                <c:pt idx="40493">
                  <c:v>138146.92498972</c:v>
                </c:pt>
                <c:pt idx="40494">
                  <c:v>122947.565877651</c:v>
                </c:pt>
                <c:pt idx="40495">
                  <c:v>231349.274370611</c:v>
                </c:pt>
                <c:pt idx="40496">
                  <c:v>135906.78283171</c:v>
                </c:pt>
                <c:pt idx="40497">
                  <c:v>155940.655004806</c:v>
                </c:pt>
                <c:pt idx="40498">
                  <c:v>154752.055660529</c:v>
                </c:pt>
                <c:pt idx="40499">
                  <c:v>146082.759682321</c:v>
                </c:pt>
                <c:pt idx="40500">
                  <c:v>119589.167670445</c:v>
                </c:pt>
                <c:pt idx="40501">
                  <c:v>123968.308177422</c:v>
                </c:pt>
                <c:pt idx="40502">
                  <c:v>248619.040080978</c:v>
                </c:pt>
                <c:pt idx="40503">
                  <c:v>192777.585690976</c:v>
                </c:pt>
                <c:pt idx="40504">
                  <c:v>236392.598796955</c:v>
                </c:pt>
                <c:pt idx="40505">
                  <c:v>151978.356940848</c:v>
                </c:pt>
                <c:pt idx="40506">
                  <c:v>193531.848216905</c:v>
                </c:pt>
                <c:pt idx="40507">
                  <c:v>198438.493926452</c:v>
                </c:pt>
                <c:pt idx="40508">
                  <c:v>153188.704028823</c:v>
                </c:pt>
                <c:pt idx="40509">
                  <c:v>206666.909405636</c:v>
                </c:pt>
                <c:pt idx="40510">
                  <c:v>175439.920379407</c:v>
                </c:pt>
                <c:pt idx="40511">
                  <c:v>130076.354858576</c:v>
                </c:pt>
                <c:pt idx="40512">
                  <c:v>196842.427343493</c:v>
                </c:pt>
                <c:pt idx="40513">
                  <c:v>159399.147919368</c:v>
                </c:pt>
                <c:pt idx="40514">
                  <c:v>158162.341786385</c:v>
                </c:pt>
                <c:pt idx="40515">
                  <c:v>126835.862059222</c:v>
                </c:pt>
                <c:pt idx="40516">
                  <c:v>202203.985430025</c:v>
                </c:pt>
                <c:pt idx="40517">
                  <c:v>175266.532742846</c:v>
                </c:pt>
                <c:pt idx="40518">
                  <c:v>187237.64695515</c:v>
                </c:pt>
                <c:pt idx="40519">
                  <c:v>133456.145243323</c:v>
                </c:pt>
                <c:pt idx="40520">
                  <c:v>212531.066455213</c:v>
                </c:pt>
                <c:pt idx="40521">
                  <c:v>166772.296732555</c:v>
                </c:pt>
                <c:pt idx="40522">
                  <c:v>257419.234435763</c:v>
                </c:pt>
                <c:pt idx="40523">
                  <c:v>121394.527130556</c:v>
                </c:pt>
                <c:pt idx="40524">
                  <c:v>136590.3567163589</c:v>
                </c:pt>
                <c:pt idx="40525">
                  <c:v>107173.909849522</c:v>
                </c:pt>
                <c:pt idx="40526">
                  <c:v>125745.836382578</c:v>
                </c:pt>
                <c:pt idx="40527">
                  <c:v>168138.7417496</c:v>
                </c:pt>
                <c:pt idx="40528">
                  <c:v>117203.174921693</c:v>
                </c:pt>
                <c:pt idx="40529">
                  <c:v>119859.009705032</c:v>
                </c:pt>
                <c:pt idx="40530">
                  <c:v>87970.92084625761</c:v>
                </c:pt>
                <c:pt idx="40531">
                  <c:v>92078.2187294883</c:v>
                </c:pt>
                <c:pt idx="40532">
                  <c:v>159308.598181474</c:v>
                </c:pt>
                <c:pt idx="40533">
                  <c:v>144426.062766826</c:v>
                </c:pt>
                <c:pt idx="40534">
                  <c:v>120275.971167105</c:v>
                </c:pt>
                <c:pt idx="40535">
                  <c:v>127468.167090542</c:v>
                </c:pt>
                <c:pt idx="40536">
                  <c:v>108790.572799253</c:v>
                </c:pt>
                <c:pt idx="40537">
                  <c:v>148862.359939709</c:v>
                </c:pt>
                <c:pt idx="40538">
                  <c:v>225362.254451341</c:v>
                </c:pt>
                <c:pt idx="40539">
                  <c:v>155376.469630255</c:v>
                </c:pt>
                <c:pt idx="40540">
                  <c:v>153259.263839542</c:v>
                </c:pt>
                <c:pt idx="40541">
                  <c:v>123872.418482919</c:v>
                </c:pt>
                <c:pt idx="40542">
                  <c:v>174291.778499918</c:v>
                </c:pt>
                <c:pt idx="40543">
                  <c:v>161852.661507165</c:v>
                </c:pt>
                <c:pt idx="40544">
                  <c:v>143458.522982119</c:v>
                </c:pt>
                <c:pt idx="40545">
                  <c:v>112565.326701328</c:v>
                </c:pt>
                <c:pt idx="40546">
                  <c:v>115327.449214236</c:v>
                </c:pt>
                <c:pt idx="40547">
                  <c:v>211178.303787177</c:v>
                </c:pt>
                <c:pt idx="40548">
                  <c:v>172830.612248144</c:v>
                </c:pt>
                <c:pt idx="40549">
                  <c:v>139931.954991587</c:v>
                </c:pt>
                <c:pt idx="40550">
                  <c:v>136719.10435837</c:v>
                </c:pt>
                <c:pt idx="40551">
                  <c:v>197039.29937769</c:v>
                </c:pt>
                <c:pt idx="40552">
                  <c:v>211661.285983291</c:v>
                </c:pt>
                <c:pt idx="40553">
                  <c:v>217544.002722269</c:v>
                </c:pt>
                <c:pt idx="40554">
                  <c:v>173265.521718894</c:v>
                </c:pt>
                <c:pt idx="40555">
                  <c:v>109594.512563676</c:v>
                </c:pt>
                <c:pt idx="40556">
                  <c:v>148985.429542614</c:v>
                </c:pt>
                <c:pt idx="40557">
                  <c:v>192737.889837523</c:v>
                </c:pt>
                <c:pt idx="40558">
                  <c:v>137583.897883045</c:v>
                </c:pt>
                <c:pt idx="40559">
                  <c:v>151132.449014897</c:v>
                </c:pt>
                <c:pt idx="40560">
                  <c:v>159527.755460945</c:v>
                </c:pt>
                <c:pt idx="40561">
                  <c:v>211336.563699915</c:v>
                </c:pt>
                <c:pt idx="40562">
                  <c:v>167806.079820484</c:v>
                </c:pt>
                <c:pt idx="40563">
                  <c:v>151907.552111077</c:v>
                </c:pt>
                <c:pt idx="40564">
                  <c:v>171454.582599419</c:v>
                </c:pt>
                <c:pt idx="40565">
                  <c:v>127176.842017268</c:v>
                </c:pt>
                <c:pt idx="40566">
                  <c:v>179983.447613875</c:v>
                </c:pt>
                <c:pt idx="40567">
                  <c:v>104381.734088167</c:v>
                </c:pt>
                <c:pt idx="40568">
                  <c:v>173527.034543173</c:v>
                </c:pt>
                <c:pt idx="40569">
                  <c:v>171953.14648191</c:v>
                </c:pt>
                <c:pt idx="40570">
                  <c:v>128789.53974781</c:v>
                </c:pt>
                <c:pt idx="40571">
                  <c:v>188991.510994126</c:v>
                </c:pt>
                <c:pt idx="40572">
                  <c:v>279139.47468572</c:v>
                </c:pt>
                <c:pt idx="40573">
                  <c:v>557216.020647589</c:v>
                </c:pt>
                <c:pt idx="40574">
                  <c:v>498133.825926825</c:v>
                </c:pt>
                <c:pt idx="40575">
                  <c:v>555961.833575116</c:v>
                </c:pt>
                <c:pt idx="40576">
                  <c:v>465769.373499137</c:v>
                </c:pt>
                <c:pt idx="40577">
                  <c:v>483085.925971571</c:v>
                </c:pt>
                <c:pt idx="40578">
                  <c:v>483405.043919943</c:v>
                </c:pt>
                <c:pt idx="40579">
                  <c:v>486227.723092289</c:v>
                </c:pt>
                <c:pt idx="40580">
                  <c:v>455126.1444973858</c:v>
                </c:pt>
                <c:pt idx="40581">
                  <c:v>484223.721398838</c:v>
                </c:pt>
                <c:pt idx="40582">
                  <c:v>518039.445897951</c:v>
                </c:pt>
                <c:pt idx="40583">
                  <c:v>486256.690868624</c:v>
                </c:pt>
                <c:pt idx="40584">
                  <c:v>428838.213116954</c:v>
                </c:pt>
                <c:pt idx="40585">
                  <c:v>131375.843068991</c:v>
                </c:pt>
                <c:pt idx="40586">
                  <c:v>130280.139091796</c:v>
                </c:pt>
                <c:pt idx="40587">
                  <c:v>139548.938668022</c:v>
                </c:pt>
                <c:pt idx="40588">
                  <c:v>101018.120783829</c:v>
                </c:pt>
                <c:pt idx="40589">
                  <c:v>101523.362543888</c:v>
                </c:pt>
                <c:pt idx="40590">
                  <c:v>166344.110014612</c:v>
                </c:pt>
                <c:pt idx="40591">
                  <c:v>150318.306932511</c:v>
                </c:pt>
                <c:pt idx="40592">
                  <c:v>98524.6520226231</c:v>
                </c:pt>
                <c:pt idx="40593">
                  <c:v>169748.390068624</c:v>
                </c:pt>
                <c:pt idx="40594">
                  <c:v>161265.292709761</c:v>
                </c:pt>
                <c:pt idx="40595">
                  <c:v>136992.040720032</c:v>
                </c:pt>
                <c:pt idx="40596">
                  <c:v>150894.114933439</c:v>
                </c:pt>
                <c:pt idx="40597">
                  <c:v>177657.702529276</c:v>
                </c:pt>
                <c:pt idx="40598">
                  <c:v>151934.121468847</c:v>
                </c:pt>
                <c:pt idx="40599">
                  <c:v>150987.510150442</c:v>
                </c:pt>
                <c:pt idx="40600">
                  <c:v>176574.658633695</c:v>
                </c:pt>
                <c:pt idx="40601">
                  <c:v>131262.702217276</c:v>
                </c:pt>
                <c:pt idx="40602">
                  <c:v>185243.410877187</c:v>
                </c:pt>
                <c:pt idx="40603">
                  <c:v>127004.963792004</c:v>
                </c:pt>
                <c:pt idx="40604">
                  <c:v>231748.18988739</c:v>
                </c:pt>
                <c:pt idx="40605">
                  <c:v>218151.178075821</c:v>
                </c:pt>
                <c:pt idx="40606">
                  <c:v>114719.978678931</c:v>
                </c:pt>
                <c:pt idx="40607">
                  <c:v>164094.10618698</c:v>
                </c:pt>
                <c:pt idx="40608">
                  <c:v>366200.479846698</c:v>
                </c:pt>
                <c:pt idx="40609">
                  <c:v>334854.895073774</c:v>
                </c:pt>
                <c:pt idx="40610">
                  <c:v>306561.646069294</c:v>
                </c:pt>
                <c:pt idx="40611">
                  <c:v>316633.133434326</c:v>
                </c:pt>
                <c:pt idx="40612">
                  <c:v>295954.490777574</c:v>
                </c:pt>
                <c:pt idx="40613">
                  <c:v>403901.452244126</c:v>
                </c:pt>
                <c:pt idx="40614">
                  <c:v>246840.657419199</c:v>
                </c:pt>
                <c:pt idx="40615">
                  <c:v>212365.521407808</c:v>
                </c:pt>
                <c:pt idx="40616">
                  <c:v>209029.87294012</c:v>
                </c:pt>
                <c:pt idx="40617">
                  <c:v>158606.805568137</c:v>
                </c:pt>
                <c:pt idx="40618">
                  <c:v>191737.303555635</c:v>
                </c:pt>
                <c:pt idx="40619">
                  <c:v>159942.714556294</c:v>
                </c:pt>
                <c:pt idx="40620">
                  <c:v>178033.673011438</c:v>
                </c:pt>
                <c:pt idx="40621">
                  <c:v>170518.730453498</c:v>
                </c:pt>
                <c:pt idx="40622">
                  <c:v>116154.312268953</c:v>
                </c:pt>
                <c:pt idx="40623">
                  <c:v>239859.195963942</c:v>
                </c:pt>
                <c:pt idx="40624">
                  <c:v>113020.249123728</c:v>
                </c:pt>
                <c:pt idx="40625">
                  <c:v>143139.91147454</c:v>
                </c:pt>
                <c:pt idx="40626">
                  <c:v>102779.946420583</c:v>
                </c:pt>
                <c:pt idx="40627">
                  <c:v>127961.693286333</c:v>
                </c:pt>
                <c:pt idx="40628">
                  <c:v>166473.784810275</c:v>
                </c:pt>
                <c:pt idx="40629">
                  <c:v>158703.791689621</c:v>
                </c:pt>
                <c:pt idx="40630">
                  <c:v>128232.608512989</c:v>
                </c:pt>
                <c:pt idx="40631">
                  <c:v>97844.0482768411</c:v>
                </c:pt>
                <c:pt idx="40632">
                  <c:v>91288.24517540557</c:v>
                </c:pt>
                <c:pt idx="40633">
                  <c:v>187944.245352033</c:v>
                </c:pt>
                <c:pt idx="40634">
                  <c:v>118347.839990394</c:v>
                </c:pt>
                <c:pt idx="40635">
                  <c:v>89240.04450450387</c:v>
                </c:pt>
                <c:pt idx="40636">
                  <c:v>126039.074432829</c:v>
                </c:pt>
                <c:pt idx="40637">
                  <c:v>160970.074918812</c:v>
                </c:pt>
                <c:pt idx="40638">
                  <c:v>141780.173756994</c:v>
                </c:pt>
                <c:pt idx="40639">
                  <c:v>90171.70804359271</c:v>
                </c:pt>
                <c:pt idx="40640">
                  <c:v>145790.741662778</c:v>
                </c:pt>
                <c:pt idx="40641">
                  <c:v>125187.430501965</c:v>
                </c:pt>
                <c:pt idx="40642">
                  <c:v>89358.55188925756</c:v>
                </c:pt>
                <c:pt idx="40643">
                  <c:v>215403.848886635</c:v>
                </c:pt>
                <c:pt idx="40644">
                  <c:v>139102.85968385</c:v>
                </c:pt>
                <c:pt idx="40645">
                  <c:v>106157.497214124</c:v>
                </c:pt>
                <c:pt idx="40646">
                  <c:v>203416.804377289</c:v>
                </c:pt>
                <c:pt idx="40647">
                  <c:v>125630.663000846</c:v>
                </c:pt>
                <c:pt idx="40648">
                  <c:v>138136.29878467</c:v>
                </c:pt>
                <c:pt idx="40649">
                  <c:v>137875.131747963</c:v>
                </c:pt>
                <c:pt idx="40650">
                  <c:v>123168.682792035</c:v>
                </c:pt>
                <c:pt idx="40651">
                  <c:v>89376.82287964391</c:v>
                </c:pt>
                <c:pt idx="40652">
                  <c:v>89435.16324118771</c:v>
                </c:pt>
                <c:pt idx="40653">
                  <c:v>189462.427470025</c:v>
                </c:pt>
                <c:pt idx="40654">
                  <c:v>145358.511375294</c:v>
                </c:pt>
                <c:pt idx="40655">
                  <c:v>192647.189433654</c:v>
                </c:pt>
                <c:pt idx="40656">
                  <c:v>256349.063333722</c:v>
                </c:pt>
                <c:pt idx="40657">
                  <c:v>320052.9062640318</c:v>
                </c:pt>
                <c:pt idx="40658">
                  <c:v>242275.471084702</c:v>
                </c:pt>
                <c:pt idx="40659">
                  <c:v>208616.832855039</c:v>
                </c:pt>
                <c:pt idx="40660">
                  <c:v>221976.021979437</c:v>
                </c:pt>
                <c:pt idx="40661">
                  <c:v>153589.552459184</c:v>
                </c:pt>
                <c:pt idx="40662">
                  <c:v>179166.110128305</c:v>
                </c:pt>
                <c:pt idx="40663">
                  <c:v>243914.295493173</c:v>
                </c:pt>
                <c:pt idx="40664">
                  <c:v>172975.908282358</c:v>
                </c:pt>
                <c:pt idx="40665">
                  <c:v>155220.695352541</c:v>
                </c:pt>
                <c:pt idx="40666">
                  <c:v>200981.939687834</c:v>
                </c:pt>
                <c:pt idx="40667">
                  <c:v>271169.276832944</c:v>
                </c:pt>
                <c:pt idx="40668">
                  <c:v>274163.018007966</c:v>
                </c:pt>
                <c:pt idx="40669">
                  <c:v>213717.051367358</c:v>
                </c:pt>
                <c:pt idx="40670">
                  <c:v>217702.33344949</c:v>
                </c:pt>
                <c:pt idx="40671">
                  <c:v>215773.998212035</c:v>
                </c:pt>
                <c:pt idx="40672">
                  <c:v>230084.66516352</c:v>
                </c:pt>
                <c:pt idx="40673">
                  <c:v>289183.085047067</c:v>
                </c:pt>
                <c:pt idx="40674">
                  <c:v>234446.900904044</c:v>
                </c:pt>
                <c:pt idx="40675">
                  <c:v>247381.014978466</c:v>
                </c:pt>
                <c:pt idx="40676">
                  <c:v>248987.392477103</c:v>
                </c:pt>
                <c:pt idx="40677">
                  <c:v>200595.641784458</c:v>
                </c:pt>
                <c:pt idx="40678">
                  <c:v>186433.176017481</c:v>
                </c:pt>
                <c:pt idx="40679">
                  <c:v>207789.082078124</c:v>
                </c:pt>
                <c:pt idx="40680">
                  <c:v>206848.158050774</c:v>
                </c:pt>
                <c:pt idx="40681">
                  <c:v>259296.891625398</c:v>
                </c:pt>
                <c:pt idx="40682">
                  <c:v>159743.1292005</c:v>
                </c:pt>
                <c:pt idx="40683">
                  <c:v>222853.547411241</c:v>
                </c:pt>
                <c:pt idx="40684">
                  <c:v>131644.493283758</c:v>
                </c:pt>
                <c:pt idx="40685">
                  <c:v>158812.428152584</c:v>
                </c:pt>
                <c:pt idx="40686">
                  <c:v>91182.1649619576</c:v>
                </c:pt>
                <c:pt idx="40687">
                  <c:v>83941.025059969</c:v>
                </c:pt>
                <c:pt idx="40688">
                  <c:v>139362.925660707</c:v>
                </c:pt>
                <c:pt idx="40689">
                  <c:v>144282.195320003</c:v>
                </c:pt>
                <c:pt idx="40690">
                  <c:v>132765.299478129</c:v>
                </c:pt>
                <c:pt idx="40691">
                  <c:v>86875.91883420007</c:v>
                </c:pt>
                <c:pt idx="40692">
                  <c:v>170478.08168067</c:v>
                </c:pt>
                <c:pt idx="40693">
                  <c:v>157375.141252299</c:v>
                </c:pt>
                <c:pt idx="40694">
                  <c:v>300342.392163992</c:v>
                </c:pt>
                <c:pt idx="40695">
                  <c:v>220790.925302425</c:v>
                </c:pt>
                <c:pt idx="40696">
                  <c:v>155487.471459502</c:v>
                </c:pt>
                <c:pt idx="40697">
                  <c:v>178525.872847838</c:v>
                </c:pt>
                <c:pt idx="40698">
                  <c:v>221112.198912194</c:v>
                </c:pt>
                <c:pt idx="40699">
                  <c:v>218453.327767251</c:v>
                </c:pt>
                <c:pt idx="40700">
                  <c:v>158816.360126473</c:v>
                </c:pt>
                <c:pt idx="40701">
                  <c:v>188322.802911302</c:v>
                </c:pt>
                <c:pt idx="40702">
                  <c:v>199213.149092096</c:v>
                </c:pt>
                <c:pt idx="40703">
                  <c:v>241216.539830649</c:v>
                </c:pt>
                <c:pt idx="40704">
                  <c:v>197003.681033135</c:v>
                </c:pt>
                <c:pt idx="40705">
                  <c:v>187200.876391561</c:v>
                </c:pt>
                <c:pt idx="40706">
                  <c:v>155153.371021277</c:v>
                </c:pt>
                <c:pt idx="40707">
                  <c:v>225436.247816898</c:v>
                </c:pt>
                <c:pt idx="40708">
                  <c:v>177947.810134622</c:v>
                </c:pt>
                <c:pt idx="40709">
                  <c:v>214143.361422705</c:v>
                </c:pt>
                <c:pt idx="40710">
                  <c:v>153733.877952744</c:v>
                </c:pt>
                <c:pt idx="40711">
                  <c:v>188562.783174548</c:v>
                </c:pt>
                <c:pt idx="40712">
                  <c:v>210737.701807773</c:v>
                </c:pt>
                <c:pt idx="40713">
                  <c:v>153691.630621889</c:v>
                </c:pt>
                <c:pt idx="40714">
                  <c:v>255836.086823546</c:v>
                </c:pt>
                <c:pt idx="40715">
                  <c:v>155142.677777148</c:v>
                </c:pt>
                <c:pt idx="40716">
                  <c:v>256980.314304332</c:v>
                </c:pt>
                <c:pt idx="40717">
                  <c:v>189347.438809172</c:v>
                </c:pt>
                <c:pt idx="40718">
                  <c:v>165811.121973059</c:v>
                </c:pt>
                <c:pt idx="40719">
                  <c:v>248703.856528706</c:v>
                </c:pt>
                <c:pt idx="40720">
                  <c:v>257178.706902478</c:v>
                </c:pt>
                <c:pt idx="40721">
                  <c:v>207016.744527926</c:v>
                </c:pt>
                <c:pt idx="40722">
                  <c:v>157722.325971247</c:v>
                </c:pt>
                <c:pt idx="40723">
                  <c:v>158910.574314276</c:v>
                </c:pt>
                <c:pt idx="40724">
                  <c:v>261427.220335107</c:v>
                </c:pt>
                <c:pt idx="40725">
                  <c:v>169698.317476138</c:v>
                </c:pt>
                <c:pt idx="40726">
                  <c:v>242442.602715517</c:v>
                </c:pt>
                <c:pt idx="40727">
                  <c:v>187056.210427097</c:v>
                </c:pt>
                <c:pt idx="40728">
                  <c:v>170176.104713585</c:v>
                </c:pt>
                <c:pt idx="40729">
                  <c:v>180709.342888731</c:v>
                </c:pt>
                <c:pt idx="40730">
                  <c:v>222478.782835739</c:v>
                </c:pt>
                <c:pt idx="40731">
                  <c:v>164979.30533585</c:v>
                </c:pt>
                <c:pt idx="40732">
                  <c:v>222263.602102949</c:v>
                </c:pt>
                <c:pt idx="40733">
                  <c:v>173041.303350296</c:v>
                </c:pt>
                <c:pt idx="40734">
                  <c:v>244085.373670602</c:v>
                </c:pt>
                <c:pt idx="40735">
                  <c:v>296491.0588676278</c:v>
                </c:pt>
                <c:pt idx="40736">
                  <c:v>193771.043322902</c:v>
                </c:pt>
                <c:pt idx="40737">
                  <c:v>183031.152806985</c:v>
                </c:pt>
                <c:pt idx="40738">
                  <c:v>168032.163762041</c:v>
                </c:pt>
                <c:pt idx="40739">
                  <c:v>160587.997373698</c:v>
                </c:pt>
                <c:pt idx="40740">
                  <c:v>191665.455373759</c:v>
                </c:pt>
                <c:pt idx="40741">
                  <c:v>172500.306001813</c:v>
                </c:pt>
                <c:pt idx="40742">
                  <c:v>182568.097995638</c:v>
                </c:pt>
                <c:pt idx="40743">
                  <c:v>201979.120333034</c:v>
                </c:pt>
                <c:pt idx="40744">
                  <c:v>258810.248777346</c:v>
                </c:pt>
                <c:pt idx="40745">
                  <c:v>265250.719530894</c:v>
                </c:pt>
                <c:pt idx="40746">
                  <c:v>223265.507575864</c:v>
                </c:pt>
                <c:pt idx="40747">
                  <c:v>170288.796536587</c:v>
                </c:pt>
                <c:pt idx="40748">
                  <c:v>229579.58737336</c:v>
                </c:pt>
                <c:pt idx="40749">
                  <c:v>170148.398761245</c:v>
                </c:pt>
                <c:pt idx="40750">
                  <c:v>268966.385180593</c:v>
                </c:pt>
                <c:pt idx="40751">
                  <c:v>269925.937136866</c:v>
                </c:pt>
                <c:pt idx="40752">
                  <c:v>205907.87113477</c:v>
                </c:pt>
                <c:pt idx="40753">
                  <c:v>184909.827046604</c:v>
                </c:pt>
                <c:pt idx="40754">
                  <c:v>262339.8987349868</c:v>
                </c:pt>
                <c:pt idx="40755">
                  <c:v>267220.437388675</c:v>
                </c:pt>
                <c:pt idx="40756">
                  <c:v>321696.492908822</c:v>
                </c:pt>
                <c:pt idx="40757">
                  <c:v>264575.386639525</c:v>
                </c:pt>
                <c:pt idx="40758">
                  <c:v>407678.208287394</c:v>
                </c:pt>
                <c:pt idx="40759">
                  <c:v>198053.656439049</c:v>
                </c:pt>
                <c:pt idx="40760">
                  <c:v>202405.270838137</c:v>
                </c:pt>
                <c:pt idx="40761">
                  <c:v>215648.7544333409</c:v>
                </c:pt>
                <c:pt idx="40762">
                  <c:v>237800.648015896</c:v>
                </c:pt>
                <c:pt idx="40763">
                  <c:v>197185.892795941</c:v>
                </c:pt>
                <c:pt idx="40764">
                  <c:v>214991.226961951</c:v>
                </c:pt>
                <c:pt idx="40765">
                  <c:v>212260.425514387</c:v>
                </c:pt>
                <c:pt idx="40766">
                  <c:v>162682.415893184</c:v>
                </c:pt>
                <c:pt idx="40767">
                  <c:v>111464.071093794</c:v>
                </c:pt>
                <c:pt idx="40768">
                  <c:v>177943.989376267</c:v>
                </c:pt>
                <c:pt idx="40769">
                  <c:v>146198.875453146</c:v>
                </c:pt>
                <c:pt idx="40770">
                  <c:v>105560.122910084</c:v>
                </c:pt>
                <c:pt idx="40771">
                  <c:v>100605.557346409</c:v>
                </c:pt>
                <c:pt idx="40772">
                  <c:v>100877.151216073</c:v>
                </c:pt>
                <c:pt idx="40773">
                  <c:v>201374.243218317</c:v>
                </c:pt>
                <c:pt idx="40774">
                  <c:v>101515.901533036</c:v>
                </c:pt>
                <c:pt idx="40775">
                  <c:v>162906.709596056</c:v>
                </c:pt>
                <c:pt idx="40776">
                  <c:v>161523.420968922</c:v>
                </c:pt>
                <c:pt idx="40777">
                  <c:v>143439.516252189</c:v>
                </c:pt>
                <c:pt idx="40778">
                  <c:v>117295.654044615</c:v>
                </c:pt>
                <c:pt idx="40779">
                  <c:v>134784.795172756</c:v>
                </c:pt>
                <c:pt idx="40780">
                  <c:v>147168.178648285</c:v>
                </c:pt>
                <c:pt idx="40781">
                  <c:v>153632.131979581</c:v>
                </c:pt>
                <c:pt idx="40782">
                  <c:v>144242.498510949</c:v>
                </c:pt>
                <c:pt idx="40783">
                  <c:v>106274.619158551</c:v>
                </c:pt>
                <c:pt idx="40784">
                  <c:v>134256.579836425</c:v>
                </c:pt>
                <c:pt idx="40785">
                  <c:v>174489.103538809</c:v>
                </c:pt>
                <c:pt idx="40786">
                  <c:v>189633.994283806</c:v>
                </c:pt>
                <c:pt idx="40787">
                  <c:v>135588.051520136</c:v>
                </c:pt>
                <c:pt idx="40788">
                  <c:v>127637.056272147</c:v>
                </c:pt>
                <c:pt idx="40789">
                  <c:v>98951.19367705318</c:v>
                </c:pt>
                <c:pt idx="40790">
                  <c:v>143582.681835357</c:v>
                </c:pt>
                <c:pt idx="40791">
                  <c:v>280461.030958578</c:v>
                </c:pt>
                <c:pt idx="40792">
                  <c:v>187273.752844956</c:v>
                </c:pt>
                <c:pt idx="40793">
                  <c:v>141743.935510464</c:v>
                </c:pt>
                <c:pt idx="40794">
                  <c:v>174478.014200105</c:v>
                </c:pt>
                <c:pt idx="40795">
                  <c:v>213770.532134348</c:v>
                </c:pt>
                <c:pt idx="40796">
                  <c:v>237519.838773475</c:v>
                </c:pt>
                <c:pt idx="40797">
                  <c:v>163946.090644633</c:v>
                </c:pt>
                <c:pt idx="40798">
                  <c:v>107609.446893112</c:v>
                </c:pt>
                <c:pt idx="40799">
                  <c:v>118364.248369949</c:v>
                </c:pt>
                <c:pt idx="40800">
                  <c:v>82036.6461781333</c:v>
                </c:pt>
                <c:pt idx="40801">
                  <c:v>116987.972418737</c:v>
                </c:pt>
                <c:pt idx="40802">
                  <c:v>163491.661331616</c:v>
                </c:pt>
                <c:pt idx="40803">
                  <c:v>91847.6208420339</c:v>
                </c:pt>
                <c:pt idx="40804">
                  <c:v>158561.081525297</c:v>
                </c:pt>
                <c:pt idx="40805">
                  <c:v>143925.989669166</c:v>
                </c:pt>
                <c:pt idx="40806">
                  <c:v>145442.575691062</c:v>
                </c:pt>
                <c:pt idx="40807">
                  <c:v>108955.566343993</c:v>
                </c:pt>
                <c:pt idx="40808">
                  <c:v>118381.127265898</c:v>
                </c:pt>
                <c:pt idx="40809">
                  <c:v>93662.3001836383</c:v>
                </c:pt>
                <c:pt idx="40810">
                  <c:v>99680.115152633</c:v>
                </c:pt>
                <c:pt idx="40811">
                  <c:v>112041.415880414</c:v>
                </c:pt>
                <c:pt idx="40812">
                  <c:v>134522.566575246</c:v>
                </c:pt>
                <c:pt idx="40813">
                  <c:v>79470.6104614702</c:v>
                </c:pt>
                <c:pt idx="40814">
                  <c:v>152282.822630796</c:v>
                </c:pt>
                <c:pt idx="40815">
                  <c:v>154262.984494888</c:v>
                </c:pt>
                <c:pt idx="40816">
                  <c:v>150520.050632136</c:v>
                </c:pt>
                <c:pt idx="40817">
                  <c:v>124713.484019979</c:v>
                </c:pt>
                <c:pt idx="40818">
                  <c:v>122516.878979776</c:v>
                </c:pt>
                <c:pt idx="40819">
                  <c:v>100162.176606967</c:v>
                </c:pt>
                <c:pt idx="40820">
                  <c:v>168181.967885442</c:v>
                </c:pt>
                <c:pt idx="40821">
                  <c:v>88697.40351696945</c:v>
                </c:pt>
                <c:pt idx="40822">
                  <c:v>87409.11290163946</c:v>
                </c:pt>
                <c:pt idx="40823">
                  <c:v>116725.766558884</c:v>
                </c:pt>
                <c:pt idx="40824">
                  <c:v>166517.416873765</c:v>
                </c:pt>
                <c:pt idx="40825">
                  <c:v>181184.398405561</c:v>
                </c:pt>
                <c:pt idx="40826">
                  <c:v>157544.437090736</c:v>
                </c:pt>
                <c:pt idx="40827">
                  <c:v>198653.353840858</c:v>
                </c:pt>
                <c:pt idx="40828">
                  <c:v>197584.712711804</c:v>
                </c:pt>
                <c:pt idx="40829">
                  <c:v>196114.012711804</c:v>
                </c:pt>
                <c:pt idx="40830">
                  <c:v>225266.374037957</c:v>
                </c:pt>
                <c:pt idx="40831">
                  <c:v>226400.263147492</c:v>
                </c:pt>
                <c:pt idx="40832">
                  <c:v>197074.123121517</c:v>
                </c:pt>
                <c:pt idx="40833">
                  <c:v>230599.13444318</c:v>
                </c:pt>
                <c:pt idx="40834">
                  <c:v>262837.525883482</c:v>
                </c:pt>
                <c:pt idx="40835">
                  <c:v>244559.085923418</c:v>
                </c:pt>
                <c:pt idx="40836">
                  <c:v>254421.255477496</c:v>
                </c:pt>
                <c:pt idx="40837">
                  <c:v>235653.612470962</c:v>
                </c:pt>
                <c:pt idx="40838">
                  <c:v>257160.185032673</c:v>
                </c:pt>
                <c:pt idx="40839">
                  <c:v>229196.008104043</c:v>
                </c:pt>
                <c:pt idx="40840">
                  <c:v>197400.662368305</c:v>
                </c:pt>
                <c:pt idx="40841">
                  <c:v>197400.857406537</c:v>
                </c:pt>
                <c:pt idx="40842">
                  <c:v>201416.562568907</c:v>
                </c:pt>
                <c:pt idx="40843">
                  <c:v>327099.031811257</c:v>
                </c:pt>
                <c:pt idx="40844">
                  <c:v>231585.660576317</c:v>
                </c:pt>
                <c:pt idx="40845">
                  <c:v>200558.804294074</c:v>
                </c:pt>
                <c:pt idx="40846">
                  <c:v>297851.028719111</c:v>
                </c:pt>
                <c:pt idx="40847">
                  <c:v>201928.037059207</c:v>
                </c:pt>
                <c:pt idx="40848">
                  <c:v>258491.196896904</c:v>
                </c:pt>
                <c:pt idx="40849">
                  <c:v>206298.046713699</c:v>
                </c:pt>
                <c:pt idx="40850">
                  <c:v>202305.511771108</c:v>
                </c:pt>
                <c:pt idx="40851">
                  <c:v>142166.124152253</c:v>
                </c:pt>
                <c:pt idx="40852">
                  <c:v>141352.16333835</c:v>
                </c:pt>
                <c:pt idx="40853">
                  <c:v>242816.541580191</c:v>
                </c:pt>
                <c:pt idx="40854">
                  <c:v>180941.748329408</c:v>
                </c:pt>
                <c:pt idx="40855">
                  <c:v>215466.506668604</c:v>
                </c:pt>
                <c:pt idx="40856">
                  <c:v>150090.531035806</c:v>
                </c:pt>
                <c:pt idx="40857">
                  <c:v>199572.897051475</c:v>
                </c:pt>
                <c:pt idx="40858">
                  <c:v>184682.473617849</c:v>
                </c:pt>
                <c:pt idx="40859">
                  <c:v>173791.112001698</c:v>
                </c:pt>
                <c:pt idx="40860">
                  <c:v>140200.200243563</c:v>
                </c:pt>
                <c:pt idx="40861">
                  <c:v>197098.529469293</c:v>
                </c:pt>
                <c:pt idx="40862">
                  <c:v>139860.076802636</c:v>
                </c:pt>
                <c:pt idx="40863">
                  <c:v>238692.8714964899</c:v>
                </c:pt>
                <c:pt idx="40864">
                  <c:v>140921.310158458</c:v>
                </c:pt>
                <c:pt idx="40865">
                  <c:v>170348.679518389</c:v>
                </c:pt>
                <c:pt idx="40866">
                  <c:v>138960.648154775</c:v>
                </c:pt>
                <c:pt idx="40867">
                  <c:v>243382.82677636</c:v>
                </c:pt>
                <c:pt idx="40868">
                  <c:v>169067.652366429</c:v>
                </c:pt>
                <c:pt idx="40869">
                  <c:v>167956.333462632</c:v>
                </c:pt>
                <c:pt idx="40870">
                  <c:v>169579.408407704</c:v>
                </c:pt>
                <c:pt idx="40871">
                  <c:v>187629.594396915</c:v>
                </c:pt>
                <c:pt idx="40872">
                  <c:v>159994.013741488</c:v>
                </c:pt>
                <c:pt idx="40873">
                  <c:v>176925.649770671</c:v>
                </c:pt>
                <c:pt idx="40874">
                  <c:v>237886.958545571</c:v>
                </c:pt>
                <c:pt idx="40875">
                  <c:v>168271.795548782</c:v>
                </c:pt>
                <c:pt idx="40876">
                  <c:v>473741.905650951</c:v>
                </c:pt>
                <c:pt idx="40877">
                  <c:v>645943.343850243</c:v>
                </c:pt>
                <c:pt idx="40878">
                  <c:v>562241.49326446</c:v>
                </c:pt>
                <c:pt idx="40879">
                  <c:v>229723.450958094</c:v>
                </c:pt>
                <c:pt idx="40880">
                  <c:v>169551.085380803</c:v>
                </c:pt>
                <c:pt idx="40881">
                  <c:v>138848.625539236</c:v>
                </c:pt>
                <c:pt idx="40882">
                  <c:v>142134.647440156</c:v>
                </c:pt>
                <c:pt idx="40883">
                  <c:v>91483.7367627923</c:v>
                </c:pt>
                <c:pt idx="40884">
                  <c:v>182995.158553637</c:v>
                </c:pt>
                <c:pt idx="40885">
                  <c:v>129173.895456405</c:v>
                </c:pt>
                <c:pt idx="40886">
                  <c:v>97864.5013344458</c:v>
                </c:pt>
                <c:pt idx="40887">
                  <c:v>145129.762051181</c:v>
                </c:pt>
                <c:pt idx="40888">
                  <c:v>186593.443229214</c:v>
                </c:pt>
                <c:pt idx="40889">
                  <c:v>135000.813376628</c:v>
                </c:pt>
                <c:pt idx="40890">
                  <c:v>92750.95953406631</c:v>
                </c:pt>
                <c:pt idx="40891">
                  <c:v>144240.040307572</c:v>
                </c:pt>
                <c:pt idx="40892">
                  <c:v>144374.841593115</c:v>
                </c:pt>
                <c:pt idx="40893">
                  <c:v>99949.1961116144</c:v>
                </c:pt>
                <c:pt idx="40894">
                  <c:v>161765.760412226</c:v>
                </c:pt>
                <c:pt idx="40895">
                  <c:v>120945.774571333</c:v>
                </c:pt>
                <c:pt idx="40896">
                  <c:v>93005.1111527037</c:v>
                </c:pt>
                <c:pt idx="40897">
                  <c:v>109132.224862783</c:v>
                </c:pt>
                <c:pt idx="40898">
                  <c:v>194297.861437156</c:v>
                </c:pt>
                <c:pt idx="40899">
                  <c:v>96135.8417864247</c:v>
                </c:pt>
                <c:pt idx="40900">
                  <c:v>110702.00611398</c:v>
                </c:pt>
                <c:pt idx="40901">
                  <c:v>81591.48050137385</c:v>
                </c:pt>
                <c:pt idx="40902">
                  <c:v>80322.3879259601</c:v>
                </c:pt>
                <c:pt idx="40903">
                  <c:v>183939.014572471</c:v>
                </c:pt>
                <c:pt idx="40904">
                  <c:v>112576.792345797</c:v>
                </c:pt>
                <c:pt idx="40905">
                  <c:v>120509.036070229</c:v>
                </c:pt>
                <c:pt idx="40906">
                  <c:v>85574.2587666856</c:v>
                </c:pt>
                <c:pt idx="40907">
                  <c:v>122837.513666281</c:v>
                </c:pt>
                <c:pt idx="40908">
                  <c:v>169413.41332842</c:v>
                </c:pt>
                <c:pt idx="40909">
                  <c:v>83661.5543585683</c:v>
                </c:pt>
                <c:pt idx="40910">
                  <c:v>119550.463271167</c:v>
                </c:pt>
                <c:pt idx="40911">
                  <c:v>129311.985178211</c:v>
                </c:pt>
                <c:pt idx="40912">
                  <c:v>80407.8602376382</c:v>
                </c:pt>
                <c:pt idx="40913">
                  <c:v>155199.539576726</c:v>
                </c:pt>
                <c:pt idx="40914">
                  <c:v>83564.8090086349</c:v>
                </c:pt>
                <c:pt idx="40915">
                  <c:v>136870.79319943</c:v>
                </c:pt>
                <c:pt idx="40916">
                  <c:v>82066.1802849105</c:v>
                </c:pt>
                <c:pt idx="40917">
                  <c:v>181566.346056028</c:v>
                </c:pt>
                <c:pt idx="40918">
                  <c:v>494610.186816043</c:v>
                </c:pt>
                <c:pt idx="40919">
                  <c:v>465201.508919649</c:v>
                </c:pt>
                <c:pt idx="40920">
                  <c:v>236951.846981309</c:v>
                </c:pt>
                <c:pt idx="40921">
                  <c:v>82105.44659236605</c:v>
                </c:pt>
                <c:pt idx="40922">
                  <c:v>142124.68349022</c:v>
                </c:pt>
                <c:pt idx="40923">
                  <c:v>94161.25897326398</c:v>
                </c:pt>
                <c:pt idx="40924">
                  <c:v>176801.171802067</c:v>
                </c:pt>
                <c:pt idx="40925">
                  <c:v>183822.103415888</c:v>
                </c:pt>
                <c:pt idx="40926">
                  <c:v>99584.4809913513</c:v>
                </c:pt>
                <c:pt idx="40927">
                  <c:v>155999.645830269</c:v>
                </c:pt>
                <c:pt idx="40928">
                  <c:v>167031.392088075</c:v>
                </c:pt>
                <c:pt idx="40929">
                  <c:v>150860.467683288</c:v>
                </c:pt>
                <c:pt idx="40930">
                  <c:v>112940.578080455</c:v>
                </c:pt>
                <c:pt idx="40931">
                  <c:v>106611.471573786</c:v>
                </c:pt>
                <c:pt idx="40932">
                  <c:v>120256.032213659</c:v>
                </c:pt>
                <c:pt idx="40933">
                  <c:v>130324.775870848</c:v>
                </c:pt>
                <c:pt idx="40934">
                  <c:v>185739.869959917</c:v>
                </c:pt>
                <c:pt idx="40935">
                  <c:v>103353.47735252</c:v>
                </c:pt>
                <c:pt idx="40936">
                  <c:v>102262.663916872</c:v>
                </c:pt>
                <c:pt idx="40937">
                  <c:v>189595.771949945</c:v>
                </c:pt>
                <c:pt idx="40938">
                  <c:v>138094.808883529</c:v>
                </c:pt>
                <c:pt idx="40939">
                  <c:v>142592.547720395</c:v>
                </c:pt>
                <c:pt idx="40940">
                  <c:v>110116.274870816</c:v>
                </c:pt>
                <c:pt idx="40941">
                  <c:v>224557.082677038</c:v>
                </c:pt>
                <c:pt idx="40942">
                  <c:v>137199.856791302</c:v>
                </c:pt>
                <c:pt idx="40943">
                  <c:v>102636.52377502</c:v>
                </c:pt>
                <c:pt idx="40944">
                  <c:v>127331.764179705</c:v>
                </c:pt>
                <c:pt idx="40945">
                  <c:v>117497.03889977</c:v>
                </c:pt>
                <c:pt idx="40946">
                  <c:v>191922.146841392</c:v>
                </c:pt>
                <c:pt idx="40947">
                  <c:v>137228.739313422</c:v>
                </c:pt>
                <c:pt idx="40948">
                  <c:v>165872.969257015</c:v>
                </c:pt>
                <c:pt idx="40949">
                  <c:v>137255.363339709</c:v>
                </c:pt>
                <c:pt idx="40950">
                  <c:v>124019.681310033</c:v>
                </c:pt>
                <c:pt idx="40951">
                  <c:v>100231.18027761</c:v>
                </c:pt>
                <c:pt idx="40952">
                  <c:v>150435.63765058</c:v>
                </c:pt>
                <c:pt idx="40953">
                  <c:v>246197.400252763</c:v>
                </c:pt>
                <c:pt idx="40954">
                  <c:v>256161.622688803</c:v>
                </c:pt>
                <c:pt idx="40955">
                  <c:v>239102.471239014</c:v>
                </c:pt>
                <c:pt idx="40956">
                  <c:v>321063.889861783</c:v>
                </c:pt>
                <c:pt idx="40957">
                  <c:v>212526.60430155</c:v>
                </c:pt>
                <c:pt idx="40958">
                  <c:v>231347.238461772</c:v>
                </c:pt>
                <c:pt idx="40959">
                  <c:v>187110.661084105</c:v>
                </c:pt>
                <c:pt idx="40960">
                  <c:v>132011.300765189</c:v>
                </c:pt>
                <c:pt idx="40961">
                  <c:v>288383.281577817</c:v>
                </c:pt>
                <c:pt idx="40962">
                  <c:v>127100.968763849</c:v>
                </c:pt>
                <c:pt idx="40963">
                  <c:v>95371.21901777601</c:v>
                </c:pt>
                <c:pt idx="40964">
                  <c:v>126139.186504837</c:v>
                </c:pt>
                <c:pt idx="40965">
                  <c:v>95275.5536118927</c:v>
                </c:pt>
                <c:pt idx="40966">
                  <c:v>196585.751621533</c:v>
                </c:pt>
                <c:pt idx="40967">
                  <c:v>97970.8829804444</c:v>
                </c:pt>
                <c:pt idx="40968">
                  <c:v>141788.472556557</c:v>
                </c:pt>
                <c:pt idx="40969">
                  <c:v>178877.122398764</c:v>
                </c:pt>
                <c:pt idx="40970">
                  <c:v>142219.751107004</c:v>
                </c:pt>
                <c:pt idx="40971">
                  <c:v>121139.415417245</c:v>
                </c:pt>
                <c:pt idx="40972">
                  <c:v>151659.283155026</c:v>
                </c:pt>
                <c:pt idx="40973">
                  <c:v>100261.599967724</c:v>
                </c:pt>
                <c:pt idx="40974">
                  <c:v>161369.782615664</c:v>
                </c:pt>
                <c:pt idx="40975">
                  <c:v>232132.275614871</c:v>
                </c:pt>
                <c:pt idx="40976">
                  <c:v>194078.88405138</c:v>
                </c:pt>
                <c:pt idx="40977">
                  <c:v>122156.080319761</c:v>
                </c:pt>
                <c:pt idx="40978">
                  <c:v>215855.111689209</c:v>
                </c:pt>
                <c:pt idx="40979">
                  <c:v>147107.084699692</c:v>
                </c:pt>
                <c:pt idx="40980">
                  <c:v>204841.147286553</c:v>
                </c:pt>
                <c:pt idx="40981">
                  <c:v>283972.888491653</c:v>
                </c:pt>
                <c:pt idx="40982">
                  <c:v>139871.200413282</c:v>
                </c:pt>
                <c:pt idx="40983">
                  <c:v>183957.71742988</c:v>
                </c:pt>
                <c:pt idx="40984">
                  <c:v>129876.467848937</c:v>
                </c:pt>
                <c:pt idx="40985">
                  <c:v>162806.098742278</c:v>
                </c:pt>
                <c:pt idx="40986">
                  <c:v>110943.479087514</c:v>
                </c:pt>
                <c:pt idx="40987">
                  <c:v>129308.830761841</c:v>
                </c:pt>
                <c:pt idx="40988">
                  <c:v>130664.191975635</c:v>
                </c:pt>
                <c:pt idx="40989">
                  <c:v>102901.736696907</c:v>
                </c:pt>
                <c:pt idx="40990">
                  <c:v>114901.151632587</c:v>
                </c:pt>
                <c:pt idx="40991">
                  <c:v>81779.7197285254</c:v>
                </c:pt>
                <c:pt idx="40992">
                  <c:v>136364.557175954</c:v>
                </c:pt>
                <c:pt idx="40993">
                  <c:v>102457.867888845</c:v>
                </c:pt>
                <c:pt idx="40994">
                  <c:v>110399.289986206</c:v>
                </c:pt>
                <c:pt idx="40995">
                  <c:v>149907.232263751</c:v>
                </c:pt>
                <c:pt idx="40996">
                  <c:v>132385.108662442</c:v>
                </c:pt>
                <c:pt idx="40997">
                  <c:v>136383.472436787</c:v>
                </c:pt>
                <c:pt idx="40998">
                  <c:v>95792.1649655719</c:v>
                </c:pt>
                <c:pt idx="40999">
                  <c:v>111037.098512329</c:v>
                </c:pt>
                <c:pt idx="41000">
                  <c:v>78477.356288725</c:v>
                </c:pt>
                <c:pt idx="41001">
                  <c:v>141911.658363081</c:v>
                </c:pt>
                <c:pt idx="41002">
                  <c:v>261210.726620993</c:v>
                </c:pt>
                <c:pt idx="41003">
                  <c:v>193398.580238367</c:v>
                </c:pt>
                <c:pt idx="41004">
                  <c:v>147586.190257578</c:v>
                </c:pt>
                <c:pt idx="41005">
                  <c:v>172632.185850926</c:v>
                </c:pt>
                <c:pt idx="41006">
                  <c:v>222508.860989878</c:v>
                </c:pt>
                <c:pt idx="41007">
                  <c:v>247730.891274773</c:v>
                </c:pt>
                <c:pt idx="41008">
                  <c:v>185941.872481116</c:v>
                </c:pt>
                <c:pt idx="41009">
                  <c:v>157372.624789835</c:v>
                </c:pt>
                <c:pt idx="41010">
                  <c:v>204546.126881973</c:v>
                </c:pt>
                <c:pt idx="41011">
                  <c:v>212334.566078526</c:v>
                </c:pt>
                <c:pt idx="41012">
                  <c:v>191711.769272878</c:v>
                </c:pt>
                <c:pt idx="41013">
                  <c:v>154305.897210733</c:v>
                </c:pt>
                <c:pt idx="41014">
                  <c:v>153419.281020654</c:v>
                </c:pt>
                <c:pt idx="41015">
                  <c:v>163926.249897808</c:v>
                </c:pt>
                <c:pt idx="41016">
                  <c:v>229688.589949597</c:v>
                </c:pt>
                <c:pt idx="41017">
                  <c:v>195135.847471254</c:v>
                </c:pt>
                <c:pt idx="41018">
                  <c:v>214722.747247058</c:v>
                </c:pt>
                <c:pt idx="41019">
                  <c:v>207356.288720112</c:v>
                </c:pt>
                <c:pt idx="41020">
                  <c:v>169895.641838465</c:v>
                </c:pt>
                <c:pt idx="41021">
                  <c:v>155703.225288815</c:v>
                </c:pt>
                <c:pt idx="41022">
                  <c:v>157362.122937812</c:v>
                </c:pt>
                <c:pt idx="41023">
                  <c:v>199299.3282017</c:v>
                </c:pt>
                <c:pt idx="41024">
                  <c:v>170644.383967365</c:v>
                </c:pt>
                <c:pt idx="41025">
                  <c:v>226107.128688264</c:v>
                </c:pt>
                <c:pt idx="41026">
                  <c:v>201688.124014982</c:v>
                </c:pt>
                <c:pt idx="41027">
                  <c:v>215377.577379891</c:v>
                </c:pt>
                <c:pt idx="41028">
                  <c:v>203758.194649907</c:v>
                </c:pt>
                <c:pt idx="41029">
                  <c:v>199608.113753275</c:v>
                </c:pt>
                <c:pt idx="41030">
                  <c:v>219188.675012076</c:v>
                </c:pt>
                <c:pt idx="41031">
                  <c:v>184772.583522364</c:v>
                </c:pt>
                <c:pt idx="41032">
                  <c:v>175358.365613298</c:v>
                </c:pt>
                <c:pt idx="41033">
                  <c:v>203397.576593309</c:v>
                </c:pt>
                <c:pt idx="41034">
                  <c:v>155661.687575685</c:v>
                </c:pt>
                <c:pt idx="41035">
                  <c:v>259795.079559771</c:v>
                </c:pt>
                <c:pt idx="41036">
                  <c:v>181826.773984789</c:v>
                </c:pt>
                <c:pt idx="41037">
                  <c:v>338107.709106634</c:v>
                </c:pt>
                <c:pt idx="41038">
                  <c:v>271091.872412162</c:v>
                </c:pt>
                <c:pt idx="41039">
                  <c:v>272959.522789321</c:v>
                </c:pt>
                <c:pt idx="41040">
                  <c:v>242098.423416366</c:v>
                </c:pt>
                <c:pt idx="41041">
                  <c:v>256974.637123124</c:v>
                </c:pt>
                <c:pt idx="41042">
                  <c:v>241980.811022573</c:v>
                </c:pt>
                <c:pt idx="41043">
                  <c:v>217748.737832481</c:v>
                </c:pt>
                <c:pt idx="41044">
                  <c:v>274033.291288386</c:v>
                </c:pt>
                <c:pt idx="41045">
                  <c:v>355608.230013789</c:v>
                </c:pt>
                <c:pt idx="41046">
                  <c:v>443938.256733755</c:v>
                </c:pt>
                <c:pt idx="41047">
                  <c:v>273338.087307053</c:v>
                </c:pt>
                <c:pt idx="41048">
                  <c:v>314216.919083651</c:v>
                </c:pt>
                <c:pt idx="41049">
                  <c:v>263616.493321168</c:v>
                </c:pt>
                <c:pt idx="41050">
                  <c:v>207276.836133608</c:v>
                </c:pt>
                <c:pt idx="41051">
                  <c:v>202483.97760065</c:v>
                </c:pt>
                <c:pt idx="41052">
                  <c:v>307236.225398623</c:v>
                </c:pt>
                <c:pt idx="41053">
                  <c:v>283708.556491799</c:v>
                </c:pt>
                <c:pt idx="41054">
                  <c:v>299242.373923002</c:v>
                </c:pt>
                <c:pt idx="41055">
                  <c:v>322331.341978176</c:v>
                </c:pt>
                <c:pt idx="41056">
                  <c:v>322361.476493772</c:v>
                </c:pt>
                <c:pt idx="41057">
                  <c:v>312134.979453994</c:v>
                </c:pt>
                <c:pt idx="41058">
                  <c:v>352685.909279374</c:v>
                </c:pt>
                <c:pt idx="41059">
                  <c:v>245736.136589787</c:v>
                </c:pt>
                <c:pt idx="41060">
                  <c:v>266576.240176707</c:v>
                </c:pt>
                <c:pt idx="41061">
                  <c:v>229810.45980951</c:v>
                </c:pt>
                <c:pt idx="41062">
                  <c:v>288349.7809265318</c:v>
                </c:pt>
                <c:pt idx="41063">
                  <c:v>279036.63940978</c:v>
                </c:pt>
                <c:pt idx="41064">
                  <c:v>237445.709311213</c:v>
                </c:pt>
                <c:pt idx="41065">
                  <c:v>230291.497836098</c:v>
                </c:pt>
                <c:pt idx="41066">
                  <c:v>302330.6558901318</c:v>
                </c:pt>
                <c:pt idx="41067">
                  <c:v>325205.020374768</c:v>
                </c:pt>
                <c:pt idx="41068">
                  <c:v>259783.864605022</c:v>
                </c:pt>
                <c:pt idx="41069">
                  <c:v>237569.392968626</c:v>
                </c:pt>
                <c:pt idx="41070">
                  <c:v>272714.82905151</c:v>
                </c:pt>
                <c:pt idx="41071">
                  <c:v>243583.462096927</c:v>
                </c:pt>
                <c:pt idx="41072">
                  <c:v>280974.5287791818</c:v>
                </c:pt>
                <c:pt idx="41073">
                  <c:v>269417.37142801</c:v>
                </c:pt>
                <c:pt idx="41074">
                  <c:v>364524.5467044568</c:v>
                </c:pt>
                <c:pt idx="41075">
                  <c:v>284218.452396386</c:v>
                </c:pt>
                <c:pt idx="41076">
                  <c:v>352022.658618222</c:v>
                </c:pt>
                <c:pt idx="41077">
                  <c:v>358003.7810662378</c:v>
                </c:pt>
                <c:pt idx="41078">
                  <c:v>314453.338557383</c:v>
                </c:pt>
                <c:pt idx="41079">
                  <c:v>269005.1615576008</c:v>
                </c:pt>
                <c:pt idx="41080">
                  <c:v>314759.018179271</c:v>
                </c:pt>
                <c:pt idx="41081">
                  <c:v>280371.966021208</c:v>
                </c:pt>
                <c:pt idx="41082">
                  <c:v>247782.002250129</c:v>
                </c:pt>
                <c:pt idx="41083">
                  <c:v>246581.906498151</c:v>
                </c:pt>
                <c:pt idx="41084">
                  <c:v>231763.360241168</c:v>
                </c:pt>
                <c:pt idx="41085">
                  <c:v>161071.617883972</c:v>
                </c:pt>
                <c:pt idx="41086">
                  <c:v>222263.287842336</c:v>
                </c:pt>
                <c:pt idx="41087">
                  <c:v>158051.007916435</c:v>
                </c:pt>
                <c:pt idx="41088">
                  <c:v>648743.105905573</c:v>
                </c:pt>
                <c:pt idx="41089">
                  <c:v>630324.66162108</c:v>
                </c:pt>
                <c:pt idx="41090">
                  <c:v>606530.95018007</c:v>
                </c:pt>
                <c:pt idx="41091">
                  <c:v>578713.508199631</c:v>
                </c:pt>
                <c:pt idx="41092">
                  <c:v>588594.7589483919</c:v>
                </c:pt>
                <c:pt idx="41093">
                  <c:v>638316.330886992</c:v>
                </c:pt>
                <c:pt idx="41094">
                  <c:v>649785.556095158</c:v>
                </c:pt>
                <c:pt idx="41095">
                  <c:v>577290.647014414</c:v>
                </c:pt>
                <c:pt idx="41096">
                  <c:v>673757.132504697</c:v>
                </c:pt>
                <c:pt idx="41097">
                  <c:v>705285.7790002419</c:v>
                </c:pt>
                <c:pt idx="41098">
                  <c:v>514308.293653788</c:v>
                </c:pt>
                <c:pt idx="41099">
                  <c:v>552651.096680252</c:v>
                </c:pt>
                <c:pt idx="41100">
                  <c:v>504104.002570777</c:v>
                </c:pt>
                <c:pt idx="41101">
                  <c:v>503364.6927913799</c:v>
                </c:pt>
                <c:pt idx="41102">
                  <c:v>474831.447776911</c:v>
                </c:pt>
                <c:pt idx="41103">
                  <c:v>472852.1184272299</c:v>
                </c:pt>
                <c:pt idx="41104">
                  <c:v>450031.844030684</c:v>
                </c:pt>
                <c:pt idx="41105">
                  <c:v>111533.019510044</c:v>
                </c:pt>
                <c:pt idx="41106">
                  <c:v>96733.8553114977</c:v>
                </c:pt>
                <c:pt idx="41107">
                  <c:v>161183.527774253</c:v>
                </c:pt>
                <c:pt idx="41108">
                  <c:v>156765.657835548</c:v>
                </c:pt>
                <c:pt idx="41109">
                  <c:v>159381.274532155</c:v>
                </c:pt>
                <c:pt idx="41110">
                  <c:v>257331.168020319</c:v>
                </c:pt>
                <c:pt idx="41111">
                  <c:v>183144.719472722</c:v>
                </c:pt>
                <c:pt idx="41112">
                  <c:v>210830.805616472</c:v>
                </c:pt>
                <c:pt idx="41113">
                  <c:v>154821.585604263</c:v>
                </c:pt>
                <c:pt idx="41114">
                  <c:v>157153.809441773</c:v>
                </c:pt>
                <c:pt idx="41115">
                  <c:v>119703.554897692</c:v>
                </c:pt>
                <c:pt idx="41116">
                  <c:v>178888.386787896</c:v>
                </c:pt>
                <c:pt idx="41117">
                  <c:v>320365.581906062</c:v>
                </c:pt>
                <c:pt idx="41118">
                  <c:v>368513.879031858</c:v>
                </c:pt>
                <c:pt idx="41119">
                  <c:v>341510.096401636</c:v>
                </c:pt>
                <c:pt idx="41120">
                  <c:v>282028.6610284799</c:v>
                </c:pt>
                <c:pt idx="41121">
                  <c:v>281745.002120443</c:v>
                </c:pt>
                <c:pt idx="41122">
                  <c:v>308439.402920844</c:v>
                </c:pt>
                <c:pt idx="41123">
                  <c:v>340640.904444819</c:v>
                </c:pt>
                <c:pt idx="41124">
                  <c:v>298842.205936712</c:v>
                </c:pt>
                <c:pt idx="41125">
                  <c:v>294273.373291738</c:v>
                </c:pt>
                <c:pt idx="41126">
                  <c:v>365894.515429974</c:v>
                </c:pt>
                <c:pt idx="41127">
                  <c:v>387454.2833775</c:v>
                </c:pt>
                <c:pt idx="41128">
                  <c:v>340121.184532295</c:v>
                </c:pt>
                <c:pt idx="41129">
                  <c:v>320014.631592018</c:v>
                </c:pt>
                <c:pt idx="41130">
                  <c:v>281663.792656129</c:v>
                </c:pt>
                <c:pt idx="41131">
                  <c:v>611973.470594761</c:v>
                </c:pt>
                <c:pt idx="41132">
                  <c:v>1.2792583052867E6</c:v>
                </c:pt>
                <c:pt idx="41133">
                  <c:v>981530.312154889</c:v>
                </c:pt>
                <c:pt idx="41134">
                  <c:v>367799.511853905</c:v>
                </c:pt>
                <c:pt idx="41135">
                  <c:v>430123.73491547</c:v>
                </c:pt>
                <c:pt idx="41136">
                  <c:v>505315.962648629</c:v>
                </c:pt>
                <c:pt idx="41137">
                  <c:v>525664.3445727548</c:v>
                </c:pt>
                <c:pt idx="41138">
                  <c:v>476763.353773</c:v>
                </c:pt>
                <c:pt idx="41139">
                  <c:v>493492.871350403</c:v>
                </c:pt>
                <c:pt idx="41140">
                  <c:v>328874.0787530518</c:v>
                </c:pt>
                <c:pt idx="41141">
                  <c:v>161919.334002516</c:v>
                </c:pt>
                <c:pt idx="41142">
                  <c:v>147225.534297782</c:v>
                </c:pt>
                <c:pt idx="41143">
                  <c:v>116536.283672527</c:v>
                </c:pt>
                <c:pt idx="41144">
                  <c:v>208909.232967727</c:v>
                </c:pt>
                <c:pt idx="41145">
                  <c:v>239797.295065345</c:v>
                </c:pt>
                <c:pt idx="41146">
                  <c:v>303948.596830022</c:v>
                </c:pt>
                <c:pt idx="41147">
                  <c:v>293274.795444355</c:v>
                </c:pt>
                <c:pt idx="41148">
                  <c:v>256848.884640732</c:v>
                </c:pt>
                <c:pt idx="41149">
                  <c:v>292109.726957033</c:v>
                </c:pt>
                <c:pt idx="41150">
                  <c:v>273634.634500321</c:v>
                </c:pt>
                <c:pt idx="41151">
                  <c:v>384845.014545602</c:v>
                </c:pt>
                <c:pt idx="41152">
                  <c:v>547978.573176924</c:v>
                </c:pt>
                <c:pt idx="41153">
                  <c:v>554075.358946139</c:v>
                </c:pt>
                <c:pt idx="41154">
                  <c:v>576034.269681135</c:v>
                </c:pt>
                <c:pt idx="41155">
                  <c:v>629281.426700743</c:v>
                </c:pt>
                <c:pt idx="41156">
                  <c:v>595399.9381792637</c:v>
                </c:pt>
                <c:pt idx="41157">
                  <c:v>425213.304569745</c:v>
                </c:pt>
                <c:pt idx="41158">
                  <c:v>343580.426628904</c:v>
                </c:pt>
                <c:pt idx="41159">
                  <c:v>289430.485564728</c:v>
                </c:pt>
                <c:pt idx="41160">
                  <c:v>312929.019939283</c:v>
                </c:pt>
                <c:pt idx="41161">
                  <c:v>333950.511239641</c:v>
                </c:pt>
                <c:pt idx="41162">
                  <c:v>376385.712534007</c:v>
                </c:pt>
                <c:pt idx="41163">
                  <c:v>320107.888552487</c:v>
                </c:pt>
                <c:pt idx="41164">
                  <c:v>299878.015413504</c:v>
                </c:pt>
                <c:pt idx="41165">
                  <c:v>364749.2480142418</c:v>
                </c:pt>
                <c:pt idx="41166">
                  <c:v>323078.876862771</c:v>
                </c:pt>
                <c:pt idx="41167">
                  <c:v>400648.456719521</c:v>
                </c:pt>
                <c:pt idx="41168">
                  <c:v>306650.834242309</c:v>
                </c:pt>
                <c:pt idx="41169">
                  <c:v>121670.753505706</c:v>
                </c:pt>
                <c:pt idx="41170">
                  <c:v>152779.708214145</c:v>
                </c:pt>
                <c:pt idx="41171">
                  <c:v>117136.972725475</c:v>
                </c:pt>
                <c:pt idx="41172">
                  <c:v>91256.2021440841</c:v>
                </c:pt>
                <c:pt idx="41173">
                  <c:v>88861.2353824692</c:v>
                </c:pt>
                <c:pt idx="41174">
                  <c:v>90989.08883952558</c:v>
                </c:pt>
                <c:pt idx="41175">
                  <c:v>209821.507629212</c:v>
                </c:pt>
                <c:pt idx="41176">
                  <c:v>93599.64831367286</c:v>
                </c:pt>
                <c:pt idx="41177">
                  <c:v>122614.220613187</c:v>
                </c:pt>
                <c:pt idx="41178">
                  <c:v>142149.161002757</c:v>
                </c:pt>
                <c:pt idx="41179">
                  <c:v>110200.869188628</c:v>
                </c:pt>
                <c:pt idx="41180">
                  <c:v>168285.095779095</c:v>
                </c:pt>
                <c:pt idx="41181">
                  <c:v>159049.032513838</c:v>
                </c:pt>
                <c:pt idx="41182">
                  <c:v>115977.090135581</c:v>
                </c:pt>
                <c:pt idx="41183">
                  <c:v>107588.740270478</c:v>
                </c:pt>
                <c:pt idx="41184">
                  <c:v>164102.838349481</c:v>
                </c:pt>
                <c:pt idx="41185">
                  <c:v>241045.271201471</c:v>
                </c:pt>
                <c:pt idx="41186">
                  <c:v>135693.971326507</c:v>
                </c:pt>
                <c:pt idx="41187">
                  <c:v>182675.763191412</c:v>
                </c:pt>
                <c:pt idx="41188">
                  <c:v>107369.955746223</c:v>
                </c:pt>
                <c:pt idx="41189">
                  <c:v>173358.347767681</c:v>
                </c:pt>
                <c:pt idx="41190">
                  <c:v>127917.573434793</c:v>
                </c:pt>
                <c:pt idx="41191">
                  <c:v>127612.217778234</c:v>
                </c:pt>
                <c:pt idx="41192">
                  <c:v>110878.891603956</c:v>
                </c:pt>
                <c:pt idx="41193">
                  <c:v>137576.002711224</c:v>
                </c:pt>
                <c:pt idx="41194">
                  <c:v>166202.043947988</c:v>
                </c:pt>
                <c:pt idx="41195">
                  <c:v>123867.388481155</c:v>
                </c:pt>
                <c:pt idx="41196">
                  <c:v>152422.810371939</c:v>
                </c:pt>
                <c:pt idx="41197">
                  <c:v>115766.354410855</c:v>
                </c:pt>
                <c:pt idx="41198">
                  <c:v>106713.519693568</c:v>
                </c:pt>
                <c:pt idx="41199">
                  <c:v>167036.851386826</c:v>
                </c:pt>
                <c:pt idx="41200">
                  <c:v>94180.5727491971</c:v>
                </c:pt>
                <c:pt idx="41201">
                  <c:v>148299.153461678</c:v>
                </c:pt>
                <c:pt idx="41202">
                  <c:v>173529.413268401</c:v>
                </c:pt>
                <c:pt idx="41203">
                  <c:v>109506.232941658</c:v>
                </c:pt>
                <c:pt idx="41204">
                  <c:v>149781.415680173</c:v>
                </c:pt>
                <c:pt idx="41205">
                  <c:v>165774.455379955</c:v>
                </c:pt>
                <c:pt idx="41206">
                  <c:v>249631.294541892</c:v>
                </c:pt>
                <c:pt idx="41207">
                  <c:v>146216.014442508</c:v>
                </c:pt>
                <c:pt idx="41208">
                  <c:v>179258.503648114</c:v>
                </c:pt>
                <c:pt idx="41209">
                  <c:v>174500.762947883</c:v>
                </c:pt>
                <c:pt idx="41210">
                  <c:v>148329.48531606</c:v>
                </c:pt>
                <c:pt idx="41211">
                  <c:v>135115.886221615</c:v>
                </c:pt>
                <c:pt idx="41212">
                  <c:v>104905.387948485</c:v>
                </c:pt>
                <c:pt idx="41213">
                  <c:v>109002.167605582</c:v>
                </c:pt>
                <c:pt idx="41214">
                  <c:v>102847.812751715</c:v>
                </c:pt>
                <c:pt idx="41215">
                  <c:v>194673.524723016</c:v>
                </c:pt>
                <c:pt idx="41216">
                  <c:v>137642.257821684</c:v>
                </c:pt>
                <c:pt idx="41217">
                  <c:v>163234.946199052</c:v>
                </c:pt>
                <c:pt idx="41218">
                  <c:v>106385.089476091</c:v>
                </c:pt>
                <c:pt idx="41219">
                  <c:v>175427.315971736</c:v>
                </c:pt>
                <c:pt idx="41220">
                  <c:v>133935.462571165</c:v>
                </c:pt>
                <c:pt idx="41221">
                  <c:v>133793.170959878</c:v>
                </c:pt>
                <c:pt idx="41222">
                  <c:v>94785.1099907597</c:v>
                </c:pt>
                <c:pt idx="41223">
                  <c:v>174894.776923233</c:v>
                </c:pt>
                <c:pt idx="41224">
                  <c:v>103543.946317497</c:v>
                </c:pt>
                <c:pt idx="41225">
                  <c:v>474948.261169609</c:v>
                </c:pt>
                <c:pt idx="41226">
                  <c:v>560966.13003046</c:v>
                </c:pt>
                <c:pt idx="41227">
                  <c:v>590195.1822025839</c:v>
                </c:pt>
                <c:pt idx="41228">
                  <c:v>600503.0258387571</c:v>
                </c:pt>
                <c:pt idx="41229">
                  <c:v>437456.536717482</c:v>
                </c:pt>
                <c:pt idx="41230">
                  <c:v>283748.413750583</c:v>
                </c:pt>
                <c:pt idx="41231">
                  <c:v>249473.593679218</c:v>
                </c:pt>
                <c:pt idx="41232">
                  <c:v>116831.166062421</c:v>
                </c:pt>
                <c:pt idx="41233">
                  <c:v>74310.59102085</c:v>
                </c:pt>
                <c:pt idx="41234">
                  <c:v>86278.0818669196</c:v>
                </c:pt>
                <c:pt idx="41235">
                  <c:v>188050.080030198</c:v>
                </c:pt>
                <c:pt idx="41236">
                  <c:v>111180.761252403</c:v>
                </c:pt>
                <c:pt idx="41237">
                  <c:v>119275.862685299</c:v>
                </c:pt>
                <c:pt idx="41238">
                  <c:v>79736.90869697976</c:v>
                </c:pt>
                <c:pt idx="41239">
                  <c:v>110060.208757017</c:v>
                </c:pt>
                <c:pt idx="41240">
                  <c:v>144388.573482006</c:v>
                </c:pt>
                <c:pt idx="41241">
                  <c:v>100410.425359425</c:v>
                </c:pt>
                <c:pt idx="41242">
                  <c:v>131774.629096328</c:v>
                </c:pt>
                <c:pt idx="41243">
                  <c:v>74599.4537955462</c:v>
                </c:pt>
                <c:pt idx="41244">
                  <c:v>100494.573664754</c:v>
                </c:pt>
                <c:pt idx="41245">
                  <c:v>108987.84899316</c:v>
                </c:pt>
                <c:pt idx="41246">
                  <c:v>151082.835685807</c:v>
                </c:pt>
                <c:pt idx="41247">
                  <c:v>71298.4876405187</c:v>
                </c:pt>
                <c:pt idx="41248">
                  <c:v>100452.112884619</c:v>
                </c:pt>
                <c:pt idx="41249">
                  <c:v>85902.22483812946</c:v>
                </c:pt>
                <c:pt idx="41250">
                  <c:v>189575.140984447</c:v>
                </c:pt>
                <c:pt idx="41251">
                  <c:v>129599.018965822</c:v>
                </c:pt>
                <c:pt idx="41252">
                  <c:v>107333.046007655</c:v>
                </c:pt>
                <c:pt idx="41253">
                  <c:v>116901.972111392</c:v>
                </c:pt>
                <c:pt idx="41254">
                  <c:v>133057.270441354</c:v>
                </c:pt>
                <c:pt idx="41255">
                  <c:v>74164.2806228348</c:v>
                </c:pt>
                <c:pt idx="41256">
                  <c:v>115004.728634211</c:v>
                </c:pt>
                <c:pt idx="41257">
                  <c:v>191157.571270937</c:v>
                </c:pt>
                <c:pt idx="41258">
                  <c:v>97072.5375148279</c:v>
                </c:pt>
                <c:pt idx="41259">
                  <c:v>100099.331748923</c:v>
                </c:pt>
                <c:pt idx="41260">
                  <c:v>135831.114379248</c:v>
                </c:pt>
                <c:pt idx="41261">
                  <c:v>75450.56722376058</c:v>
                </c:pt>
                <c:pt idx="41262">
                  <c:v>127401.583205296</c:v>
                </c:pt>
                <c:pt idx="41263">
                  <c:v>71325.6170154833</c:v>
                </c:pt>
                <c:pt idx="41264">
                  <c:v>79637.02944517239</c:v>
                </c:pt>
                <c:pt idx="41265">
                  <c:v>111050.543474325</c:v>
                </c:pt>
                <c:pt idx="41266">
                  <c:v>110974.830645815</c:v>
                </c:pt>
                <c:pt idx="41267">
                  <c:v>188433.883097611</c:v>
                </c:pt>
                <c:pt idx="41268">
                  <c:v>79266.0554300739</c:v>
                </c:pt>
                <c:pt idx="41269">
                  <c:v>139057.861667361</c:v>
                </c:pt>
                <c:pt idx="41270">
                  <c:v>142270.688894274</c:v>
                </c:pt>
                <c:pt idx="41271">
                  <c:v>119588.043272302</c:v>
                </c:pt>
                <c:pt idx="41272">
                  <c:v>149773.458101832</c:v>
                </c:pt>
                <c:pt idx="41273">
                  <c:v>120746.504381814</c:v>
                </c:pt>
                <c:pt idx="41274">
                  <c:v>85560.1059622217</c:v>
                </c:pt>
                <c:pt idx="41275">
                  <c:v>75139.781553254</c:v>
                </c:pt>
                <c:pt idx="41276">
                  <c:v>207271.942716772</c:v>
                </c:pt>
                <c:pt idx="41277">
                  <c:v>114385.784183023</c:v>
                </c:pt>
                <c:pt idx="41278">
                  <c:v>87208.9749769344</c:v>
                </c:pt>
                <c:pt idx="41279">
                  <c:v>87145.53050170599</c:v>
                </c:pt>
                <c:pt idx="41280">
                  <c:v>184957.737391387</c:v>
                </c:pt>
                <c:pt idx="41281">
                  <c:v>106127.316243696</c:v>
                </c:pt>
                <c:pt idx="41282">
                  <c:v>113280.444015773</c:v>
                </c:pt>
                <c:pt idx="41283">
                  <c:v>73115.7588084259</c:v>
                </c:pt>
                <c:pt idx="41284">
                  <c:v>79571.078769188</c:v>
                </c:pt>
                <c:pt idx="41285">
                  <c:v>97042.24459030067</c:v>
                </c:pt>
                <c:pt idx="41286">
                  <c:v>205708.631555858</c:v>
                </c:pt>
                <c:pt idx="41287">
                  <c:v>98007.1905660088</c:v>
                </c:pt>
                <c:pt idx="41288">
                  <c:v>143954.285805261</c:v>
                </c:pt>
                <c:pt idx="41289">
                  <c:v>125852.415588923</c:v>
                </c:pt>
                <c:pt idx="41290">
                  <c:v>88976.7910504656</c:v>
                </c:pt>
                <c:pt idx="41291">
                  <c:v>118231.660025387</c:v>
                </c:pt>
                <c:pt idx="41292">
                  <c:v>164305.601814437</c:v>
                </c:pt>
                <c:pt idx="41293">
                  <c:v>146253.531406643</c:v>
                </c:pt>
                <c:pt idx="41294">
                  <c:v>124446.062854382</c:v>
                </c:pt>
                <c:pt idx="41295">
                  <c:v>113393.210954535</c:v>
                </c:pt>
                <c:pt idx="41296">
                  <c:v>187115.4216842939</c:v>
                </c:pt>
                <c:pt idx="41297">
                  <c:v>120819.715716558</c:v>
                </c:pt>
                <c:pt idx="41298">
                  <c:v>107423.74163674</c:v>
                </c:pt>
                <c:pt idx="41299">
                  <c:v>158046.284725147</c:v>
                </c:pt>
                <c:pt idx="41300">
                  <c:v>98081.41997757644</c:v>
                </c:pt>
                <c:pt idx="41301">
                  <c:v>189162.431836</c:v>
                </c:pt>
                <c:pt idx="41302">
                  <c:v>185554.277606757</c:v>
                </c:pt>
                <c:pt idx="41303">
                  <c:v>725212.514067998</c:v>
                </c:pt>
                <c:pt idx="41304">
                  <c:v>694400.444415431</c:v>
                </c:pt>
                <c:pt idx="41305">
                  <c:v>730308.419085501</c:v>
                </c:pt>
                <c:pt idx="41306">
                  <c:v>771782.055658137</c:v>
                </c:pt>
                <c:pt idx="41307">
                  <c:v>746775.2576381689</c:v>
                </c:pt>
                <c:pt idx="41308">
                  <c:v>715740.397411669</c:v>
                </c:pt>
                <c:pt idx="41309">
                  <c:v>693103.21869201</c:v>
                </c:pt>
                <c:pt idx="41310">
                  <c:v>747434.383422823</c:v>
                </c:pt>
                <c:pt idx="41311">
                  <c:v>792976.904523315</c:v>
                </c:pt>
                <c:pt idx="41312">
                  <c:v>735672.5227405927</c:v>
                </c:pt>
                <c:pt idx="41313">
                  <c:v>708748.625076246</c:v>
                </c:pt>
                <c:pt idx="41314">
                  <c:v>733153.87898257</c:v>
                </c:pt>
                <c:pt idx="41315">
                  <c:v>779113.931461239</c:v>
                </c:pt>
                <c:pt idx="41316">
                  <c:v>740060.772658643</c:v>
                </c:pt>
                <c:pt idx="41317">
                  <c:v>720195.304553097</c:v>
                </c:pt>
                <c:pt idx="41318">
                  <c:v>2.18343689952718E6</c:v>
                </c:pt>
                <c:pt idx="41319">
                  <c:v>1.98392952296264E6</c:v>
                </c:pt>
                <c:pt idx="41320">
                  <c:v>807879.811205961</c:v>
                </c:pt>
                <c:pt idx="41321">
                  <c:v>777253.56312446</c:v>
                </c:pt>
                <c:pt idx="41322">
                  <c:v>735583.6309485148</c:v>
                </c:pt>
                <c:pt idx="41323">
                  <c:v>772004.989017341</c:v>
                </c:pt>
                <c:pt idx="41324">
                  <c:v>778686.925099717</c:v>
                </c:pt>
                <c:pt idx="41325">
                  <c:v>721197.541819599</c:v>
                </c:pt>
                <c:pt idx="41326">
                  <c:v>818549.00827198</c:v>
                </c:pt>
                <c:pt idx="41327">
                  <c:v>712616.86998553</c:v>
                </c:pt>
                <c:pt idx="41328">
                  <c:v>740722.398989859</c:v>
                </c:pt>
                <c:pt idx="41329">
                  <c:v>781981.303189874</c:v>
                </c:pt>
                <c:pt idx="41330">
                  <c:v>741654.511300675</c:v>
                </c:pt>
                <c:pt idx="41331">
                  <c:v>731030.8029713739</c:v>
                </c:pt>
                <c:pt idx="41332">
                  <c:v>712513.673950583</c:v>
                </c:pt>
                <c:pt idx="41333">
                  <c:v>731240.453504507</c:v>
                </c:pt>
                <c:pt idx="41334">
                  <c:v>737770.7543721696</c:v>
                </c:pt>
                <c:pt idx="41335">
                  <c:v>721155.8741497716</c:v>
                </c:pt>
                <c:pt idx="41336">
                  <c:v>796423.010796355</c:v>
                </c:pt>
                <c:pt idx="41337">
                  <c:v>757552.234387775</c:v>
                </c:pt>
                <c:pt idx="41338">
                  <c:v>806186.739692133</c:v>
                </c:pt>
                <c:pt idx="41339">
                  <c:v>710022.756152006</c:v>
                </c:pt>
                <c:pt idx="41340">
                  <c:v>738728.34612272</c:v>
                </c:pt>
                <c:pt idx="41341">
                  <c:v>773955.46411418</c:v>
                </c:pt>
                <c:pt idx="41342">
                  <c:v>739949.998626557</c:v>
                </c:pt>
                <c:pt idx="41343">
                  <c:v>705926.193566681</c:v>
                </c:pt>
                <c:pt idx="41344">
                  <c:v>742934.750648235</c:v>
                </c:pt>
                <c:pt idx="41345">
                  <c:v>819682.657977161</c:v>
                </c:pt>
                <c:pt idx="41346">
                  <c:v>734310.0979938548</c:v>
                </c:pt>
                <c:pt idx="41347">
                  <c:v>746377.483668563</c:v>
                </c:pt>
                <c:pt idx="41348">
                  <c:v>853157.8926687789</c:v>
                </c:pt>
                <c:pt idx="41349">
                  <c:v>968263.961270805</c:v>
                </c:pt>
                <c:pt idx="41350">
                  <c:v>1.0426697681683E6</c:v>
                </c:pt>
                <c:pt idx="41351">
                  <c:v>1.04826958722902E6</c:v>
                </c:pt>
                <c:pt idx="41352">
                  <c:v>1.0171527880421E6</c:v>
                </c:pt>
                <c:pt idx="41353">
                  <c:v>1.03803531000407E6</c:v>
                </c:pt>
                <c:pt idx="41354">
                  <c:v>1.03506240646448E6</c:v>
                </c:pt>
                <c:pt idx="41355">
                  <c:v>1.10983532718535E6</c:v>
                </c:pt>
                <c:pt idx="41356">
                  <c:v>1.00979840634222E6</c:v>
                </c:pt>
                <c:pt idx="41357">
                  <c:v>1.01512589448957E6</c:v>
                </c:pt>
                <c:pt idx="41358">
                  <c:v>1.00220680246638E6</c:v>
                </c:pt>
                <c:pt idx="41359">
                  <c:v>761526.606604144</c:v>
                </c:pt>
                <c:pt idx="41360">
                  <c:v>755841.5723090087</c:v>
                </c:pt>
                <c:pt idx="41361">
                  <c:v>890164.244015123</c:v>
                </c:pt>
                <c:pt idx="41362">
                  <c:v>926035.7031735939</c:v>
                </c:pt>
                <c:pt idx="41363">
                  <c:v>916275.466192031</c:v>
                </c:pt>
                <c:pt idx="41364">
                  <c:v>876696.550401426</c:v>
                </c:pt>
                <c:pt idx="41365">
                  <c:v>874766.014229224</c:v>
                </c:pt>
                <c:pt idx="41366">
                  <c:v>956695.9855198069</c:v>
                </c:pt>
                <c:pt idx="41367">
                  <c:v>924257.856160973</c:v>
                </c:pt>
                <c:pt idx="41368">
                  <c:v>878564.138275198</c:v>
                </c:pt>
                <c:pt idx="41369">
                  <c:v>742588.6805754708</c:v>
                </c:pt>
                <c:pt idx="41370">
                  <c:v>752740.1727203648</c:v>
                </c:pt>
                <c:pt idx="41371">
                  <c:v>717587.425085372</c:v>
                </c:pt>
                <c:pt idx="41372">
                  <c:v>718825.265555518</c:v>
                </c:pt>
                <c:pt idx="41373">
                  <c:v>742539.9678185</c:v>
                </c:pt>
                <c:pt idx="41374">
                  <c:v>739194.9744707667</c:v>
                </c:pt>
                <c:pt idx="41375">
                  <c:v>735420.952484393</c:v>
                </c:pt>
                <c:pt idx="41376">
                  <c:v>766740.94794075</c:v>
                </c:pt>
                <c:pt idx="41377">
                  <c:v>770905.9793941148</c:v>
                </c:pt>
                <c:pt idx="41378">
                  <c:v>704708.918222059</c:v>
                </c:pt>
                <c:pt idx="41379">
                  <c:v>765425.541778218</c:v>
                </c:pt>
                <c:pt idx="41380">
                  <c:v>769129.550250251</c:v>
                </c:pt>
                <c:pt idx="41381">
                  <c:v>725306.3591140589</c:v>
                </c:pt>
                <c:pt idx="41382">
                  <c:v>692270.7570090839</c:v>
                </c:pt>
                <c:pt idx="41383">
                  <c:v>695353.2429977501</c:v>
                </c:pt>
                <c:pt idx="41384">
                  <c:v>693849.609870129</c:v>
                </c:pt>
                <c:pt idx="41385">
                  <c:v>796843.1942105696</c:v>
                </c:pt>
                <c:pt idx="41386">
                  <c:v>693545.742564542</c:v>
                </c:pt>
                <c:pt idx="41387">
                  <c:v>788678.326373258</c:v>
                </c:pt>
                <c:pt idx="41388">
                  <c:v>756632.050067909</c:v>
                </c:pt>
                <c:pt idx="41389">
                  <c:v>708116.905364714</c:v>
                </c:pt>
                <c:pt idx="41390">
                  <c:v>769305.9955188228</c:v>
                </c:pt>
                <c:pt idx="41391">
                  <c:v>737610.915027623</c:v>
                </c:pt>
                <c:pt idx="41392">
                  <c:v>774535.046837433</c:v>
                </c:pt>
                <c:pt idx="41393">
                  <c:v>1.00553036259239E6</c:v>
                </c:pt>
                <c:pt idx="41394">
                  <c:v>884419.139754524</c:v>
                </c:pt>
                <c:pt idx="41395">
                  <c:v>818793.581706298</c:v>
                </c:pt>
                <c:pt idx="41396">
                  <c:v>754789.469258448</c:v>
                </c:pt>
                <c:pt idx="41397">
                  <c:v>747414.7993448576</c:v>
                </c:pt>
                <c:pt idx="41398">
                  <c:v>756638.582704345</c:v>
                </c:pt>
                <c:pt idx="41399">
                  <c:v>787764.912235074</c:v>
                </c:pt>
                <c:pt idx="41400">
                  <c:v>753788.120260785</c:v>
                </c:pt>
                <c:pt idx="41401">
                  <c:v>771018.302968948</c:v>
                </c:pt>
                <c:pt idx="41402">
                  <c:v>732838.844783988</c:v>
                </c:pt>
                <c:pt idx="41403">
                  <c:v>765493.5957699139</c:v>
                </c:pt>
                <c:pt idx="41404">
                  <c:v>872389.302607212</c:v>
                </c:pt>
                <c:pt idx="41405">
                  <c:v>1.13970977640781E6</c:v>
                </c:pt>
                <c:pt idx="41406">
                  <c:v>998004.1731327039</c:v>
                </c:pt>
                <c:pt idx="41407">
                  <c:v>1.05612071610519E6</c:v>
                </c:pt>
                <c:pt idx="41408">
                  <c:v>1.04391833531807E6</c:v>
                </c:pt>
                <c:pt idx="41409">
                  <c:v>996698.4881613639</c:v>
                </c:pt>
                <c:pt idx="41410">
                  <c:v>1.01508461760795E6</c:v>
                </c:pt>
                <c:pt idx="41411">
                  <c:v>1.02076914452401E6</c:v>
                </c:pt>
                <c:pt idx="41412">
                  <c:v>974223.367928536</c:v>
                </c:pt>
                <c:pt idx="41413">
                  <c:v>1.00343509433705E6</c:v>
                </c:pt>
                <c:pt idx="41414">
                  <c:v>1.06427884435803E6</c:v>
                </c:pt>
                <c:pt idx="41415">
                  <c:v>1.0622906238918E6</c:v>
                </c:pt>
                <c:pt idx="41416">
                  <c:v>1.04945576908167E6</c:v>
                </c:pt>
                <c:pt idx="41417">
                  <c:v>1.11253878881763E6</c:v>
                </c:pt>
                <c:pt idx="41418">
                  <c:v>1.07632119765709E6</c:v>
                </c:pt>
                <c:pt idx="41419">
                  <c:v>1.07667918047778E6</c:v>
                </c:pt>
                <c:pt idx="41420">
                  <c:v>1.07662208786644E6</c:v>
                </c:pt>
                <c:pt idx="41421">
                  <c:v>1.04714105247695E6</c:v>
                </c:pt>
                <c:pt idx="41422">
                  <c:v>1.04829305478164E6</c:v>
                </c:pt>
                <c:pt idx="41423">
                  <c:v>1.05092796640975E6</c:v>
                </c:pt>
                <c:pt idx="41424">
                  <c:v>1.12169337029934E6</c:v>
                </c:pt>
                <c:pt idx="41425">
                  <c:v>975913.2799729017</c:v>
                </c:pt>
                <c:pt idx="41426">
                  <c:v>1.03922268020532E6</c:v>
                </c:pt>
                <c:pt idx="41427">
                  <c:v>995138.721223708</c:v>
                </c:pt>
                <c:pt idx="41428">
                  <c:v>1.09083440556976E6</c:v>
                </c:pt>
                <c:pt idx="41429">
                  <c:v>986051.621437134</c:v>
                </c:pt>
                <c:pt idx="41430">
                  <c:v>1.02441808020934E6</c:v>
                </c:pt>
                <c:pt idx="41431">
                  <c:v>1.02001890126893E6</c:v>
                </c:pt>
                <c:pt idx="41432">
                  <c:v>1.03895496886013E6</c:v>
                </c:pt>
                <c:pt idx="41433">
                  <c:v>991283.32839605</c:v>
                </c:pt>
                <c:pt idx="41434">
                  <c:v>1.05929690939686E6</c:v>
                </c:pt>
                <c:pt idx="41435">
                  <c:v>995402.6141403787</c:v>
                </c:pt>
                <c:pt idx="41436">
                  <c:v>980743.564490724</c:v>
                </c:pt>
                <c:pt idx="41437">
                  <c:v>997649.984685121</c:v>
                </c:pt>
                <c:pt idx="41438">
                  <c:v>1.00997479778386E6</c:v>
                </c:pt>
                <c:pt idx="41439">
                  <c:v>1.05894346015064E6</c:v>
                </c:pt>
                <c:pt idx="41440">
                  <c:v>999816.149928119</c:v>
                </c:pt>
                <c:pt idx="41441">
                  <c:v>972527.3725323557</c:v>
                </c:pt>
                <c:pt idx="41442">
                  <c:v>986752.607307936</c:v>
                </c:pt>
                <c:pt idx="41443">
                  <c:v>997781.7371387287</c:v>
                </c:pt>
                <c:pt idx="41444">
                  <c:v>1.12244443297232E6</c:v>
                </c:pt>
                <c:pt idx="41445">
                  <c:v>1.03953443523877E6</c:v>
                </c:pt>
                <c:pt idx="41446">
                  <c:v>995147.304883938</c:v>
                </c:pt>
                <c:pt idx="41447">
                  <c:v>1.00862870439578E6</c:v>
                </c:pt>
                <c:pt idx="41448">
                  <c:v>1.04833679648838E6</c:v>
                </c:pt>
                <c:pt idx="41449">
                  <c:v>986004.331748018</c:v>
                </c:pt>
                <c:pt idx="41450">
                  <c:v>994325.623792642</c:v>
                </c:pt>
                <c:pt idx="41451">
                  <c:v>1.00434575263489E6</c:v>
                </c:pt>
                <c:pt idx="41452">
                  <c:v>1.0053896728123E6</c:v>
                </c:pt>
                <c:pt idx="41453">
                  <c:v>1.010132189627E6</c:v>
                </c:pt>
                <c:pt idx="41454">
                  <c:v>1.01357112159747E6</c:v>
                </c:pt>
                <c:pt idx="41455">
                  <c:v>1.01274493488003E6</c:v>
                </c:pt>
                <c:pt idx="41456">
                  <c:v>1.01467388884421E6</c:v>
                </c:pt>
                <c:pt idx="41457">
                  <c:v>987825.080533101</c:v>
                </c:pt>
                <c:pt idx="41458">
                  <c:v>1.06844961623602E6</c:v>
                </c:pt>
                <c:pt idx="41459">
                  <c:v>1.00586886405618E6</c:v>
                </c:pt>
                <c:pt idx="41460">
                  <c:v>1.00554388943636E6</c:v>
                </c:pt>
                <c:pt idx="41461">
                  <c:v>996902.7904892019</c:v>
                </c:pt>
                <c:pt idx="41462">
                  <c:v>1.01100882892665E6</c:v>
                </c:pt>
                <c:pt idx="41463">
                  <c:v>1.00333774648142E6</c:v>
                </c:pt>
                <c:pt idx="41464">
                  <c:v>1.07691498038662E6</c:v>
                </c:pt>
                <c:pt idx="41465">
                  <c:v>1.00407840613171E6</c:v>
                </c:pt>
                <c:pt idx="41466">
                  <c:v>975793.553330878</c:v>
                </c:pt>
                <c:pt idx="41467">
                  <c:v>1.00237475483658E6</c:v>
                </c:pt>
                <c:pt idx="41468">
                  <c:v>1.04839442875944E6</c:v>
                </c:pt>
                <c:pt idx="41469">
                  <c:v>1.00772404725364E6</c:v>
                </c:pt>
                <c:pt idx="41470">
                  <c:v>1.01325126493037E6</c:v>
                </c:pt>
                <c:pt idx="41471">
                  <c:v>1.00780838133098E6</c:v>
                </c:pt>
                <c:pt idx="41472">
                  <c:v>1.037764080729E6</c:v>
                </c:pt>
                <c:pt idx="41473">
                  <c:v>1.04576804112595E6</c:v>
                </c:pt>
                <c:pt idx="41474">
                  <c:v>1.21081985329844E6</c:v>
                </c:pt>
                <c:pt idx="41475">
                  <c:v>1.12994158925071E6</c:v>
                </c:pt>
                <c:pt idx="41476">
                  <c:v>1.10466706216441E6</c:v>
                </c:pt>
                <c:pt idx="41477">
                  <c:v>1.16752459337639E6</c:v>
                </c:pt>
                <c:pt idx="41478">
                  <c:v>1.18989766116805E6</c:v>
                </c:pt>
                <c:pt idx="41479">
                  <c:v>1.1404425994879E6</c:v>
                </c:pt>
                <c:pt idx="41480">
                  <c:v>1.17876900097617E6</c:v>
                </c:pt>
                <c:pt idx="41481">
                  <c:v>1.18879503167657E6</c:v>
                </c:pt>
                <c:pt idx="41482">
                  <c:v>1.12960879140932E6</c:v>
                </c:pt>
                <c:pt idx="41483">
                  <c:v>1.149983971684E6</c:v>
                </c:pt>
                <c:pt idx="41484">
                  <c:v>1.22479409177399E6</c:v>
                </c:pt>
                <c:pt idx="41485">
                  <c:v>1.15564323220524E6</c:v>
                </c:pt>
                <c:pt idx="41486">
                  <c:v>1.12693094050427E6</c:v>
                </c:pt>
                <c:pt idx="41487">
                  <c:v>1.21574206864688E6</c:v>
                </c:pt>
                <c:pt idx="41488">
                  <c:v>1.17919200423115E6</c:v>
                </c:pt>
                <c:pt idx="41489">
                  <c:v>1.15855151386496E6</c:v>
                </c:pt>
                <c:pt idx="41490">
                  <c:v>1.12984225826565E6</c:v>
                </c:pt>
                <c:pt idx="41491">
                  <c:v>1.06036223750884E6</c:v>
                </c:pt>
                <c:pt idx="41492">
                  <c:v>1.02282738616326E6</c:v>
                </c:pt>
                <c:pt idx="41493">
                  <c:v>993086.3092486848</c:v>
                </c:pt>
                <c:pt idx="41494">
                  <c:v>1.01843038364108E6</c:v>
                </c:pt>
                <c:pt idx="41495">
                  <c:v>1.1168205717565E6</c:v>
                </c:pt>
                <c:pt idx="41496">
                  <c:v>764788.499421821</c:v>
                </c:pt>
                <c:pt idx="41497">
                  <c:v>730655.510431297</c:v>
                </c:pt>
                <c:pt idx="41498">
                  <c:v>736324.4322482898</c:v>
                </c:pt>
                <c:pt idx="41499">
                  <c:v>766413.668435111</c:v>
                </c:pt>
                <c:pt idx="41500">
                  <c:v>742572.102700541</c:v>
                </c:pt>
                <c:pt idx="41501">
                  <c:v>741004.544483351</c:v>
                </c:pt>
                <c:pt idx="41502">
                  <c:v>711593.375504885</c:v>
                </c:pt>
                <c:pt idx="41503">
                  <c:v>717738.346526227</c:v>
                </c:pt>
                <c:pt idx="41504">
                  <c:v>725024.143630592</c:v>
                </c:pt>
                <c:pt idx="41505">
                  <c:v>796499.340209925</c:v>
                </c:pt>
                <c:pt idx="41506">
                  <c:v>762726.50855624</c:v>
                </c:pt>
                <c:pt idx="41507">
                  <c:v>708826.80941666</c:v>
                </c:pt>
                <c:pt idx="41508">
                  <c:v>773536.525402569</c:v>
                </c:pt>
                <c:pt idx="41509">
                  <c:v>771533.5870110239</c:v>
                </c:pt>
                <c:pt idx="41510">
                  <c:v>738710.627386136</c:v>
                </c:pt>
                <c:pt idx="41511">
                  <c:v>747988.5746789137</c:v>
                </c:pt>
                <c:pt idx="41512">
                  <c:v>727107.151537817</c:v>
                </c:pt>
                <c:pt idx="41513">
                  <c:v>746657.024092752</c:v>
                </c:pt>
                <c:pt idx="41514">
                  <c:v>803612.7981698636</c:v>
                </c:pt>
                <c:pt idx="41515">
                  <c:v>748691.926745443</c:v>
                </c:pt>
                <c:pt idx="41516">
                  <c:v>709199.813807453</c:v>
                </c:pt>
                <c:pt idx="41517">
                  <c:v>739588.884610736</c:v>
                </c:pt>
                <c:pt idx="41518">
                  <c:v>724496.1781149998</c:v>
                </c:pt>
                <c:pt idx="41519">
                  <c:v>803950.576848145</c:v>
                </c:pt>
                <c:pt idx="41520">
                  <c:v>749932.4545792948</c:v>
                </c:pt>
                <c:pt idx="41521">
                  <c:v>750155.041912085</c:v>
                </c:pt>
                <c:pt idx="41522">
                  <c:v>713435.896990902</c:v>
                </c:pt>
                <c:pt idx="41523">
                  <c:v>706720.325689149</c:v>
                </c:pt>
                <c:pt idx="41524">
                  <c:v>813861.134426346</c:v>
                </c:pt>
                <c:pt idx="41525">
                  <c:v>709100.1430480889</c:v>
                </c:pt>
                <c:pt idx="41526">
                  <c:v>737390.662053445</c:v>
                </c:pt>
                <c:pt idx="41527">
                  <c:v>730552.2036999739</c:v>
                </c:pt>
                <c:pt idx="41528">
                  <c:v>735056.150892204</c:v>
                </c:pt>
                <c:pt idx="41529">
                  <c:v>765118.433112058</c:v>
                </c:pt>
                <c:pt idx="41530">
                  <c:v>739276.556414104</c:v>
                </c:pt>
                <c:pt idx="41531">
                  <c:v>750915.7942707298</c:v>
                </c:pt>
                <c:pt idx="41532">
                  <c:v>747499.5177404881</c:v>
                </c:pt>
                <c:pt idx="41533">
                  <c:v>731891.964551886</c:v>
                </c:pt>
                <c:pt idx="41534">
                  <c:v>702966.776402344</c:v>
                </c:pt>
                <c:pt idx="41535">
                  <c:v>804536.079432602</c:v>
                </c:pt>
                <c:pt idx="41536">
                  <c:v>733171.4820785676</c:v>
                </c:pt>
                <c:pt idx="41537">
                  <c:v>702929.147602446</c:v>
                </c:pt>
                <c:pt idx="41538">
                  <c:v>760020.501885193</c:v>
                </c:pt>
                <c:pt idx="41539">
                  <c:v>742565.32542911</c:v>
                </c:pt>
                <c:pt idx="41540">
                  <c:v>762529.233262056</c:v>
                </c:pt>
                <c:pt idx="41541">
                  <c:v>739770.971246712</c:v>
                </c:pt>
                <c:pt idx="41542">
                  <c:v>710607.15085789</c:v>
                </c:pt>
                <c:pt idx="41543">
                  <c:v>709272.12045777</c:v>
                </c:pt>
                <c:pt idx="41544">
                  <c:v>771720.172924845</c:v>
                </c:pt>
                <c:pt idx="41545">
                  <c:v>786010.835143506</c:v>
                </c:pt>
                <c:pt idx="41546">
                  <c:v>742582.999911318</c:v>
                </c:pt>
                <c:pt idx="41547">
                  <c:v>701255.2403011499</c:v>
                </c:pt>
                <c:pt idx="41548">
                  <c:v>729823.651080425</c:v>
                </c:pt>
                <c:pt idx="41549">
                  <c:v>789907.070606936</c:v>
                </c:pt>
                <c:pt idx="41550">
                  <c:v>726324.9895289039</c:v>
                </c:pt>
                <c:pt idx="41551">
                  <c:v>724805.841050562</c:v>
                </c:pt>
                <c:pt idx="41552">
                  <c:v>700629.553406668</c:v>
                </c:pt>
                <c:pt idx="41553">
                  <c:v>723972.2749125178</c:v>
                </c:pt>
                <c:pt idx="41554">
                  <c:v>799360.856639677</c:v>
                </c:pt>
                <c:pt idx="41555">
                  <c:v>719773.030003864</c:v>
                </c:pt>
                <c:pt idx="41556">
                  <c:v>689737.7075297658</c:v>
                </c:pt>
                <c:pt idx="41557">
                  <c:v>694170.981079617</c:v>
                </c:pt>
                <c:pt idx="41558">
                  <c:v>804115.437539337</c:v>
                </c:pt>
                <c:pt idx="41559">
                  <c:v>713071.2761798067</c:v>
                </c:pt>
                <c:pt idx="41560">
                  <c:v>683857.234628533</c:v>
                </c:pt>
                <c:pt idx="41561">
                  <c:v>715560.517784133</c:v>
                </c:pt>
                <c:pt idx="41562">
                  <c:v>688765.2835281577</c:v>
                </c:pt>
                <c:pt idx="41563">
                  <c:v>745578.531446786</c:v>
                </c:pt>
                <c:pt idx="41564">
                  <c:v>688009.9844110517</c:v>
                </c:pt>
                <c:pt idx="41565">
                  <c:v>787999.1223545597</c:v>
                </c:pt>
                <c:pt idx="41566">
                  <c:v>714129.044925129</c:v>
                </c:pt>
                <c:pt idx="41567">
                  <c:v>716548.190754774</c:v>
                </c:pt>
                <c:pt idx="41568">
                  <c:v>758631.428536</c:v>
                </c:pt>
                <c:pt idx="41569">
                  <c:v>729910.863190788</c:v>
                </c:pt>
                <c:pt idx="41570">
                  <c:v>734688.923467484</c:v>
                </c:pt>
                <c:pt idx="41571">
                  <c:v>697110.160582507</c:v>
                </c:pt>
                <c:pt idx="41572">
                  <c:v>691533.151689288</c:v>
                </c:pt>
                <c:pt idx="41573">
                  <c:v>723428.491771807</c:v>
                </c:pt>
                <c:pt idx="41574">
                  <c:v>728033.394935314</c:v>
                </c:pt>
                <c:pt idx="41575">
                  <c:v>764535.621775883</c:v>
                </c:pt>
                <c:pt idx="41576">
                  <c:v>728146.852642848</c:v>
                </c:pt>
                <c:pt idx="41577">
                  <c:v>743848.722811242</c:v>
                </c:pt>
                <c:pt idx="41578">
                  <c:v>716389.983776472</c:v>
                </c:pt>
                <c:pt idx="41579">
                  <c:v>725222.334269207</c:v>
                </c:pt>
                <c:pt idx="41580">
                  <c:v>724647.741576719</c:v>
                </c:pt>
                <c:pt idx="41581">
                  <c:v>687996.0193699178</c:v>
                </c:pt>
                <c:pt idx="41582">
                  <c:v>758227.161098779</c:v>
                </c:pt>
                <c:pt idx="41583">
                  <c:v>710511.424042462</c:v>
                </c:pt>
                <c:pt idx="41584">
                  <c:v>768178.482604672</c:v>
                </c:pt>
                <c:pt idx="41585">
                  <c:v>748974.113803224</c:v>
                </c:pt>
                <c:pt idx="41586">
                  <c:v>743827.454681738</c:v>
                </c:pt>
                <c:pt idx="41587">
                  <c:v>750841.064433091</c:v>
                </c:pt>
                <c:pt idx="41588">
                  <c:v>702691.900800003</c:v>
                </c:pt>
                <c:pt idx="41589">
                  <c:v>698283.266424568</c:v>
                </c:pt>
                <c:pt idx="41590">
                  <c:v>717058.796587607</c:v>
                </c:pt>
                <c:pt idx="41591">
                  <c:v>741606.97994702</c:v>
                </c:pt>
                <c:pt idx="41592">
                  <c:v>701454.626647104</c:v>
                </c:pt>
                <c:pt idx="41593">
                  <c:v>697353.7411499078</c:v>
                </c:pt>
                <c:pt idx="41594">
                  <c:v>764082.2925140937</c:v>
                </c:pt>
                <c:pt idx="41595">
                  <c:v>761978.954328583</c:v>
                </c:pt>
                <c:pt idx="41596">
                  <c:v>747330.018084352</c:v>
                </c:pt>
                <c:pt idx="41597">
                  <c:v>908715.7699595578</c:v>
                </c:pt>
                <c:pt idx="41598">
                  <c:v>938481.926501818</c:v>
                </c:pt>
                <c:pt idx="41599">
                  <c:v>971077.620208002</c:v>
                </c:pt>
                <c:pt idx="41600">
                  <c:v>934938.066530452</c:v>
                </c:pt>
                <c:pt idx="41601">
                  <c:v>1.0154776208566E6</c:v>
                </c:pt>
                <c:pt idx="41602">
                  <c:v>966289.1647487627</c:v>
                </c:pt>
                <c:pt idx="41603">
                  <c:v>933925.536953383</c:v>
                </c:pt>
                <c:pt idx="41604">
                  <c:v>1.01157693764037E6</c:v>
                </c:pt>
                <c:pt idx="41605">
                  <c:v>1.05592443540216E6</c:v>
                </c:pt>
                <c:pt idx="41606">
                  <c:v>957280.807134103</c:v>
                </c:pt>
                <c:pt idx="41607">
                  <c:v>798404.74965379</c:v>
                </c:pt>
                <c:pt idx="41608">
                  <c:v>703821.303051734</c:v>
                </c:pt>
                <c:pt idx="41609">
                  <c:v>733215.671654251</c:v>
                </c:pt>
                <c:pt idx="41610">
                  <c:v>709551.853947151</c:v>
                </c:pt>
                <c:pt idx="41611">
                  <c:v>750201.8749496896</c:v>
                </c:pt>
                <c:pt idx="41612">
                  <c:v>716632.108865616</c:v>
                </c:pt>
                <c:pt idx="41613">
                  <c:v>745846.303388791</c:v>
                </c:pt>
                <c:pt idx="41614">
                  <c:v>801132.024294717</c:v>
                </c:pt>
                <c:pt idx="41615">
                  <c:v>822897.2912397798</c:v>
                </c:pt>
                <c:pt idx="41616">
                  <c:v>722263.595047929</c:v>
                </c:pt>
                <c:pt idx="41617">
                  <c:v>787205.038382602</c:v>
                </c:pt>
                <c:pt idx="41618">
                  <c:v>778862.946717367</c:v>
                </c:pt>
                <c:pt idx="41619">
                  <c:v>744089.904780306</c:v>
                </c:pt>
                <c:pt idx="41620">
                  <c:v>710576.428588181</c:v>
                </c:pt>
                <c:pt idx="41621">
                  <c:v>716961.928501229</c:v>
                </c:pt>
                <c:pt idx="41622">
                  <c:v>711365.036944026</c:v>
                </c:pt>
                <c:pt idx="41623">
                  <c:v>818283.2799581595</c:v>
                </c:pt>
                <c:pt idx="41624">
                  <c:v>737518.9041590769</c:v>
                </c:pt>
                <c:pt idx="41625">
                  <c:v>733737.928893933</c:v>
                </c:pt>
                <c:pt idx="41626">
                  <c:v>787098.7777539769</c:v>
                </c:pt>
                <c:pt idx="41627">
                  <c:v>744435.115581553</c:v>
                </c:pt>
                <c:pt idx="41628">
                  <c:v>702115.801477655</c:v>
                </c:pt>
                <c:pt idx="41629">
                  <c:v>736218.2449457839</c:v>
                </c:pt>
                <c:pt idx="41630">
                  <c:v>698062.627606004</c:v>
                </c:pt>
                <c:pt idx="41631">
                  <c:v>725970.021540121</c:v>
                </c:pt>
                <c:pt idx="41632">
                  <c:v>695399.5866998548</c:v>
                </c:pt>
                <c:pt idx="41633">
                  <c:v>805075.2357716977</c:v>
                </c:pt>
                <c:pt idx="41634">
                  <c:v>709569.585697372</c:v>
                </c:pt>
                <c:pt idx="41635">
                  <c:v>746220.266274126</c:v>
                </c:pt>
                <c:pt idx="41636">
                  <c:v>718922.812808951</c:v>
                </c:pt>
                <c:pt idx="41637">
                  <c:v>773887.823416247</c:v>
                </c:pt>
                <c:pt idx="41638">
                  <c:v>699921.599284491</c:v>
                </c:pt>
                <c:pt idx="41639">
                  <c:v>756789.918107705</c:v>
                </c:pt>
                <c:pt idx="41640">
                  <c:v>733636.923588033</c:v>
                </c:pt>
                <c:pt idx="41641">
                  <c:v>695560.949336614</c:v>
                </c:pt>
                <c:pt idx="41642">
                  <c:v>695503.251821654</c:v>
                </c:pt>
                <c:pt idx="41643">
                  <c:v>795362.62685854</c:v>
                </c:pt>
                <c:pt idx="41644">
                  <c:v>724653.617533378</c:v>
                </c:pt>
                <c:pt idx="41645">
                  <c:v>694346.6853040848</c:v>
                </c:pt>
                <c:pt idx="41646">
                  <c:v>748872.399217663</c:v>
                </c:pt>
                <c:pt idx="41647">
                  <c:v>746433.898563802</c:v>
                </c:pt>
                <c:pt idx="41648">
                  <c:v>713104.857447733</c:v>
                </c:pt>
                <c:pt idx="41649">
                  <c:v>728058.08076635</c:v>
                </c:pt>
                <c:pt idx="41650">
                  <c:v>699697.7078389819</c:v>
                </c:pt>
                <c:pt idx="41651">
                  <c:v>767524.683489104</c:v>
                </c:pt>
                <c:pt idx="41652">
                  <c:v>708213.0101381078</c:v>
                </c:pt>
                <c:pt idx="41653">
                  <c:v>833822.008780092</c:v>
                </c:pt>
                <c:pt idx="41654">
                  <c:v>751417.5904736971</c:v>
                </c:pt>
                <c:pt idx="41655">
                  <c:v>731394.583516583</c:v>
                </c:pt>
                <c:pt idx="41656">
                  <c:v>790164.7022484627</c:v>
                </c:pt>
                <c:pt idx="41657">
                  <c:v>726556.745285357</c:v>
                </c:pt>
                <c:pt idx="41658">
                  <c:v>740284.662384889</c:v>
                </c:pt>
                <c:pt idx="41659">
                  <c:v>739431.641028843</c:v>
                </c:pt>
                <c:pt idx="41660">
                  <c:v>708115.744883282</c:v>
                </c:pt>
                <c:pt idx="41661">
                  <c:v>709171.068469075</c:v>
                </c:pt>
                <c:pt idx="41662">
                  <c:v>706729.7431785846</c:v>
                </c:pt>
                <c:pt idx="41663">
                  <c:v>808326.457488924</c:v>
                </c:pt>
                <c:pt idx="41664">
                  <c:v>735406.149917808</c:v>
                </c:pt>
                <c:pt idx="41665">
                  <c:v>703687.656320408</c:v>
                </c:pt>
                <c:pt idx="41666">
                  <c:v>794974.477445686</c:v>
                </c:pt>
                <c:pt idx="41667">
                  <c:v>736847.858540723</c:v>
                </c:pt>
                <c:pt idx="41668">
                  <c:v>709195.645961527</c:v>
                </c:pt>
                <c:pt idx="41669">
                  <c:v>812731.8247797119</c:v>
                </c:pt>
                <c:pt idx="41670">
                  <c:v>714915.933322613</c:v>
                </c:pt>
                <c:pt idx="41671">
                  <c:v>702680.208331125</c:v>
                </c:pt>
                <c:pt idx="41672">
                  <c:v>728766.6848627748</c:v>
                </c:pt>
                <c:pt idx="41673">
                  <c:v>815952.7854411397</c:v>
                </c:pt>
                <c:pt idx="41674">
                  <c:v>747675.138022088</c:v>
                </c:pt>
                <c:pt idx="41675">
                  <c:v>819998.411741903</c:v>
                </c:pt>
                <c:pt idx="41676">
                  <c:v>865796.809857719</c:v>
                </c:pt>
                <c:pt idx="41677">
                  <c:v>806476.5147490795</c:v>
                </c:pt>
                <c:pt idx="41678">
                  <c:v>735193.628120717</c:v>
                </c:pt>
                <c:pt idx="41679">
                  <c:v>713097.54059491</c:v>
                </c:pt>
                <c:pt idx="41680">
                  <c:v>713595.521480843</c:v>
                </c:pt>
                <c:pt idx="41681">
                  <c:v>744034.6141482417</c:v>
                </c:pt>
                <c:pt idx="41682">
                  <c:v>734108.980408098</c:v>
                </c:pt>
                <c:pt idx="41683">
                  <c:v>793391.564898705</c:v>
                </c:pt>
                <c:pt idx="41684">
                  <c:v>736978.385893109</c:v>
                </c:pt>
                <c:pt idx="41685">
                  <c:v>748655.651286574</c:v>
                </c:pt>
                <c:pt idx="41686">
                  <c:v>710221.8191757578</c:v>
                </c:pt>
                <c:pt idx="41687">
                  <c:v>744062.292865668</c:v>
                </c:pt>
                <c:pt idx="41688">
                  <c:v>804201.449241088</c:v>
                </c:pt>
                <c:pt idx="41689">
                  <c:v>1.14872255142895E6</c:v>
                </c:pt>
                <c:pt idx="41690">
                  <c:v>1.77286109418573E6</c:v>
                </c:pt>
                <c:pt idx="41691">
                  <c:v>950208.9824990567</c:v>
                </c:pt>
                <c:pt idx="41692">
                  <c:v>788797.446477302</c:v>
                </c:pt>
                <c:pt idx="41693">
                  <c:v>746605.9739693778</c:v>
                </c:pt>
                <c:pt idx="41694">
                  <c:v>745426.068039507</c:v>
                </c:pt>
                <c:pt idx="41695">
                  <c:v>712275.511921655</c:v>
                </c:pt>
                <c:pt idx="41696">
                  <c:v>748632.166293922</c:v>
                </c:pt>
                <c:pt idx="41697">
                  <c:v>821901.229033039</c:v>
                </c:pt>
                <c:pt idx="41698">
                  <c:v>741421.260333485</c:v>
                </c:pt>
                <c:pt idx="41699">
                  <c:v>711156.185575428</c:v>
                </c:pt>
                <c:pt idx="41700">
                  <c:v>751321.315396966</c:v>
                </c:pt>
                <c:pt idx="41701">
                  <c:v>721665.584025918</c:v>
                </c:pt>
                <c:pt idx="41702">
                  <c:v>746894.62806452</c:v>
                </c:pt>
                <c:pt idx="41703">
                  <c:v>812452.499531225</c:v>
                </c:pt>
                <c:pt idx="41704">
                  <c:v>738451.5271493088</c:v>
                </c:pt>
                <c:pt idx="41705">
                  <c:v>723886.6904408757</c:v>
                </c:pt>
                <c:pt idx="41706">
                  <c:v>789894.3871399969</c:v>
                </c:pt>
                <c:pt idx="41707">
                  <c:v>719790.6329186627</c:v>
                </c:pt>
                <c:pt idx="41708">
                  <c:v>789492.64909181</c:v>
                </c:pt>
                <c:pt idx="41709">
                  <c:v>767272.918716552</c:v>
                </c:pt>
                <c:pt idx="41710">
                  <c:v>722828.39202818</c:v>
                </c:pt>
                <c:pt idx="41711">
                  <c:v>752499.69126702</c:v>
                </c:pt>
                <c:pt idx="41712">
                  <c:v>780817.054204688</c:v>
                </c:pt>
                <c:pt idx="41713">
                  <c:v>891249.810244525</c:v>
                </c:pt>
                <c:pt idx="41714">
                  <c:v>842217.559894702</c:v>
                </c:pt>
                <c:pt idx="41715">
                  <c:v>883524.807464468</c:v>
                </c:pt>
                <c:pt idx="41716">
                  <c:v>897817.867027483</c:v>
                </c:pt>
                <c:pt idx="41717">
                  <c:v>881353.871812109</c:v>
                </c:pt>
                <c:pt idx="41718">
                  <c:v>868530.1775324517</c:v>
                </c:pt>
                <c:pt idx="41719">
                  <c:v>924129.081638603</c:v>
                </c:pt>
                <c:pt idx="41720">
                  <c:v>897047.827926314</c:v>
                </c:pt>
                <c:pt idx="41721">
                  <c:v>866181.924022413</c:v>
                </c:pt>
                <c:pt idx="41722">
                  <c:v>944383.8897970539</c:v>
                </c:pt>
                <c:pt idx="41723">
                  <c:v>907300.910262093</c:v>
                </c:pt>
                <c:pt idx="41724">
                  <c:v>861441.0195393898</c:v>
                </c:pt>
                <c:pt idx="41725">
                  <c:v>924681.697898441</c:v>
                </c:pt>
                <c:pt idx="41726">
                  <c:v>891916.749077744</c:v>
                </c:pt>
                <c:pt idx="41727">
                  <c:v>879196.548953375</c:v>
                </c:pt>
                <c:pt idx="41728">
                  <c:v>872833.522773214</c:v>
                </c:pt>
                <c:pt idx="41729">
                  <c:v>861323.7731620978</c:v>
                </c:pt>
                <c:pt idx="41730">
                  <c:v>901599.683455162</c:v>
                </c:pt>
                <c:pt idx="41731">
                  <c:v>853415.739859948</c:v>
                </c:pt>
                <c:pt idx="41732">
                  <c:v>791161.796455818</c:v>
                </c:pt>
                <c:pt idx="41733">
                  <c:v>774663.695566518</c:v>
                </c:pt>
                <c:pt idx="41734">
                  <c:v>763468.097897484</c:v>
                </c:pt>
                <c:pt idx="41735">
                  <c:v>876628.039872887</c:v>
                </c:pt>
                <c:pt idx="41736">
                  <c:v>809034.0271436869</c:v>
                </c:pt>
                <c:pt idx="41737">
                  <c:v>772455.800538383</c:v>
                </c:pt>
                <c:pt idx="41738">
                  <c:v>782883.7820787895</c:v>
                </c:pt>
                <c:pt idx="41739">
                  <c:v>737005.321342872</c:v>
                </c:pt>
                <c:pt idx="41740">
                  <c:v>710594.2945745545</c:v>
                </c:pt>
                <c:pt idx="41741">
                  <c:v>704801.817876744</c:v>
                </c:pt>
                <c:pt idx="41742">
                  <c:v>810947.7204329571</c:v>
                </c:pt>
                <c:pt idx="41743">
                  <c:v>717140.7229767619</c:v>
                </c:pt>
                <c:pt idx="41744">
                  <c:v>762315.704635427</c:v>
                </c:pt>
                <c:pt idx="41745">
                  <c:v>795565.310006425</c:v>
                </c:pt>
                <c:pt idx="41746">
                  <c:v>753837.950231753</c:v>
                </c:pt>
                <c:pt idx="41747">
                  <c:v>746946.217927375</c:v>
                </c:pt>
                <c:pt idx="41748">
                  <c:v>712875.1843589817</c:v>
                </c:pt>
                <c:pt idx="41749">
                  <c:v>702715.14851212</c:v>
                </c:pt>
                <c:pt idx="41750">
                  <c:v>731168.518146443</c:v>
                </c:pt>
                <c:pt idx="41751">
                  <c:v>710335.7692715839</c:v>
                </c:pt>
                <c:pt idx="41752">
                  <c:v>828170.510891424</c:v>
                </c:pt>
                <c:pt idx="41753">
                  <c:v>699790.749840188</c:v>
                </c:pt>
                <c:pt idx="41754">
                  <c:v>729049.1649409781</c:v>
                </c:pt>
                <c:pt idx="41755">
                  <c:v>752334.792286842</c:v>
                </c:pt>
                <c:pt idx="41756">
                  <c:v>743026.310349134</c:v>
                </c:pt>
                <c:pt idx="41757">
                  <c:v>755545.698722664</c:v>
                </c:pt>
                <c:pt idx="41758">
                  <c:v>699221.899352771</c:v>
                </c:pt>
                <c:pt idx="41759">
                  <c:v>733263.406660429</c:v>
                </c:pt>
                <c:pt idx="41760">
                  <c:v>702589.818822167</c:v>
                </c:pt>
                <c:pt idx="41761">
                  <c:v>791739.592595297</c:v>
                </c:pt>
                <c:pt idx="41762">
                  <c:v>724213.4590792537</c:v>
                </c:pt>
                <c:pt idx="41763">
                  <c:v>740953.62344743</c:v>
                </c:pt>
                <c:pt idx="41764">
                  <c:v>707820.237407295</c:v>
                </c:pt>
                <c:pt idx="41765">
                  <c:v>802107.763405085</c:v>
                </c:pt>
                <c:pt idx="41766">
                  <c:v>730580.749282599</c:v>
                </c:pt>
                <c:pt idx="41767">
                  <c:v>710494.2840108178</c:v>
                </c:pt>
                <c:pt idx="41768">
                  <c:v>737456.440037408</c:v>
                </c:pt>
                <c:pt idx="41769">
                  <c:v>775466.437890292</c:v>
                </c:pt>
                <c:pt idx="41770">
                  <c:v>819377.84945208</c:v>
                </c:pt>
                <c:pt idx="41771">
                  <c:v>819110.2403795958</c:v>
                </c:pt>
                <c:pt idx="41772">
                  <c:v>890835.2009384998</c:v>
                </c:pt>
                <c:pt idx="41773">
                  <c:v>820413.207236184</c:v>
                </c:pt>
                <c:pt idx="41774">
                  <c:v>774214.116509671</c:v>
                </c:pt>
                <c:pt idx="41775">
                  <c:v>787417.1228785748</c:v>
                </c:pt>
                <c:pt idx="41776">
                  <c:v>723579.023245574</c:v>
                </c:pt>
                <c:pt idx="41777">
                  <c:v>811861.820281787</c:v>
                </c:pt>
                <c:pt idx="41778">
                  <c:v>791060.828253294</c:v>
                </c:pt>
                <c:pt idx="41779">
                  <c:v>758457.905615657</c:v>
                </c:pt>
                <c:pt idx="41780">
                  <c:v>792376.2741481115</c:v>
                </c:pt>
                <c:pt idx="41781">
                  <c:v>761463.7915733239</c:v>
                </c:pt>
                <c:pt idx="41782">
                  <c:v>882426.940015283</c:v>
                </c:pt>
                <c:pt idx="41783">
                  <c:v>741476.83265344</c:v>
                </c:pt>
                <c:pt idx="41784">
                  <c:v>817396.441833348</c:v>
                </c:pt>
                <c:pt idx="41785">
                  <c:v>818808.359177845</c:v>
                </c:pt>
                <c:pt idx="41786">
                  <c:v>779078.252864592</c:v>
                </c:pt>
                <c:pt idx="41787">
                  <c:v>778829.695823251</c:v>
                </c:pt>
                <c:pt idx="41788">
                  <c:v>818873.269905211</c:v>
                </c:pt>
                <c:pt idx="41789">
                  <c:v>797900.06379677</c:v>
                </c:pt>
                <c:pt idx="41790">
                  <c:v>814491.980596194</c:v>
                </c:pt>
                <c:pt idx="41791">
                  <c:v>866711.056526608</c:v>
                </c:pt>
                <c:pt idx="41792">
                  <c:v>883115.391987355</c:v>
                </c:pt>
                <c:pt idx="41793">
                  <c:v>813267.629160138</c:v>
                </c:pt>
                <c:pt idx="41794">
                  <c:v>889783.1045789967</c:v>
                </c:pt>
                <c:pt idx="41795">
                  <c:v>868107.037769993</c:v>
                </c:pt>
                <c:pt idx="41796">
                  <c:v>845992.1861686808</c:v>
                </c:pt>
                <c:pt idx="41797">
                  <c:v>906988.2091417167</c:v>
                </c:pt>
                <c:pt idx="41798">
                  <c:v>877865.151235051</c:v>
                </c:pt>
                <c:pt idx="41799">
                  <c:v>900144.18194242</c:v>
                </c:pt>
                <c:pt idx="41800">
                  <c:v>882186.833027586</c:v>
                </c:pt>
                <c:pt idx="41801">
                  <c:v>944240.8990385798</c:v>
                </c:pt>
                <c:pt idx="41802">
                  <c:v>926005.618325587</c:v>
                </c:pt>
                <c:pt idx="41803">
                  <c:v>870676.08295621</c:v>
                </c:pt>
                <c:pt idx="41804">
                  <c:v>1.00054927998941E6</c:v>
                </c:pt>
                <c:pt idx="41805">
                  <c:v>877921.6067991839</c:v>
                </c:pt>
                <c:pt idx="41806">
                  <c:v>832512.0919294589</c:v>
                </c:pt>
                <c:pt idx="41807">
                  <c:v>760016.345933658</c:v>
                </c:pt>
                <c:pt idx="41808">
                  <c:v>847510.967346205</c:v>
                </c:pt>
                <c:pt idx="41809">
                  <c:v>752787.8833701537</c:v>
                </c:pt>
                <c:pt idx="41810">
                  <c:v>741490.448544058</c:v>
                </c:pt>
                <c:pt idx="41811">
                  <c:v>862185.5193673548</c:v>
                </c:pt>
                <c:pt idx="41812">
                  <c:v>801683.913588922</c:v>
                </c:pt>
                <c:pt idx="41813">
                  <c:v>822969.1121875891</c:v>
                </c:pt>
                <c:pt idx="41814">
                  <c:v>795770.953235009</c:v>
                </c:pt>
                <c:pt idx="41815">
                  <c:v>801966.664685809</c:v>
                </c:pt>
                <c:pt idx="41816">
                  <c:v>769718.599681397</c:v>
                </c:pt>
                <c:pt idx="41817">
                  <c:v>768888.358714993</c:v>
                </c:pt>
                <c:pt idx="41818">
                  <c:v>764500.332698092</c:v>
                </c:pt>
                <c:pt idx="41819">
                  <c:v>749404.512676087</c:v>
                </c:pt>
                <c:pt idx="41820">
                  <c:v>724203.6561798778</c:v>
                </c:pt>
                <c:pt idx="41821">
                  <c:v>874199.566077385</c:v>
                </c:pt>
                <c:pt idx="41822">
                  <c:v>795331.432609493</c:v>
                </c:pt>
                <c:pt idx="41823">
                  <c:v>752466.06443428</c:v>
                </c:pt>
                <c:pt idx="41824">
                  <c:v>697982.6644181981</c:v>
                </c:pt>
                <c:pt idx="41825">
                  <c:v>740995.099423106</c:v>
                </c:pt>
                <c:pt idx="41826">
                  <c:v>859182.7854994808</c:v>
                </c:pt>
                <c:pt idx="41827">
                  <c:v>708617.099636219</c:v>
                </c:pt>
                <c:pt idx="41828">
                  <c:v>758053.286304706</c:v>
                </c:pt>
                <c:pt idx="41829">
                  <c:v>727916.636713864</c:v>
                </c:pt>
                <c:pt idx="41830">
                  <c:v>721868.809550885</c:v>
                </c:pt>
                <c:pt idx="41831">
                  <c:v>744137.291393081</c:v>
                </c:pt>
                <c:pt idx="41832">
                  <c:v>726973.15962201</c:v>
                </c:pt>
                <c:pt idx="41833">
                  <c:v>926156.798983327</c:v>
                </c:pt>
                <c:pt idx="41834">
                  <c:v>1.04337305289795E6</c:v>
                </c:pt>
                <c:pt idx="41835">
                  <c:v>1.1653286307543E6</c:v>
                </c:pt>
                <c:pt idx="41836">
                  <c:v>1.10708741091725E6</c:v>
                </c:pt>
                <c:pt idx="41837">
                  <c:v>772232.461951253</c:v>
                </c:pt>
                <c:pt idx="41838">
                  <c:v>732321.2737312198</c:v>
                </c:pt>
                <c:pt idx="41839">
                  <c:v>744279.97338644</c:v>
                </c:pt>
                <c:pt idx="41840">
                  <c:v>740911.14978187</c:v>
                </c:pt>
                <c:pt idx="41841">
                  <c:v>692966.423362166</c:v>
                </c:pt>
                <c:pt idx="41842">
                  <c:v>806078.132241933</c:v>
                </c:pt>
                <c:pt idx="41843">
                  <c:v>715469.801429768</c:v>
                </c:pt>
                <c:pt idx="41844">
                  <c:v>723114.62021254</c:v>
                </c:pt>
                <c:pt idx="41845">
                  <c:v>768721.7734683517</c:v>
                </c:pt>
                <c:pt idx="41846">
                  <c:v>727545.58518625</c:v>
                </c:pt>
                <c:pt idx="41847">
                  <c:v>723083.376409034</c:v>
                </c:pt>
                <c:pt idx="41848">
                  <c:v>699039.349368833</c:v>
                </c:pt>
                <c:pt idx="41849">
                  <c:v>709389.063103343</c:v>
                </c:pt>
                <c:pt idx="41850">
                  <c:v>747942.021696382</c:v>
                </c:pt>
                <c:pt idx="41851">
                  <c:v>709694.562256115</c:v>
                </c:pt>
                <c:pt idx="41852">
                  <c:v>815495.3903197219</c:v>
                </c:pt>
                <c:pt idx="41853">
                  <c:v>718866.8849157619</c:v>
                </c:pt>
                <c:pt idx="41854">
                  <c:v>737130.550517639</c:v>
                </c:pt>
                <c:pt idx="41855">
                  <c:v>771527.597731537</c:v>
                </c:pt>
                <c:pt idx="41856">
                  <c:v>729809.657453188</c:v>
                </c:pt>
                <c:pt idx="41857">
                  <c:v>790184.395455923</c:v>
                </c:pt>
                <c:pt idx="41858">
                  <c:v>735298.657400838</c:v>
                </c:pt>
                <c:pt idx="41859">
                  <c:v>732385.005928725</c:v>
                </c:pt>
                <c:pt idx="41860">
                  <c:v>703832.25084593</c:v>
                </c:pt>
                <c:pt idx="41861">
                  <c:v>716038.215613539</c:v>
                </c:pt>
                <c:pt idx="41862">
                  <c:v>797017.9797440048</c:v>
                </c:pt>
                <c:pt idx="41863">
                  <c:v>695666.3783997819</c:v>
                </c:pt>
                <c:pt idx="41864">
                  <c:v>724732.412954042</c:v>
                </c:pt>
                <c:pt idx="41865">
                  <c:v>795356.693180744</c:v>
                </c:pt>
                <c:pt idx="41866">
                  <c:v>731541.383566115</c:v>
                </c:pt>
                <c:pt idx="41867">
                  <c:v>704561.4686225</c:v>
                </c:pt>
                <c:pt idx="41868">
                  <c:v>733362.180889994</c:v>
                </c:pt>
                <c:pt idx="41869">
                  <c:v>698725.455851873</c:v>
                </c:pt>
                <c:pt idx="41870">
                  <c:v>735065.367390578</c:v>
                </c:pt>
                <c:pt idx="41871">
                  <c:v>703497.372471386</c:v>
                </c:pt>
                <c:pt idx="41872">
                  <c:v>808675.308140511</c:v>
                </c:pt>
                <c:pt idx="41873">
                  <c:v>727497.361196261</c:v>
                </c:pt>
                <c:pt idx="41874">
                  <c:v>733706.855625342</c:v>
                </c:pt>
                <c:pt idx="41875">
                  <c:v>745158.785621022</c:v>
                </c:pt>
                <c:pt idx="41876">
                  <c:v>757910.7931352678</c:v>
                </c:pt>
                <c:pt idx="41877">
                  <c:v>787004.9744605731</c:v>
                </c:pt>
                <c:pt idx="41878">
                  <c:v>784353.113124705</c:v>
                </c:pt>
                <c:pt idx="41879">
                  <c:v>760104.959143695</c:v>
                </c:pt>
                <c:pt idx="41880">
                  <c:v>738389.2829016678</c:v>
                </c:pt>
                <c:pt idx="41881">
                  <c:v>749973.036326443</c:v>
                </c:pt>
                <c:pt idx="41882">
                  <c:v>821583.306962321</c:v>
                </c:pt>
                <c:pt idx="41883">
                  <c:v>755936.595425468</c:v>
                </c:pt>
                <c:pt idx="41884">
                  <c:v>724580.432185681</c:v>
                </c:pt>
                <c:pt idx="41885">
                  <c:v>785974.651615737</c:v>
                </c:pt>
                <c:pt idx="41886">
                  <c:v>793152.396723525</c:v>
                </c:pt>
                <c:pt idx="41887">
                  <c:v>740836.1872760998</c:v>
                </c:pt>
                <c:pt idx="41888">
                  <c:v>748390.1446482748</c:v>
                </c:pt>
                <c:pt idx="41889">
                  <c:v>716407.598031328</c:v>
                </c:pt>
                <c:pt idx="41890">
                  <c:v>780698.261694387</c:v>
                </c:pt>
                <c:pt idx="41891">
                  <c:v>777781.142007787</c:v>
                </c:pt>
                <c:pt idx="41892">
                  <c:v>869695.263268707</c:v>
                </c:pt>
                <c:pt idx="41893">
                  <c:v>749776.181596552</c:v>
                </c:pt>
                <c:pt idx="41894">
                  <c:v>718951.233272274</c:v>
                </c:pt>
                <c:pt idx="41895">
                  <c:v>807148.509205845</c:v>
                </c:pt>
                <c:pt idx="41896">
                  <c:v>726796.1395407169</c:v>
                </c:pt>
                <c:pt idx="41897">
                  <c:v>749110.3971463789</c:v>
                </c:pt>
                <c:pt idx="41898">
                  <c:v>749518.944266582</c:v>
                </c:pt>
                <c:pt idx="41899">
                  <c:v>721451.517915922</c:v>
                </c:pt>
                <c:pt idx="41900">
                  <c:v>747239.6966282621</c:v>
                </c:pt>
                <c:pt idx="41901">
                  <c:v>720394.096652662</c:v>
                </c:pt>
                <c:pt idx="41902">
                  <c:v>821893.156844376</c:v>
                </c:pt>
                <c:pt idx="41903">
                  <c:v>769390.96213102</c:v>
                </c:pt>
                <c:pt idx="41904">
                  <c:v>750367.112895589</c:v>
                </c:pt>
                <c:pt idx="41905">
                  <c:v>831197.140594797</c:v>
                </c:pt>
                <c:pt idx="41906">
                  <c:v>803053.481168726</c:v>
                </c:pt>
                <c:pt idx="41907">
                  <c:v>763574.7877926087</c:v>
                </c:pt>
                <c:pt idx="41908">
                  <c:v>766224.920845153</c:v>
                </c:pt>
                <c:pt idx="41909">
                  <c:v>765400.697434828</c:v>
                </c:pt>
                <c:pt idx="41910">
                  <c:v>716611.634325104</c:v>
                </c:pt>
                <c:pt idx="41911">
                  <c:v>750546.1773976869</c:v>
                </c:pt>
                <c:pt idx="41912">
                  <c:v>829954.464887351</c:v>
                </c:pt>
                <c:pt idx="41913">
                  <c:v>728435.11752622</c:v>
                </c:pt>
                <c:pt idx="41914">
                  <c:v>759474.913528691</c:v>
                </c:pt>
                <c:pt idx="41915">
                  <c:v>792237.13706002</c:v>
                </c:pt>
                <c:pt idx="41916">
                  <c:v>754483.490632463</c:v>
                </c:pt>
                <c:pt idx="41917">
                  <c:v>762169.493551696</c:v>
                </c:pt>
                <c:pt idx="41918">
                  <c:v>763799.048003197</c:v>
                </c:pt>
                <c:pt idx="41919">
                  <c:v>723947.2371174528</c:v>
                </c:pt>
                <c:pt idx="41920">
                  <c:v>755622.991926693</c:v>
                </c:pt>
                <c:pt idx="41921">
                  <c:v>747108.686313326</c:v>
                </c:pt>
                <c:pt idx="41922">
                  <c:v>827990.221843853</c:v>
                </c:pt>
                <c:pt idx="41923">
                  <c:v>729310.963881452</c:v>
                </c:pt>
                <c:pt idx="41924">
                  <c:v>790604.6997950969</c:v>
                </c:pt>
                <c:pt idx="41925">
                  <c:v>775539.434765358</c:v>
                </c:pt>
                <c:pt idx="41926">
                  <c:v>781085.943682623</c:v>
                </c:pt>
                <c:pt idx="41927">
                  <c:v>712704.504430186</c:v>
                </c:pt>
                <c:pt idx="41928">
                  <c:v>763456.326464484</c:v>
                </c:pt>
                <c:pt idx="41929">
                  <c:v>720750.497426261</c:v>
                </c:pt>
                <c:pt idx="41930">
                  <c:v>721179.651126098</c:v>
                </c:pt>
                <c:pt idx="41931">
                  <c:v>827346.347103152</c:v>
                </c:pt>
                <c:pt idx="41932">
                  <c:v>754359.1744448139</c:v>
                </c:pt>
                <c:pt idx="41933">
                  <c:v>720005.95277726</c:v>
                </c:pt>
                <c:pt idx="41934">
                  <c:v>1.12951080917718E6</c:v>
                </c:pt>
                <c:pt idx="41935">
                  <c:v>1.52543550149099E6</c:v>
                </c:pt>
                <c:pt idx="41936">
                  <c:v>771489.6675780808</c:v>
                </c:pt>
                <c:pt idx="41937">
                  <c:v>762559.665754981</c:v>
                </c:pt>
                <c:pt idx="41938">
                  <c:v>725289.450795583</c:v>
                </c:pt>
                <c:pt idx="41939">
                  <c:v>748104.676998916</c:v>
                </c:pt>
                <c:pt idx="41940">
                  <c:v>787521.206223982</c:v>
                </c:pt>
                <c:pt idx="41941">
                  <c:v>887947.307482662</c:v>
                </c:pt>
                <c:pt idx="41942">
                  <c:v>820051.736732072</c:v>
                </c:pt>
                <c:pt idx="41943">
                  <c:v>838061.599181018</c:v>
                </c:pt>
                <c:pt idx="41944">
                  <c:v>784182.162961065</c:v>
                </c:pt>
                <c:pt idx="41945">
                  <c:v>784261.320763402</c:v>
                </c:pt>
                <c:pt idx="41946">
                  <c:v>840914.7840713077</c:v>
                </c:pt>
                <c:pt idx="41947">
                  <c:v>819433.5844753828</c:v>
                </c:pt>
                <c:pt idx="41948">
                  <c:v>841153.5746109858</c:v>
                </c:pt>
                <c:pt idx="41949">
                  <c:v>818480.6123767848</c:v>
                </c:pt>
                <c:pt idx="41950">
                  <c:v>800666.323762671</c:v>
                </c:pt>
                <c:pt idx="41951">
                  <c:v>862450.034303626</c:v>
                </c:pt>
                <c:pt idx="41952">
                  <c:v>818453.163593531</c:v>
                </c:pt>
                <c:pt idx="41953">
                  <c:v>817673.678513046</c:v>
                </c:pt>
                <c:pt idx="41954">
                  <c:v>791866.290735893</c:v>
                </c:pt>
                <c:pt idx="41955">
                  <c:v>820424.6595942598</c:v>
                </c:pt>
                <c:pt idx="41956">
                  <c:v>846558.805984263</c:v>
                </c:pt>
                <c:pt idx="41957">
                  <c:v>853388.637906897</c:v>
                </c:pt>
                <c:pt idx="41958">
                  <c:v>820355.09590729</c:v>
                </c:pt>
                <c:pt idx="41959">
                  <c:v>822129.735810793</c:v>
                </c:pt>
                <c:pt idx="41960">
                  <c:v>799430.4497708719</c:v>
                </c:pt>
                <c:pt idx="41961">
                  <c:v>835654.570441817</c:v>
                </c:pt>
                <c:pt idx="41962">
                  <c:v>790015.13653254</c:v>
                </c:pt>
                <c:pt idx="41963">
                  <c:v>886750.1921533197</c:v>
                </c:pt>
                <c:pt idx="41964">
                  <c:v>813609.807177701</c:v>
                </c:pt>
                <c:pt idx="41965">
                  <c:v>804563.909988397</c:v>
                </c:pt>
                <c:pt idx="41966">
                  <c:v>861755.52488626</c:v>
                </c:pt>
                <c:pt idx="41967">
                  <c:v>792375.322180168</c:v>
                </c:pt>
                <c:pt idx="41968">
                  <c:v>750586.734791031</c:v>
                </c:pt>
                <c:pt idx="41969">
                  <c:v>723631.617902763</c:v>
                </c:pt>
                <c:pt idx="41970">
                  <c:v>722712.6899727361</c:v>
                </c:pt>
                <c:pt idx="41971">
                  <c:v>754457.890303351</c:v>
                </c:pt>
                <c:pt idx="41972">
                  <c:v>720001.300126578</c:v>
                </c:pt>
                <c:pt idx="41973">
                  <c:v>799121.2705415087</c:v>
                </c:pt>
                <c:pt idx="41974">
                  <c:v>752570.650545337</c:v>
                </c:pt>
                <c:pt idx="41975">
                  <c:v>746279.425376015</c:v>
                </c:pt>
                <c:pt idx="41976">
                  <c:v>756953.814424684</c:v>
                </c:pt>
                <c:pt idx="41977">
                  <c:v>757946.56364239</c:v>
                </c:pt>
                <c:pt idx="41978">
                  <c:v>816223.308025147</c:v>
                </c:pt>
                <c:pt idx="41979">
                  <c:v>734999.761449335</c:v>
                </c:pt>
                <c:pt idx="41980">
                  <c:v>752144.818187516</c:v>
                </c:pt>
                <c:pt idx="41981">
                  <c:v>711391.018475605</c:v>
                </c:pt>
                <c:pt idx="41982">
                  <c:v>748091.69965462</c:v>
                </c:pt>
                <c:pt idx="41983">
                  <c:v>810753.058980256</c:v>
                </c:pt>
                <c:pt idx="41984">
                  <c:v>720021.08145552</c:v>
                </c:pt>
                <c:pt idx="41985">
                  <c:v>762906.393321551</c:v>
                </c:pt>
                <c:pt idx="41986">
                  <c:v>805774.462001581</c:v>
                </c:pt>
                <c:pt idx="41987">
                  <c:v>748312.901819408</c:v>
                </c:pt>
                <c:pt idx="41988">
                  <c:v>705512.060003601</c:v>
                </c:pt>
                <c:pt idx="41989">
                  <c:v>959465.352279262</c:v>
                </c:pt>
                <c:pt idx="41990">
                  <c:v>976261.407845391</c:v>
                </c:pt>
                <c:pt idx="41991">
                  <c:v>1.00033067231248E6</c:v>
                </c:pt>
                <c:pt idx="41992">
                  <c:v>1.16302937562065E6</c:v>
                </c:pt>
                <c:pt idx="41993">
                  <c:v>1.31616845234447E6</c:v>
                </c:pt>
                <c:pt idx="41994">
                  <c:v>1.22702523624485E6</c:v>
                </c:pt>
                <c:pt idx="41995">
                  <c:v>1.24957743836057E6</c:v>
                </c:pt>
                <c:pt idx="41996">
                  <c:v>1.24213440449136E6</c:v>
                </c:pt>
                <c:pt idx="41997">
                  <c:v>1.30798435182049E6</c:v>
                </c:pt>
                <c:pt idx="41998">
                  <c:v>1.21496855137087E6</c:v>
                </c:pt>
                <c:pt idx="41999">
                  <c:v>1.01900536281401E6</c:v>
                </c:pt>
                <c:pt idx="42000">
                  <c:v>1.00165112736405E6</c:v>
                </c:pt>
                <c:pt idx="42001">
                  <c:v>983867.57284063</c:v>
                </c:pt>
                <c:pt idx="42002">
                  <c:v>990494.322283263</c:v>
                </c:pt>
                <c:pt idx="42003">
                  <c:v>1.09081905289037E6</c:v>
                </c:pt>
                <c:pt idx="42004">
                  <c:v>1.02156913211609E6</c:v>
                </c:pt>
                <c:pt idx="42005">
                  <c:v>984733.940810889</c:v>
                </c:pt>
                <c:pt idx="42006">
                  <c:v>1.09588657734839E6</c:v>
                </c:pt>
                <c:pt idx="42007">
                  <c:v>1.06133102832473E6</c:v>
                </c:pt>
                <c:pt idx="42008">
                  <c:v>1.0225883917936E6</c:v>
                </c:pt>
                <c:pt idx="42009">
                  <c:v>1.00793378881487E6</c:v>
                </c:pt>
                <c:pt idx="42010">
                  <c:v>984638.544310848</c:v>
                </c:pt>
                <c:pt idx="42011">
                  <c:v>1.03869386575406E6</c:v>
                </c:pt>
                <c:pt idx="42012">
                  <c:v>989815.627724705</c:v>
                </c:pt>
                <c:pt idx="42013">
                  <c:v>1.09021435516665E6</c:v>
                </c:pt>
                <c:pt idx="42014">
                  <c:v>1.0677805074731E6</c:v>
                </c:pt>
                <c:pt idx="42015">
                  <c:v>971740.316535007</c:v>
                </c:pt>
                <c:pt idx="42016">
                  <c:v>1.05475206865037E6</c:v>
                </c:pt>
                <c:pt idx="42017">
                  <c:v>984655.106398496</c:v>
                </c:pt>
                <c:pt idx="42018">
                  <c:v>999564.430362051</c:v>
                </c:pt>
                <c:pt idx="42019">
                  <c:v>1.00297434985213E6</c:v>
                </c:pt>
                <c:pt idx="42020">
                  <c:v>971561.620855351</c:v>
                </c:pt>
                <c:pt idx="42021">
                  <c:v>994735.059898632</c:v>
                </c:pt>
                <c:pt idx="42022">
                  <c:v>976842.2773384806</c:v>
                </c:pt>
                <c:pt idx="42023">
                  <c:v>975265.152698429</c:v>
                </c:pt>
                <c:pt idx="42024">
                  <c:v>749594.819095445</c:v>
                </c:pt>
                <c:pt idx="42025">
                  <c:v>722345.749992811</c:v>
                </c:pt>
                <c:pt idx="42026">
                  <c:v>802985.990260061</c:v>
                </c:pt>
                <c:pt idx="42027">
                  <c:v>722333.2953766737</c:v>
                </c:pt>
                <c:pt idx="42028">
                  <c:v>746489.068634263</c:v>
                </c:pt>
                <c:pt idx="42029">
                  <c:v>736918.59600312</c:v>
                </c:pt>
                <c:pt idx="42030">
                  <c:v>950026.273754998</c:v>
                </c:pt>
                <c:pt idx="42031">
                  <c:v>960771.666386405</c:v>
                </c:pt>
                <c:pt idx="42032">
                  <c:v>731528.882947925</c:v>
                </c:pt>
                <c:pt idx="42033">
                  <c:v>796990.991594191</c:v>
                </c:pt>
                <c:pt idx="42034">
                  <c:v>719429.940010061</c:v>
                </c:pt>
                <c:pt idx="42035">
                  <c:v>741325.655332569</c:v>
                </c:pt>
                <c:pt idx="42036">
                  <c:v>780334.7089181069</c:v>
                </c:pt>
                <c:pt idx="42037">
                  <c:v>743315.242999137</c:v>
                </c:pt>
                <c:pt idx="42038">
                  <c:v>734389.741160223</c:v>
                </c:pt>
                <c:pt idx="42039">
                  <c:v>705452.371145219</c:v>
                </c:pt>
                <c:pt idx="42040">
                  <c:v>706425.922315532</c:v>
                </c:pt>
                <c:pt idx="42041">
                  <c:v>738193.27625496</c:v>
                </c:pt>
                <c:pt idx="42042">
                  <c:v>707075.563436882</c:v>
                </c:pt>
                <c:pt idx="42043">
                  <c:v>831891.210829977</c:v>
                </c:pt>
                <c:pt idx="42044">
                  <c:v>707946.35387252</c:v>
                </c:pt>
                <c:pt idx="42045">
                  <c:v>784941.428415402</c:v>
                </c:pt>
                <c:pt idx="42046">
                  <c:v>824155.157886</c:v>
                </c:pt>
                <c:pt idx="42047">
                  <c:v>796387.26900273</c:v>
                </c:pt>
                <c:pt idx="42048">
                  <c:v>838501.741394564</c:v>
                </c:pt>
                <c:pt idx="42049">
                  <c:v>846547.061148317</c:v>
                </c:pt>
                <c:pt idx="42050">
                  <c:v>1.32516619451065E6</c:v>
                </c:pt>
                <c:pt idx="42051">
                  <c:v>1.3004865479647E6</c:v>
                </c:pt>
                <c:pt idx="42052">
                  <c:v>1.43066309048467E6</c:v>
                </c:pt>
                <c:pt idx="42053">
                  <c:v>1.35031771600874E6</c:v>
                </c:pt>
                <c:pt idx="42054">
                  <c:v>1.25058420526969E6</c:v>
                </c:pt>
                <c:pt idx="42055">
                  <c:v>1.30821139372236E6</c:v>
                </c:pt>
                <c:pt idx="42056">
                  <c:v>1.26276064603179E6</c:v>
                </c:pt>
                <c:pt idx="42057">
                  <c:v>736837.463440471</c:v>
                </c:pt>
                <c:pt idx="42058">
                  <c:v>707394.24422952</c:v>
                </c:pt>
                <c:pt idx="42059">
                  <c:v>709636.5047319819</c:v>
                </c:pt>
                <c:pt idx="42060">
                  <c:v>740736.721895403</c:v>
                </c:pt>
                <c:pt idx="42061">
                  <c:v>719583.435153097</c:v>
                </c:pt>
                <c:pt idx="42062">
                  <c:v>817494.929875661</c:v>
                </c:pt>
                <c:pt idx="42063">
                  <c:v>739837.708607585</c:v>
                </c:pt>
                <c:pt idx="42064">
                  <c:v>708583.9099469639</c:v>
                </c:pt>
                <c:pt idx="42065">
                  <c:v>739353.180603956</c:v>
                </c:pt>
                <c:pt idx="42066">
                  <c:v>776877.030449083</c:v>
                </c:pt>
                <c:pt idx="42067">
                  <c:v>753564.387247073</c:v>
                </c:pt>
                <c:pt idx="42068">
                  <c:v>789875.5844981645</c:v>
                </c:pt>
                <c:pt idx="42069">
                  <c:v>775673.841853003</c:v>
                </c:pt>
                <c:pt idx="42070">
                  <c:v>746227.924671586</c:v>
                </c:pt>
                <c:pt idx="42071">
                  <c:v>744667.921326389</c:v>
                </c:pt>
                <c:pt idx="42072">
                  <c:v>827581.813209496</c:v>
                </c:pt>
                <c:pt idx="42073">
                  <c:v>773883.89301903</c:v>
                </c:pt>
                <c:pt idx="42074">
                  <c:v>749838.454239267</c:v>
                </c:pt>
                <c:pt idx="42075">
                  <c:v>798182.1729130289</c:v>
                </c:pt>
                <c:pt idx="42076">
                  <c:v>860916.617408129</c:v>
                </c:pt>
                <c:pt idx="42077">
                  <c:v>801597.424297478</c:v>
                </c:pt>
                <c:pt idx="42078">
                  <c:v>800599.5249403787</c:v>
                </c:pt>
                <c:pt idx="42079">
                  <c:v>1.09624784417921E6</c:v>
                </c:pt>
                <c:pt idx="42080">
                  <c:v>1.15670729581925E6</c:v>
                </c:pt>
                <c:pt idx="42081">
                  <c:v>1.19893620542402E6</c:v>
                </c:pt>
                <c:pt idx="42082">
                  <c:v>1.1521272375609E6</c:v>
                </c:pt>
                <c:pt idx="42083">
                  <c:v>1.00551276430037E6</c:v>
                </c:pt>
                <c:pt idx="42084">
                  <c:v>977687.2981742978</c:v>
                </c:pt>
                <c:pt idx="42085">
                  <c:v>853818.653109517</c:v>
                </c:pt>
                <c:pt idx="42086">
                  <c:v>845101.6506440541</c:v>
                </c:pt>
                <c:pt idx="42087">
                  <c:v>865386.448599435</c:v>
                </c:pt>
                <c:pt idx="42088">
                  <c:v>794176.021430293</c:v>
                </c:pt>
                <c:pt idx="42089">
                  <c:v>749199.126587635</c:v>
                </c:pt>
                <c:pt idx="42090">
                  <c:v>777877.919891596</c:v>
                </c:pt>
                <c:pt idx="42091">
                  <c:v>720350.899658129</c:v>
                </c:pt>
                <c:pt idx="42092">
                  <c:v>820843.725440633</c:v>
                </c:pt>
                <c:pt idx="42093">
                  <c:v>717858.909214216</c:v>
                </c:pt>
                <c:pt idx="42094">
                  <c:v>814617.801197181</c:v>
                </c:pt>
                <c:pt idx="42095">
                  <c:v>732166.918797679</c:v>
                </c:pt>
                <c:pt idx="42096">
                  <c:v>758101.103494375</c:v>
                </c:pt>
                <c:pt idx="42097">
                  <c:v>766104.137619797</c:v>
                </c:pt>
                <c:pt idx="42098">
                  <c:v>745479.7908027598</c:v>
                </c:pt>
                <c:pt idx="42099">
                  <c:v>814265.8996480848</c:v>
                </c:pt>
                <c:pt idx="42100">
                  <c:v>782810.888923812</c:v>
                </c:pt>
                <c:pt idx="42101">
                  <c:v>725540.360590388</c:v>
                </c:pt>
                <c:pt idx="42102">
                  <c:v>793540.7758798918</c:v>
                </c:pt>
                <c:pt idx="42103">
                  <c:v>816598.873598546</c:v>
                </c:pt>
                <c:pt idx="42104">
                  <c:v>747304.836880895</c:v>
                </c:pt>
                <c:pt idx="42105">
                  <c:v>715802.879687965</c:v>
                </c:pt>
                <c:pt idx="42106">
                  <c:v>745419.452262884</c:v>
                </c:pt>
                <c:pt idx="42107">
                  <c:v>716324.158558744</c:v>
                </c:pt>
                <c:pt idx="42108">
                  <c:v>917598.7523819747</c:v>
                </c:pt>
                <c:pt idx="42109">
                  <c:v>719659.601842057</c:v>
                </c:pt>
                <c:pt idx="42110">
                  <c:v>751298.240963903</c:v>
                </c:pt>
                <c:pt idx="42111">
                  <c:v>718705.55408305</c:v>
                </c:pt>
                <c:pt idx="42112">
                  <c:v>789159.018937086</c:v>
                </c:pt>
                <c:pt idx="42113">
                  <c:v>769750.6289981508</c:v>
                </c:pt>
                <c:pt idx="42114">
                  <c:v>782106.1731595697</c:v>
                </c:pt>
                <c:pt idx="42115">
                  <c:v>750122.640966557</c:v>
                </c:pt>
                <c:pt idx="42116">
                  <c:v>763050.126582875</c:v>
                </c:pt>
                <c:pt idx="42117">
                  <c:v>724401.716922811</c:v>
                </c:pt>
                <c:pt idx="42118">
                  <c:v>775248.61260653</c:v>
                </c:pt>
                <c:pt idx="42119">
                  <c:v>759938.572010021</c:v>
                </c:pt>
                <c:pt idx="42120">
                  <c:v>712411.150629103</c:v>
                </c:pt>
                <c:pt idx="42121">
                  <c:v>705022.7135630519</c:v>
                </c:pt>
                <c:pt idx="42122">
                  <c:v>781796.094924491</c:v>
                </c:pt>
                <c:pt idx="42123">
                  <c:v>760993.881797543</c:v>
                </c:pt>
                <c:pt idx="42124">
                  <c:v>796347.900781261</c:v>
                </c:pt>
                <c:pt idx="42125">
                  <c:v>764415.437536901</c:v>
                </c:pt>
                <c:pt idx="42126">
                  <c:v>749168.063765649</c:v>
                </c:pt>
                <c:pt idx="42127">
                  <c:v>708706.386573005</c:v>
                </c:pt>
                <c:pt idx="42128">
                  <c:v>703880.357017752</c:v>
                </c:pt>
                <c:pt idx="42129">
                  <c:v>733450.368200624</c:v>
                </c:pt>
                <c:pt idx="42130">
                  <c:v>737348.0620185719</c:v>
                </c:pt>
                <c:pt idx="42131">
                  <c:v>698856.6756710371</c:v>
                </c:pt>
                <c:pt idx="42132">
                  <c:v>770865.720475085</c:v>
                </c:pt>
                <c:pt idx="42133">
                  <c:v>770447.0647478</c:v>
                </c:pt>
                <c:pt idx="42134">
                  <c:v>770857.3843195369</c:v>
                </c:pt>
                <c:pt idx="42135">
                  <c:v>712238.766483802</c:v>
                </c:pt>
                <c:pt idx="42136">
                  <c:v>746465.461444796</c:v>
                </c:pt>
                <c:pt idx="42137">
                  <c:v>791675.812486242</c:v>
                </c:pt>
                <c:pt idx="42138">
                  <c:v>731195.93232606</c:v>
                </c:pt>
                <c:pt idx="42139">
                  <c:v>705077.269704082</c:v>
                </c:pt>
                <c:pt idx="42140">
                  <c:v>706822.498327647</c:v>
                </c:pt>
                <c:pt idx="42141">
                  <c:v>716555.863079535</c:v>
                </c:pt>
                <c:pt idx="42142">
                  <c:v>795948.422552404</c:v>
                </c:pt>
                <c:pt idx="42143">
                  <c:v>726227.456558793</c:v>
                </c:pt>
                <c:pt idx="42144">
                  <c:v>770609.400328904</c:v>
                </c:pt>
                <c:pt idx="42145">
                  <c:v>732061.840342094</c:v>
                </c:pt>
                <c:pt idx="42146">
                  <c:v>729257.467384156</c:v>
                </c:pt>
                <c:pt idx="42147">
                  <c:v>699667.498196452</c:v>
                </c:pt>
                <c:pt idx="42148">
                  <c:v>727822.8723384677</c:v>
                </c:pt>
                <c:pt idx="42149">
                  <c:v>738652.077784697</c:v>
                </c:pt>
                <c:pt idx="42150">
                  <c:v>761805.65512619</c:v>
                </c:pt>
                <c:pt idx="42151">
                  <c:v>728920.2575476748</c:v>
                </c:pt>
                <c:pt idx="42152">
                  <c:v>774288.2847144027</c:v>
                </c:pt>
                <c:pt idx="42153">
                  <c:v>794138.42935368</c:v>
                </c:pt>
                <c:pt idx="42154">
                  <c:v>752581.812491957</c:v>
                </c:pt>
                <c:pt idx="42155">
                  <c:v>912811.533731912</c:v>
                </c:pt>
                <c:pt idx="42156">
                  <c:v>736001.059585785</c:v>
                </c:pt>
                <c:pt idx="42157">
                  <c:v>733829.7144617789</c:v>
                </c:pt>
                <c:pt idx="42158">
                  <c:v>1.18778878243718E6</c:v>
                </c:pt>
                <c:pt idx="42159">
                  <c:v>1.50471826330646E6</c:v>
                </c:pt>
                <c:pt idx="42160">
                  <c:v>765066.865683245</c:v>
                </c:pt>
                <c:pt idx="42161">
                  <c:v>740565.015351742</c:v>
                </c:pt>
                <c:pt idx="42162">
                  <c:v>714983.822509033</c:v>
                </c:pt>
                <c:pt idx="42163">
                  <c:v>787655.1729588758</c:v>
                </c:pt>
                <c:pt idx="42164">
                  <c:v>815105.71645078</c:v>
                </c:pt>
                <c:pt idx="42165">
                  <c:v>744145.7755114028</c:v>
                </c:pt>
                <c:pt idx="42166">
                  <c:v>733186.026472454</c:v>
                </c:pt>
                <c:pt idx="42167">
                  <c:v>709535.845950851</c:v>
                </c:pt>
                <c:pt idx="42168">
                  <c:v>729235.588253778</c:v>
                </c:pt>
                <c:pt idx="42169">
                  <c:v>763386.931443777</c:v>
                </c:pt>
                <c:pt idx="42170">
                  <c:v>710306.636134203</c:v>
                </c:pt>
                <c:pt idx="42171">
                  <c:v>771724.94600364</c:v>
                </c:pt>
                <c:pt idx="42172">
                  <c:v>720881.9908485637</c:v>
                </c:pt>
                <c:pt idx="42173">
                  <c:v>819604.5970728048</c:v>
                </c:pt>
                <c:pt idx="42174">
                  <c:v>789799.343714689</c:v>
                </c:pt>
                <c:pt idx="42175">
                  <c:v>738145.6257196169</c:v>
                </c:pt>
                <c:pt idx="42176">
                  <c:v>725292.5499382728</c:v>
                </c:pt>
                <c:pt idx="42177">
                  <c:v>721793.5881321607</c:v>
                </c:pt>
                <c:pt idx="42178">
                  <c:v>702851.857830578</c:v>
                </c:pt>
                <c:pt idx="42179">
                  <c:v>739755.878968236</c:v>
                </c:pt>
                <c:pt idx="42180">
                  <c:v>712642.838027995</c:v>
                </c:pt>
                <c:pt idx="42181">
                  <c:v>726504.825994301</c:v>
                </c:pt>
                <c:pt idx="42182">
                  <c:v>731389.778425114</c:v>
                </c:pt>
                <c:pt idx="42183">
                  <c:v>773060.867607962</c:v>
                </c:pt>
                <c:pt idx="42184">
                  <c:v>762744.507557224</c:v>
                </c:pt>
                <c:pt idx="42185">
                  <c:v>783940.7771338646</c:v>
                </c:pt>
                <c:pt idx="42186">
                  <c:v>715508.981614077</c:v>
                </c:pt>
                <c:pt idx="42187">
                  <c:v>747518.2163168639</c:v>
                </c:pt>
                <c:pt idx="42188">
                  <c:v>710182.893501192</c:v>
                </c:pt>
                <c:pt idx="42189">
                  <c:v>785753.52564975</c:v>
                </c:pt>
                <c:pt idx="42190">
                  <c:v>727023.2842931838</c:v>
                </c:pt>
                <c:pt idx="42191">
                  <c:v>702063.119393545</c:v>
                </c:pt>
                <c:pt idx="42192">
                  <c:v>700108.834576173</c:v>
                </c:pt>
                <c:pt idx="42193">
                  <c:v>771652.458381511</c:v>
                </c:pt>
                <c:pt idx="42194">
                  <c:v>738776.453073882</c:v>
                </c:pt>
                <c:pt idx="42195">
                  <c:v>802984.056336448</c:v>
                </c:pt>
                <c:pt idx="42196">
                  <c:v>742958.804381039</c:v>
                </c:pt>
                <c:pt idx="42197">
                  <c:v>746926.190837629</c:v>
                </c:pt>
                <c:pt idx="42198">
                  <c:v>716903.5875049827</c:v>
                </c:pt>
                <c:pt idx="42199">
                  <c:v>712271.330513403</c:v>
                </c:pt>
                <c:pt idx="42200">
                  <c:v>742453.386661488</c:v>
                </c:pt>
                <c:pt idx="42201">
                  <c:v>737890.780425236</c:v>
                </c:pt>
                <c:pt idx="42202">
                  <c:v>712656.620895729</c:v>
                </c:pt>
                <c:pt idx="42203">
                  <c:v>786151.952347668</c:v>
                </c:pt>
                <c:pt idx="42204">
                  <c:v>784609.1311789778</c:v>
                </c:pt>
                <c:pt idx="42205">
                  <c:v>740497.720821881</c:v>
                </c:pt>
                <c:pt idx="42206">
                  <c:v>700168.46848514</c:v>
                </c:pt>
                <c:pt idx="42207">
                  <c:v>771376.778892751</c:v>
                </c:pt>
                <c:pt idx="42208">
                  <c:v>770058.1041157545</c:v>
                </c:pt>
                <c:pt idx="42209">
                  <c:v>889568.9957093598</c:v>
                </c:pt>
                <c:pt idx="42210">
                  <c:v>702138.357124491</c:v>
                </c:pt>
                <c:pt idx="42211">
                  <c:v>708306.508832758</c:v>
                </c:pt>
                <c:pt idx="42212">
                  <c:v>806407.115805266</c:v>
                </c:pt>
                <c:pt idx="42213">
                  <c:v>701490.145127828</c:v>
                </c:pt>
                <c:pt idx="42214">
                  <c:v>760524.306072861</c:v>
                </c:pt>
                <c:pt idx="42215">
                  <c:v>754894.087582403</c:v>
                </c:pt>
                <c:pt idx="42216">
                  <c:v>750625.255450564</c:v>
                </c:pt>
                <c:pt idx="42217">
                  <c:v>700261.3897887538</c:v>
                </c:pt>
                <c:pt idx="42218">
                  <c:v>703319.0945245</c:v>
                </c:pt>
                <c:pt idx="42219">
                  <c:v>741959.168991659</c:v>
                </c:pt>
                <c:pt idx="42220">
                  <c:v>760711.7547683398</c:v>
                </c:pt>
                <c:pt idx="42221">
                  <c:v>753588.2365707639</c:v>
                </c:pt>
                <c:pt idx="42222">
                  <c:v>718827.029186211</c:v>
                </c:pt>
                <c:pt idx="42223">
                  <c:v>748479.543128322</c:v>
                </c:pt>
                <c:pt idx="42224">
                  <c:v>780806.906502184</c:v>
                </c:pt>
                <c:pt idx="42225">
                  <c:v>804088.562066488</c:v>
                </c:pt>
                <c:pt idx="42226">
                  <c:v>738155.822649118</c:v>
                </c:pt>
                <c:pt idx="42227">
                  <c:v>731299.6253390301</c:v>
                </c:pt>
                <c:pt idx="42228">
                  <c:v>701782.460041903</c:v>
                </c:pt>
                <c:pt idx="42229">
                  <c:v>729906.224628888</c:v>
                </c:pt>
                <c:pt idx="42230">
                  <c:v>751551.347834845</c:v>
                </c:pt>
                <c:pt idx="42231">
                  <c:v>739191.230707862</c:v>
                </c:pt>
                <c:pt idx="42232">
                  <c:v>710735.91011719</c:v>
                </c:pt>
                <c:pt idx="42233">
                  <c:v>730901.9091634739</c:v>
                </c:pt>
                <c:pt idx="42234">
                  <c:v>780707.1798083717</c:v>
                </c:pt>
                <c:pt idx="42235">
                  <c:v>785709.446407616</c:v>
                </c:pt>
                <c:pt idx="42236">
                  <c:v>762538.038690361</c:v>
                </c:pt>
                <c:pt idx="42237">
                  <c:v>753651.437653443</c:v>
                </c:pt>
                <c:pt idx="42238">
                  <c:v>743615.786413338</c:v>
                </c:pt>
                <c:pt idx="42239">
                  <c:v>709364.948521209</c:v>
                </c:pt>
                <c:pt idx="42240">
                  <c:v>761594.000116525</c:v>
                </c:pt>
                <c:pt idx="42241">
                  <c:v>781053.746105869</c:v>
                </c:pt>
                <c:pt idx="42242">
                  <c:v>728285.3959080769</c:v>
                </c:pt>
                <c:pt idx="42243">
                  <c:v>813696.017946928</c:v>
                </c:pt>
                <c:pt idx="42244">
                  <c:v>779537.9196089</c:v>
                </c:pt>
                <c:pt idx="42245">
                  <c:v>757243.491559843</c:v>
                </c:pt>
                <c:pt idx="42246">
                  <c:v>740938.633825537</c:v>
                </c:pt>
                <c:pt idx="42247">
                  <c:v>741020.71563676</c:v>
                </c:pt>
                <c:pt idx="42248">
                  <c:v>706869.293312942</c:v>
                </c:pt>
                <c:pt idx="42249">
                  <c:v>706159.7771026967</c:v>
                </c:pt>
                <c:pt idx="42250">
                  <c:v>732299.839327815</c:v>
                </c:pt>
                <c:pt idx="42251">
                  <c:v>755474.0629195789</c:v>
                </c:pt>
                <c:pt idx="42252">
                  <c:v>701795.6851504989</c:v>
                </c:pt>
                <c:pt idx="42253">
                  <c:v>837541.2910909677</c:v>
                </c:pt>
                <c:pt idx="42254">
                  <c:v>845645.3109780578</c:v>
                </c:pt>
                <c:pt idx="42255">
                  <c:v>844792.2863392008</c:v>
                </c:pt>
                <c:pt idx="42256">
                  <c:v>840970.144155124</c:v>
                </c:pt>
                <c:pt idx="42257">
                  <c:v>709482.553032797</c:v>
                </c:pt>
                <c:pt idx="42258">
                  <c:v>748701.987896536</c:v>
                </c:pt>
                <c:pt idx="42259">
                  <c:v>738779.3030196597</c:v>
                </c:pt>
                <c:pt idx="42260">
                  <c:v>753760.339788508</c:v>
                </c:pt>
                <c:pt idx="42261">
                  <c:v>703825.426323463</c:v>
                </c:pt>
                <c:pt idx="42262">
                  <c:v>745655.414873236</c:v>
                </c:pt>
                <c:pt idx="42263">
                  <c:v>797763.033522619</c:v>
                </c:pt>
                <c:pt idx="42264">
                  <c:v>820500.72523323</c:v>
                </c:pt>
                <c:pt idx="42265">
                  <c:v>763697.420272429</c:v>
                </c:pt>
                <c:pt idx="42266">
                  <c:v>753621.348706506</c:v>
                </c:pt>
                <c:pt idx="42267">
                  <c:v>981276.401606195</c:v>
                </c:pt>
                <c:pt idx="42268">
                  <c:v>958284.462015281</c:v>
                </c:pt>
                <c:pt idx="42269">
                  <c:v>943886.747683623</c:v>
                </c:pt>
                <c:pt idx="42270">
                  <c:v>901792.126231364</c:v>
                </c:pt>
                <c:pt idx="42271">
                  <c:v>740600.6792711117</c:v>
                </c:pt>
                <c:pt idx="42272">
                  <c:v>753500.101927967</c:v>
                </c:pt>
                <c:pt idx="42273">
                  <c:v>823818.9839181928</c:v>
                </c:pt>
                <c:pt idx="42274">
                  <c:v>884338.0633483951</c:v>
                </c:pt>
                <c:pt idx="42275">
                  <c:v>1.15751443090098E6</c:v>
                </c:pt>
                <c:pt idx="42276">
                  <c:v>900827.1847994695</c:v>
                </c:pt>
                <c:pt idx="42277">
                  <c:v>857263.0084980651</c:v>
                </c:pt>
                <c:pt idx="42278">
                  <c:v>902595.965648468</c:v>
                </c:pt>
                <c:pt idx="42279">
                  <c:v>794121.506079415</c:v>
                </c:pt>
                <c:pt idx="42280">
                  <c:v>787437.370698325</c:v>
                </c:pt>
                <c:pt idx="42281">
                  <c:v>778461.323775717</c:v>
                </c:pt>
                <c:pt idx="42282">
                  <c:v>842339.261583188</c:v>
                </c:pt>
                <c:pt idx="42283">
                  <c:v>734435.566488918</c:v>
                </c:pt>
                <c:pt idx="42284">
                  <c:v>796591.557331939</c:v>
                </c:pt>
                <c:pt idx="42285">
                  <c:v>777645.506917894</c:v>
                </c:pt>
                <c:pt idx="42286">
                  <c:v>824500.107954656</c:v>
                </c:pt>
                <c:pt idx="42287">
                  <c:v>771746.610811179</c:v>
                </c:pt>
                <c:pt idx="42288">
                  <c:v>726113.236221302</c:v>
                </c:pt>
                <c:pt idx="42289">
                  <c:v>725990.824407961</c:v>
                </c:pt>
                <c:pt idx="42290">
                  <c:v>755063.309556726</c:v>
                </c:pt>
                <c:pt idx="42291">
                  <c:v>725936.121855841</c:v>
                </c:pt>
                <c:pt idx="42292">
                  <c:v>827348.1708921789</c:v>
                </c:pt>
                <c:pt idx="42293">
                  <c:v>728650.42751259</c:v>
                </c:pt>
                <c:pt idx="42294">
                  <c:v>827412.065467806</c:v>
                </c:pt>
                <c:pt idx="42295">
                  <c:v>791867.050338921</c:v>
                </c:pt>
                <c:pt idx="42296">
                  <c:v>743536.651253451</c:v>
                </c:pt>
                <c:pt idx="42297">
                  <c:v>848028.1093141545</c:v>
                </c:pt>
                <c:pt idx="42298">
                  <c:v>976035.095357649</c:v>
                </c:pt>
                <c:pt idx="42299">
                  <c:v>738214.7047128858</c:v>
                </c:pt>
                <c:pt idx="42300">
                  <c:v>759785.725224309</c:v>
                </c:pt>
                <c:pt idx="42301">
                  <c:v>737276.871965608</c:v>
                </c:pt>
                <c:pt idx="42302">
                  <c:v>838491.12348115</c:v>
                </c:pt>
                <c:pt idx="42303">
                  <c:v>751878.4742604637</c:v>
                </c:pt>
                <c:pt idx="42304">
                  <c:v>839257.7295442567</c:v>
                </c:pt>
                <c:pt idx="42305">
                  <c:v>773203.514303102</c:v>
                </c:pt>
                <c:pt idx="42306">
                  <c:v>842661.2390494439</c:v>
                </c:pt>
                <c:pt idx="42307">
                  <c:v>998984.726733032</c:v>
                </c:pt>
                <c:pt idx="42308">
                  <c:v>992327.1713425578</c:v>
                </c:pt>
                <c:pt idx="42309">
                  <c:v>757348.770737915</c:v>
                </c:pt>
                <c:pt idx="42310">
                  <c:v>836278.056479456</c:v>
                </c:pt>
                <c:pt idx="42311">
                  <c:v>791117.916941386</c:v>
                </c:pt>
                <c:pt idx="42312">
                  <c:v>802158.46007069</c:v>
                </c:pt>
                <c:pt idx="42313">
                  <c:v>723397.079626754</c:v>
                </c:pt>
                <c:pt idx="42314">
                  <c:v>744195.72760892</c:v>
                </c:pt>
                <c:pt idx="42315">
                  <c:v>823519.483990402</c:v>
                </c:pt>
                <c:pt idx="42316">
                  <c:v>733940.345780132</c:v>
                </c:pt>
                <c:pt idx="42317">
                  <c:v>742597.750754767</c:v>
                </c:pt>
                <c:pt idx="42318">
                  <c:v>721582.659486181</c:v>
                </c:pt>
                <c:pt idx="42319">
                  <c:v>732973.36659817</c:v>
                </c:pt>
                <c:pt idx="42320">
                  <c:v>736457.698782251</c:v>
                </c:pt>
                <c:pt idx="42321">
                  <c:v>791052.414124512</c:v>
                </c:pt>
                <c:pt idx="42322">
                  <c:v>775774.166158963</c:v>
                </c:pt>
                <c:pt idx="42323">
                  <c:v>716181.140253181</c:v>
                </c:pt>
                <c:pt idx="42324">
                  <c:v>804602.079451356</c:v>
                </c:pt>
                <c:pt idx="42325">
                  <c:v>752059.4999584708</c:v>
                </c:pt>
                <c:pt idx="42326">
                  <c:v>722862.5875479719</c:v>
                </c:pt>
                <c:pt idx="42327">
                  <c:v>762015.204225035</c:v>
                </c:pt>
                <c:pt idx="42328">
                  <c:v>855900.6901481237</c:v>
                </c:pt>
                <c:pt idx="42329">
                  <c:v>774915.151473118</c:v>
                </c:pt>
                <c:pt idx="42330">
                  <c:v>730850.82952145</c:v>
                </c:pt>
                <c:pt idx="42331">
                  <c:v>850259.033117148</c:v>
                </c:pt>
                <c:pt idx="42332">
                  <c:v>749019.853102936</c:v>
                </c:pt>
                <c:pt idx="42333">
                  <c:v>764380.7555395658</c:v>
                </c:pt>
                <c:pt idx="42334">
                  <c:v>796211.1953440667</c:v>
                </c:pt>
                <c:pt idx="42335">
                  <c:v>743316.535618686</c:v>
                </c:pt>
                <c:pt idx="42336">
                  <c:v>713431.822856411</c:v>
                </c:pt>
                <c:pt idx="42337">
                  <c:v>732782.436429968</c:v>
                </c:pt>
                <c:pt idx="42338">
                  <c:v>707853.695628945</c:v>
                </c:pt>
                <c:pt idx="42339">
                  <c:v>744622.97190695</c:v>
                </c:pt>
                <c:pt idx="42340">
                  <c:v>712227.305806471</c:v>
                </c:pt>
                <c:pt idx="42341">
                  <c:v>815243.123696074</c:v>
                </c:pt>
                <c:pt idx="42342">
                  <c:v>739007.126799178</c:v>
                </c:pt>
                <c:pt idx="42343">
                  <c:v>793908.186273121</c:v>
                </c:pt>
                <c:pt idx="42344">
                  <c:v>713775.948985154</c:v>
                </c:pt>
                <c:pt idx="42345">
                  <c:v>793013.860817373</c:v>
                </c:pt>
                <c:pt idx="42346">
                  <c:v>782043.924855302</c:v>
                </c:pt>
                <c:pt idx="42347">
                  <c:v>751423.363179267</c:v>
                </c:pt>
                <c:pt idx="42348">
                  <c:v>801967.359498333</c:v>
                </c:pt>
                <c:pt idx="42349">
                  <c:v>778644.7484494939</c:v>
                </c:pt>
                <c:pt idx="42350">
                  <c:v>743576.586125019</c:v>
                </c:pt>
                <c:pt idx="42351">
                  <c:v>802856.336677301</c:v>
                </c:pt>
                <c:pt idx="42352">
                  <c:v>794789.167781647</c:v>
                </c:pt>
                <c:pt idx="42353">
                  <c:v>768518.0947922748</c:v>
                </c:pt>
                <c:pt idx="42354">
                  <c:v>740670.380791994</c:v>
                </c:pt>
                <c:pt idx="42355">
                  <c:v>712023.418131923</c:v>
                </c:pt>
                <c:pt idx="42356">
                  <c:v>748877.913478734</c:v>
                </c:pt>
                <c:pt idx="42357">
                  <c:v>808691.872226801</c:v>
                </c:pt>
                <c:pt idx="42358">
                  <c:v>903630.818088555</c:v>
                </c:pt>
                <c:pt idx="42359">
                  <c:v>876658.441247185</c:v>
                </c:pt>
                <c:pt idx="42360">
                  <c:v>955012.8843465151</c:v>
                </c:pt>
                <c:pt idx="42361">
                  <c:v>956101.426832606</c:v>
                </c:pt>
                <c:pt idx="42362">
                  <c:v>1.00547743191973E6</c:v>
                </c:pt>
                <c:pt idx="42363">
                  <c:v>1.01170341680125E6</c:v>
                </c:pt>
                <c:pt idx="42364">
                  <c:v>866115.9521704639</c:v>
                </c:pt>
                <c:pt idx="42365">
                  <c:v>842594.2551781308</c:v>
                </c:pt>
                <c:pt idx="42366">
                  <c:v>803475.7815699497</c:v>
                </c:pt>
                <c:pt idx="42367">
                  <c:v>863058.6413098041</c:v>
                </c:pt>
                <c:pt idx="42368">
                  <c:v>869360.645107057</c:v>
                </c:pt>
                <c:pt idx="42369">
                  <c:v>809781.619183916</c:v>
                </c:pt>
                <c:pt idx="42370">
                  <c:v>882484.379891473</c:v>
                </c:pt>
                <c:pt idx="42371">
                  <c:v>888725.954403044</c:v>
                </c:pt>
                <c:pt idx="42372">
                  <c:v>855505.4993127119</c:v>
                </c:pt>
                <c:pt idx="42373">
                  <c:v>838192.137683095</c:v>
                </c:pt>
                <c:pt idx="42374">
                  <c:v>812859.4145925739</c:v>
                </c:pt>
                <c:pt idx="42375">
                  <c:v>817814.47558553</c:v>
                </c:pt>
                <c:pt idx="42376">
                  <c:v>820019.2884746578</c:v>
                </c:pt>
                <c:pt idx="42377">
                  <c:v>824922.7714192787</c:v>
                </c:pt>
                <c:pt idx="42378">
                  <c:v>794208.06701098</c:v>
                </c:pt>
                <c:pt idx="42379">
                  <c:v>825996.307632325</c:v>
                </c:pt>
                <c:pt idx="42380">
                  <c:v>857234.499405578</c:v>
                </c:pt>
                <c:pt idx="42381">
                  <c:v>888397.909382851</c:v>
                </c:pt>
                <c:pt idx="42382">
                  <c:v>818065.47277744</c:v>
                </c:pt>
                <c:pt idx="42383">
                  <c:v>795236.611580252</c:v>
                </c:pt>
                <c:pt idx="42384">
                  <c:v>844656.403069607</c:v>
                </c:pt>
                <c:pt idx="42385">
                  <c:v>844316.576676323</c:v>
                </c:pt>
                <c:pt idx="42386">
                  <c:v>824956.484987774</c:v>
                </c:pt>
                <c:pt idx="42387">
                  <c:v>775280.485892112</c:v>
                </c:pt>
                <c:pt idx="42388">
                  <c:v>776264.127051442</c:v>
                </c:pt>
                <c:pt idx="42389">
                  <c:v>782628.402275068</c:v>
                </c:pt>
                <c:pt idx="42390">
                  <c:v>788057.0997689178</c:v>
                </c:pt>
                <c:pt idx="42391">
                  <c:v>752580.7785661798</c:v>
                </c:pt>
                <c:pt idx="42392">
                  <c:v>762974.418692436</c:v>
                </c:pt>
                <c:pt idx="42393">
                  <c:v>777987.115633638</c:v>
                </c:pt>
                <c:pt idx="42394">
                  <c:v>719766.195903973</c:v>
                </c:pt>
                <c:pt idx="42395">
                  <c:v>703064.319116846</c:v>
                </c:pt>
                <c:pt idx="42396">
                  <c:v>703680.720642692</c:v>
                </c:pt>
                <c:pt idx="42397">
                  <c:v>752014.148176656</c:v>
                </c:pt>
                <c:pt idx="42398">
                  <c:v>738959.829195674</c:v>
                </c:pt>
                <c:pt idx="42399">
                  <c:v>777943.5279896921</c:v>
                </c:pt>
                <c:pt idx="42400">
                  <c:v>755902.9911735581</c:v>
                </c:pt>
                <c:pt idx="42401">
                  <c:v>750939.526848992</c:v>
                </c:pt>
                <c:pt idx="42402">
                  <c:v>728732.466161675</c:v>
                </c:pt>
                <c:pt idx="42403">
                  <c:v>726509.998089142</c:v>
                </c:pt>
                <c:pt idx="42404">
                  <c:v>757727.754446538</c:v>
                </c:pt>
                <c:pt idx="42405">
                  <c:v>738228.2980485896</c:v>
                </c:pt>
                <c:pt idx="42406">
                  <c:v>712353.0203985547</c:v>
                </c:pt>
                <c:pt idx="42407">
                  <c:v>701229.2820404489</c:v>
                </c:pt>
                <c:pt idx="42408">
                  <c:v>697988.446729099</c:v>
                </c:pt>
                <c:pt idx="42409">
                  <c:v>814548.998350539</c:v>
                </c:pt>
                <c:pt idx="42410">
                  <c:v>703257.788487609</c:v>
                </c:pt>
                <c:pt idx="42411">
                  <c:v>798265.397993893</c:v>
                </c:pt>
                <c:pt idx="42412">
                  <c:v>726229.3823781667</c:v>
                </c:pt>
                <c:pt idx="42413">
                  <c:v>731445.33043677</c:v>
                </c:pt>
                <c:pt idx="42414">
                  <c:v>709813.506163953</c:v>
                </c:pt>
                <c:pt idx="42415">
                  <c:v>728417.95384225</c:v>
                </c:pt>
                <c:pt idx="42416">
                  <c:v>766629.379202913</c:v>
                </c:pt>
                <c:pt idx="42417">
                  <c:v>730529.710262416</c:v>
                </c:pt>
                <c:pt idx="42418">
                  <c:v>742591.969534889</c:v>
                </c:pt>
                <c:pt idx="42419">
                  <c:v>795448.727116221</c:v>
                </c:pt>
                <c:pt idx="42420">
                  <c:v>876054.055810221</c:v>
                </c:pt>
                <c:pt idx="42421">
                  <c:v>782850.971667566</c:v>
                </c:pt>
                <c:pt idx="42422">
                  <c:v>763557.514212942</c:v>
                </c:pt>
                <c:pt idx="42423">
                  <c:v>761907.031825671</c:v>
                </c:pt>
                <c:pt idx="42424">
                  <c:v>765949.734483816</c:v>
                </c:pt>
                <c:pt idx="42425">
                  <c:v>751387.960693721</c:v>
                </c:pt>
                <c:pt idx="42426">
                  <c:v>771985.018730052</c:v>
                </c:pt>
                <c:pt idx="42427">
                  <c:v>780829.012095931</c:v>
                </c:pt>
                <c:pt idx="42428">
                  <c:v>778618.846418405</c:v>
                </c:pt>
                <c:pt idx="42429">
                  <c:v>752862.802101095</c:v>
                </c:pt>
                <c:pt idx="42430">
                  <c:v>822417.622330833</c:v>
                </c:pt>
                <c:pt idx="42431">
                  <c:v>810313.628838129</c:v>
                </c:pt>
                <c:pt idx="42432">
                  <c:v>798601.9420780598</c:v>
                </c:pt>
                <c:pt idx="42433">
                  <c:v>777258.356215838</c:v>
                </c:pt>
                <c:pt idx="42434">
                  <c:v>737183.358112147</c:v>
                </c:pt>
                <c:pt idx="42435">
                  <c:v>773085.224593222</c:v>
                </c:pt>
                <c:pt idx="42436">
                  <c:v>761295.014485035</c:v>
                </c:pt>
                <c:pt idx="42437">
                  <c:v>834909.264834661</c:v>
                </c:pt>
                <c:pt idx="42438">
                  <c:v>785867.356515164</c:v>
                </c:pt>
                <c:pt idx="42439">
                  <c:v>729464.896548731</c:v>
                </c:pt>
                <c:pt idx="42440">
                  <c:v>830641.631810248</c:v>
                </c:pt>
                <c:pt idx="42441">
                  <c:v>830286.536151678</c:v>
                </c:pt>
                <c:pt idx="42442">
                  <c:v>778650.114621251</c:v>
                </c:pt>
                <c:pt idx="42443">
                  <c:v>902400.6871689785</c:v>
                </c:pt>
                <c:pt idx="42444">
                  <c:v>1.07669840221911E6</c:v>
                </c:pt>
                <c:pt idx="42445">
                  <c:v>1.02893067665641E6</c:v>
                </c:pt>
                <c:pt idx="42446">
                  <c:v>1.03123356236977E6</c:v>
                </c:pt>
                <c:pt idx="42447">
                  <c:v>908518.883321493</c:v>
                </c:pt>
                <c:pt idx="42448">
                  <c:v>730635.006645845</c:v>
                </c:pt>
                <c:pt idx="42449">
                  <c:v>731366.830367537</c:v>
                </c:pt>
                <c:pt idx="42450">
                  <c:v>772641.654637215</c:v>
                </c:pt>
                <c:pt idx="42451">
                  <c:v>740217.6971781965</c:v>
                </c:pt>
                <c:pt idx="42452">
                  <c:v>796332.2860742341</c:v>
                </c:pt>
                <c:pt idx="42453">
                  <c:v>796948.568060169</c:v>
                </c:pt>
                <c:pt idx="42454">
                  <c:v>804757.889797445</c:v>
                </c:pt>
                <c:pt idx="42455">
                  <c:v>857973.650683001</c:v>
                </c:pt>
                <c:pt idx="42456">
                  <c:v>788305.741808853</c:v>
                </c:pt>
                <c:pt idx="42457">
                  <c:v>743546.91162722</c:v>
                </c:pt>
                <c:pt idx="42458">
                  <c:v>830822.397655373</c:v>
                </c:pt>
                <c:pt idx="42459">
                  <c:v>764855.3191414927</c:v>
                </c:pt>
                <c:pt idx="42460">
                  <c:v>753271.932942112</c:v>
                </c:pt>
                <c:pt idx="42461">
                  <c:v>774354.433516581</c:v>
                </c:pt>
                <c:pt idx="42462">
                  <c:v>812072.976412057</c:v>
                </c:pt>
                <c:pt idx="42463">
                  <c:v>870917.267862705</c:v>
                </c:pt>
                <c:pt idx="42464">
                  <c:v>812924.7961772598</c:v>
                </c:pt>
                <c:pt idx="42465">
                  <c:v>786222.7875726478</c:v>
                </c:pt>
                <c:pt idx="42466">
                  <c:v>750280.591269868</c:v>
                </c:pt>
                <c:pt idx="42467">
                  <c:v>752944.31703961</c:v>
                </c:pt>
                <c:pt idx="42468">
                  <c:v>785882.770753976</c:v>
                </c:pt>
                <c:pt idx="42469">
                  <c:v>779520.727551486</c:v>
                </c:pt>
                <c:pt idx="42470">
                  <c:v>758097.173526698</c:v>
                </c:pt>
                <c:pt idx="42471">
                  <c:v>751318.100858087</c:v>
                </c:pt>
                <c:pt idx="42472">
                  <c:v>846039.869990552</c:v>
                </c:pt>
                <c:pt idx="42473">
                  <c:v>753519.070661692</c:v>
                </c:pt>
                <c:pt idx="42474">
                  <c:v>772026.226114147</c:v>
                </c:pt>
                <c:pt idx="42475">
                  <c:v>777591.015669693</c:v>
                </c:pt>
                <c:pt idx="42476">
                  <c:v>776212.221313347</c:v>
                </c:pt>
                <c:pt idx="42477">
                  <c:v>784644.1352783678</c:v>
                </c:pt>
                <c:pt idx="42478">
                  <c:v>738357.0897775239</c:v>
                </c:pt>
                <c:pt idx="42479">
                  <c:v>802154.174386301</c:v>
                </c:pt>
                <c:pt idx="42480">
                  <c:v>768039.554824227</c:v>
                </c:pt>
                <c:pt idx="42481">
                  <c:v>759898.129447725</c:v>
                </c:pt>
                <c:pt idx="42482">
                  <c:v>837356.540865215</c:v>
                </c:pt>
                <c:pt idx="42483">
                  <c:v>806723.0738690071</c:v>
                </c:pt>
                <c:pt idx="42484">
                  <c:v>773439.02349317</c:v>
                </c:pt>
                <c:pt idx="42485">
                  <c:v>803861.632825002</c:v>
                </c:pt>
                <c:pt idx="42486">
                  <c:v>783819.834774092</c:v>
                </c:pt>
                <c:pt idx="42487">
                  <c:v>765869.502671146</c:v>
                </c:pt>
                <c:pt idx="42488">
                  <c:v>755969.695286842</c:v>
                </c:pt>
                <c:pt idx="42489">
                  <c:v>793021.716781124</c:v>
                </c:pt>
                <c:pt idx="42490">
                  <c:v>803748.919797392</c:v>
                </c:pt>
                <c:pt idx="42491">
                  <c:v>768519.818865218</c:v>
                </c:pt>
                <c:pt idx="42492">
                  <c:v>849237.2264192698</c:v>
                </c:pt>
                <c:pt idx="42493">
                  <c:v>873603.89565104</c:v>
                </c:pt>
                <c:pt idx="42494">
                  <c:v>847744.656594013</c:v>
                </c:pt>
                <c:pt idx="42495">
                  <c:v>829852.062668576</c:v>
                </c:pt>
                <c:pt idx="42496">
                  <c:v>886732.431157966</c:v>
                </c:pt>
                <c:pt idx="42497">
                  <c:v>851715.059256618</c:v>
                </c:pt>
                <c:pt idx="42498">
                  <c:v>1.25308908810981E6</c:v>
                </c:pt>
                <c:pt idx="42499">
                  <c:v>1.22064253430902E6</c:v>
                </c:pt>
                <c:pt idx="42500">
                  <c:v>1.24645858671678E6</c:v>
                </c:pt>
                <c:pt idx="42501">
                  <c:v>1.18497144113222E6</c:v>
                </c:pt>
                <c:pt idx="42502">
                  <c:v>1.25458316889125E6</c:v>
                </c:pt>
                <c:pt idx="42503">
                  <c:v>1.1905573091772E6</c:v>
                </c:pt>
                <c:pt idx="42504">
                  <c:v>1.24028609455504E6</c:v>
                </c:pt>
                <c:pt idx="42505">
                  <c:v>1.19850172555781E6</c:v>
                </c:pt>
                <c:pt idx="42506">
                  <c:v>1.24142520719814E6</c:v>
                </c:pt>
                <c:pt idx="42507">
                  <c:v>1.17591962301401E6</c:v>
                </c:pt>
                <c:pt idx="42508">
                  <c:v>1.17234174293691E6</c:v>
                </c:pt>
                <c:pt idx="42509">
                  <c:v>967576.108337842</c:v>
                </c:pt>
                <c:pt idx="42510">
                  <c:v>786818.898150111</c:v>
                </c:pt>
                <c:pt idx="42511">
                  <c:v>748506.429347661</c:v>
                </c:pt>
                <c:pt idx="42512">
                  <c:v>775628.325344358</c:v>
                </c:pt>
                <c:pt idx="42513">
                  <c:v>841233.443174381</c:v>
                </c:pt>
                <c:pt idx="42514">
                  <c:v>1.13266299618694E6</c:v>
                </c:pt>
                <c:pt idx="42515">
                  <c:v>1.35088229421087E6</c:v>
                </c:pt>
                <c:pt idx="42516">
                  <c:v>1.30132194023885E6</c:v>
                </c:pt>
                <c:pt idx="42517">
                  <c:v>1.2568867764578E6</c:v>
                </c:pt>
                <c:pt idx="42518">
                  <c:v>1.28372680802725E6</c:v>
                </c:pt>
                <c:pt idx="42519">
                  <c:v>1.2585937387487E6</c:v>
                </c:pt>
                <c:pt idx="42520">
                  <c:v>1.31082444423847E6</c:v>
                </c:pt>
                <c:pt idx="42521">
                  <c:v>1.25932087963769E6</c:v>
                </c:pt>
                <c:pt idx="42522">
                  <c:v>1.25607341143794E6</c:v>
                </c:pt>
                <c:pt idx="42523">
                  <c:v>1.35373018224471E6</c:v>
                </c:pt>
                <c:pt idx="42524">
                  <c:v>1.26898458076507E6</c:v>
                </c:pt>
                <c:pt idx="42525">
                  <c:v>1.33302720175138E6</c:v>
                </c:pt>
                <c:pt idx="42526">
                  <c:v>1.28445126868153E6</c:v>
                </c:pt>
                <c:pt idx="42527">
                  <c:v>961447.2757102018</c:v>
                </c:pt>
                <c:pt idx="42528">
                  <c:v>750068.424428198</c:v>
                </c:pt>
                <c:pt idx="42529">
                  <c:v>785575.521541715</c:v>
                </c:pt>
                <c:pt idx="42530">
                  <c:v>726423.33362791</c:v>
                </c:pt>
                <c:pt idx="42531">
                  <c:v>788388.74631585</c:v>
                </c:pt>
                <c:pt idx="42532">
                  <c:v>738839.163495923</c:v>
                </c:pt>
                <c:pt idx="42533">
                  <c:v>804622.027912483</c:v>
                </c:pt>
                <c:pt idx="42534">
                  <c:v>808188.300853189</c:v>
                </c:pt>
                <c:pt idx="42535">
                  <c:v>765423.5321598619</c:v>
                </c:pt>
                <c:pt idx="42536">
                  <c:v>757407.6725424208</c:v>
                </c:pt>
                <c:pt idx="42537">
                  <c:v>742325.276412393</c:v>
                </c:pt>
                <c:pt idx="42538">
                  <c:v>732286.487813343</c:v>
                </c:pt>
                <c:pt idx="42539">
                  <c:v>757324.172424723</c:v>
                </c:pt>
                <c:pt idx="42540">
                  <c:v>740776.150710481</c:v>
                </c:pt>
                <c:pt idx="42541">
                  <c:v>747879.2890175737</c:v>
                </c:pt>
                <c:pt idx="42542">
                  <c:v>747672.488857989</c:v>
                </c:pt>
                <c:pt idx="42543">
                  <c:v>787237.987742842</c:v>
                </c:pt>
                <c:pt idx="42544">
                  <c:v>782975.7004604531</c:v>
                </c:pt>
                <c:pt idx="42545">
                  <c:v>788064.2976752101</c:v>
                </c:pt>
                <c:pt idx="42546">
                  <c:v>733947.3541725531</c:v>
                </c:pt>
                <c:pt idx="42547">
                  <c:v>792043.876960994</c:v>
                </c:pt>
                <c:pt idx="42548">
                  <c:v>736644.25658647</c:v>
                </c:pt>
                <c:pt idx="42549">
                  <c:v>818599.72443231</c:v>
                </c:pt>
                <c:pt idx="42550">
                  <c:v>746763.132513311</c:v>
                </c:pt>
                <c:pt idx="42551">
                  <c:v>736502.558876302</c:v>
                </c:pt>
                <c:pt idx="42552">
                  <c:v>742810.490753286</c:v>
                </c:pt>
                <c:pt idx="42553">
                  <c:v>822283.399208623</c:v>
                </c:pt>
                <c:pt idx="42554">
                  <c:v>785674.118415249</c:v>
                </c:pt>
                <c:pt idx="42555">
                  <c:v>835506.2105322598</c:v>
                </c:pt>
                <c:pt idx="42556">
                  <c:v>769336.1848898578</c:v>
                </c:pt>
                <c:pt idx="42557">
                  <c:v>758594.426512998</c:v>
                </c:pt>
                <c:pt idx="42558">
                  <c:v>724629.635982186</c:v>
                </c:pt>
                <c:pt idx="42559">
                  <c:v>726521.641746923</c:v>
                </c:pt>
                <c:pt idx="42560">
                  <c:v>767540.5591992131</c:v>
                </c:pt>
                <c:pt idx="42561">
                  <c:v>760427.912745913</c:v>
                </c:pt>
                <c:pt idx="42562">
                  <c:v>725536.229863239</c:v>
                </c:pt>
                <c:pt idx="42563">
                  <c:v>973537.676252043</c:v>
                </c:pt>
                <c:pt idx="42564">
                  <c:v>1.04112672693446E6</c:v>
                </c:pt>
                <c:pt idx="42565">
                  <c:v>996167.626683902</c:v>
                </c:pt>
                <c:pt idx="42566">
                  <c:v>957554.456743935</c:v>
                </c:pt>
                <c:pt idx="42567">
                  <c:v>2.29260438996094E6</c:v>
                </c:pt>
                <c:pt idx="42568">
                  <c:v>2.43290943861343E6</c:v>
                </c:pt>
                <c:pt idx="42569">
                  <c:v>2.13769982560548E6</c:v>
                </c:pt>
                <c:pt idx="42570">
                  <c:v>901494.714757402</c:v>
                </c:pt>
                <c:pt idx="42571">
                  <c:v>2.51015549969932E6</c:v>
                </c:pt>
                <c:pt idx="42572">
                  <c:v>3.31420129284919E6</c:v>
                </c:pt>
                <c:pt idx="42573">
                  <c:v>934533.786023587</c:v>
                </c:pt>
                <c:pt idx="42574">
                  <c:v>992109.153407267</c:v>
                </c:pt>
                <c:pt idx="42575">
                  <c:v>989085.026350398</c:v>
                </c:pt>
                <c:pt idx="42576">
                  <c:v>972430.332622082</c:v>
                </c:pt>
                <c:pt idx="42577">
                  <c:v>938182.828022939</c:v>
                </c:pt>
                <c:pt idx="42578">
                  <c:v>941428.049392732</c:v>
                </c:pt>
                <c:pt idx="42579">
                  <c:v>994087.972232304</c:v>
                </c:pt>
                <c:pt idx="42580">
                  <c:v>996241.563542544</c:v>
                </c:pt>
                <c:pt idx="42581">
                  <c:v>978351.662095643</c:v>
                </c:pt>
                <c:pt idx="42582">
                  <c:v>924270.819615648</c:v>
                </c:pt>
                <c:pt idx="42583">
                  <c:v>954980.576029723</c:v>
                </c:pt>
                <c:pt idx="42584">
                  <c:v>996664.369473648</c:v>
                </c:pt>
                <c:pt idx="42585">
                  <c:v>1.01630412238437E6</c:v>
                </c:pt>
                <c:pt idx="42586">
                  <c:v>951854.152965728</c:v>
                </c:pt>
                <c:pt idx="42587">
                  <c:v>954843.465427577</c:v>
                </c:pt>
                <c:pt idx="42588">
                  <c:v>796969.134936619</c:v>
                </c:pt>
                <c:pt idx="42589">
                  <c:v>735695.893095813</c:v>
                </c:pt>
                <c:pt idx="42590">
                  <c:v>738380.665531373</c:v>
                </c:pt>
                <c:pt idx="42591">
                  <c:v>748000.388967821</c:v>
                </c:pt>
                <c:pt idx="42592">
                  <c:v>718102.860317528</c:v>
                </c:pt>
                <c:pt idx="42593">
                  <c:v>746127.749296805</c:v>
                </c:pt>
                <c:pt idx="42594">
                  <c:v>774100.807482619</c:v>
                </c:pt>
                <c:pt idx="42595">
                  <c:v>778350.411154794</c:v>
                </c:pt>
                <c:pt idx="42596">
                  <c:v>737574.493555463</c:v>
                </c:pt>
                <c:pt idx="42597">
                  <c:v>732269.327419152</c:v>
                </c:pt>
                <c:pt idx="42598">
                  <c:v>740932.443906278</c:v>
                </c:pt>
                <c:pt idx="42599">
                  <c:v>704199.590767058</c:v>
                </c:pt>
                <c:pt idx="42600">
                  <c:v>733645.063554913</c:v>
                </c:pt>
                <c:pt idx="42601">
                  <c:v>782478.33823488</c:v>
                </c:pt>
                <c:pt idx="42602">
                  <c:v>719860.008890517</c:v>
                </c:pt>
                <c:pt idx="42603">
                  <c:v>782882.204436486</c:v>
                </c:pt>
                <c:pt idx="42604">
                  <c:v>766458.6873870639</c:v>
                </c:pt>
                <c:pt idx="42605">
                  <c:v>768226.675905316</c:v>
                </c:pt>
                <c:pt idx="42606">
                  <c:v>730413.025130126</c:v>
                </c:pt>
                <c:pt idx="42607">
                  <c:v>743789.2845981306</c:v>
                </c:pt>
                <c:pt idx="42608">
                  <c:v>706899.7882280748</c:v>
                </c:pt>
                <c:pt idx="42609">
                  <c:v>706140.220815699</c:v>
                </c:pt>
                <c:pt idx="42610">
                  <c:v>728766.153641603</c:v>
                </c:pt>
                <c:pt idx="42611">
                  <c:v>757278.454235108</c:v>
                </c:pt>
                <c:pt idx="42612">
                  <c:v>701004.55997448</c:v>
                </c:pt>
                <c:pt idx="42613">
                  <c:v>775541.242804508</c:v>
                </c:pt>
                <c:pt idx="42614">
                  <c:v>801736.423932753</c:v>
                </c:pt>
                <c:pt idx="42615">
                  <c:v>752046.455519945</c:v>
                </c:pt>
                <c:pt idx="42616">
                  <c:v>712824.8753581039</c:v>
                </c:pt>
                <c:pt idx="42617">
                  <c:v>752246.2811006848</c:v>
                </c:pt>
                <c:pt idx="42618">
                  <c:v>734026.752522324</c:v>
                </c:pt>
                <c:pt idx="42619">
                  <c:v>786188.847647548</c:v>
                </c:pt>
                <c:pt idx="42620">
                  <c:v>708253.695165016</c:v>
                </c:pt>
                <c:pt idx="42621">
                  <c:v>709560.7912493107</c:v>
                </c:pt>
                <c:pt idx="42622">
                  <c:v>734856.345475439</c:v>
                </c:pt>
                <c:pt idx="42623">
                  <c:v>782354.823844457</c:v>
                </c:pt>
                <c:pt idx="42624">
                  <c:v>833266.379406181</c:v>
                </c:pt>
                <c:pt idx="42625">
                  <c:v>737403.003290128</c:v>
                </c:pt>
                <c:pt idx="42626">
                  <c:v>705155.686291486</c:v>
                </c:pt>
                <c:pt idx="42627">
                  <c:v>699969.955360684</c:v>
                </c:pt>
                <c:pt idx="42628">
                  <c:v>730446.36310206</c:v>
                </c:pt>
                <c:pt idx="42629">
                  <c:v>730676.294480438</c:v>
                </c:pt>
                <c:pt idx="42630">
                  <c:v>704899.6073155139</c:v>
                </c:pt>
                <c:pt idx="42631">
                  <c:v>704832.521326837</c:v>
                </c:pt>
                <c:pt idx="42632">
                  <c:v>737875.2784894798</c:v>
                </c:pt>
                <c:pt idx="42633">
                  <c:v>766126.225252903</c:v>
                </c:pt>
                <c:pt idx="42634">
                  <c:v>770259.297807952</c:v>
                </c:pt>
                <c:pt idx="42635">
                  <c:v>758360.981143671</c:v>
                </c:pt>
                <c:pt idx="42636">
                  <c:v>877903.026606865</c:v>
                </c:pt>
                <c:pt idx="42637">
                  <c:v>703667.734126431</c:v>
                </c:pt>
                <c:pt idx="42638">
                  <c:v>755625.2801606037</c:v>
                </c:pt>
                <c:pt idx="42639">
                  <c:v>700244.000765614</c:v>
                </c:pt>
                <c:pt idx="42640">
                  <c:v>765547.849073632</c:v>
                </c:pt>
                <c:pt idx="42641">
                  <c:v>874078.606035206</c:v>
                </c:pt>
                <c:pt idx="42642">
                  <c:v>974826.298424639</c:v>
                </c:pt>
                <c:pt idx="42643">
                  <c:v>897586.941652564</c:v>
                </c:pt>
                <c:pt idx="42644">
                  <c:v>948076.807903521</c:v>
                </c:pt>
                <c:pt idx="42645">
                  <c:v>902806.906018852</c:v>
                </c:pt>
                <c:pt idx="42646">
                  <c:v>934139.7926996867</c:v>
                </c:pt>
                <c:pt idx="42647">
                  <c:v>904106.873756798</c:v>
                </c:pt>
                <c:pt idx="42648">
                  <c:v>869962.370444038</c:v>
                </c:pt>
                <c:pt idx="42649">
                  <c:v>871904.287793737</c:v>
                </c:pt>
                <c:pt idx="42650">
                  <c:v>901329.824868514</c:v>
                </c:pt>
                <c:pt idx="42651">
                  <c:v>869073.365173629</c:v>
                </c:pt>
                <c:pt idx="42652">
                  <c:v>968215.581893159</c:v>
                </c:pt>
                <c:pt idx="42653">
                  <c:v>867998.391695623</c:v>
                </c:pt>
                <c:pt idx="42654">
                  <c:v>995346.847020492</c:v>
                </c:pt>
                <c:pt idx="42655">
                  <c:v>972805.812520865</c:v>
                </c:pt>
                <c:pt idx="42656">
                  <c:v>909693.742671396</c:v>
                </c:pt>
                <c:pt idx="42657">
                  <c:v>1.3841398162046E6</c:v>
                </c:pt>
                <c:pt idx="42658">
                  <c:v>1.41198814287887E6</c:v>
                </c:pt>
                <c:pt idx="42659">
                  <c:v>1.40750384558816E6</c:v>
                </c:pt>
                <c:pt idx="42660">
                  <c:v>1.42555234007859E6</c:v>
                </c:pt>
                <c:pt idx="42661">
                  <c:v>1.40429678819355E6</c:v>
                </c:pt>
                <c:pt idx="42662">
                  <c:v>1.4932685138241E6</c:v>
                </c:pt>
                <c:pt idx="42663">
                  <c:v>1.37943045119149E6</c:v>
                </c:pt>
                <c:pt idx="42664">
                  <c:v>1.30041660287511E6</c:v>
                </c:pt>
                <c:pt idx="42665">
                  <c:v>1.23466593153184E6</c:v>
                </c:pt>
                <c:pt idx="42666">
                  <c:v>1.22390566552882E6</c:v>
                </c:pt>
                <c:pt idx="42667">
                  <c:v>927977.2819165839</c:v>
                </c:pt>
                <c:pt idx="42668">
                  <c:v>731991.759286523</c:v>
                </c:pt>
                <c:pt idx="42669">
                  <c:v>759039.663097401</c:v>
                </c:pt>
                <c:pt idx="42670">
                  <c:v>730074.668792812</c:v>
                </c:pt>
                <c:pt idx="42671">
                  <c:v>820223.931275654</c:v>
                </c:pt>
                <c:pt idx="42672">
                  <c:v>807694.243866312</c:v>
                </c:pt>
                <c:pt idx="42673">
                  <c:v>782724.915287751</c:v>
                </c:pt>
                <c:pt idx="42674">
                  <c:v>807804.946896515</c:v>
                </c:pt>
                <c:pt idx="42675">
                  <c:v>810164.555423338</c:v>
                </c:pt>
                <c:pt idx="42676">
                  <c:v>771328.725173423</c:v>
                </c:pt>
                <c:pt idx="42677">
                  <c:v>727469.083678106</c:v>
                </c:pt>
                <c:pt idx="42678">
                  <c:v>766435.1897799427</c:v>
                </c:pt>
                <c:pt idx="42679">
                  <c:v>750625.014785236</c:v>
                </c:pt>
                <c:pt idx="42680">
                  <c:v>740403.851529162</c:v>
                </c:pt>
                <c:pt idx="42681">
                  <c:v>839473.426708744</c:v>
                </c:pt>
                <c:pt idx="42682">
                  <c:v>749496.663567935</c:v>
                </c:pt>
                <c:pt idx="42683">
                  <c:v>817379.600324285</c:v>
                </c:pt>
                <c:pt idx="42684">
                  <c:v>775483.129903</c:v>
                </c:pt>
                <c:pt idx="42685">
                  <c:v>848370.234602644</c:v>
                </c:pt>
                <c:pt idx="42686">
                  <c:v>755984.13294464</c:v>
                </c:pt>
                <c:pt idx="42687">
                  <c:v>780116.756200172</c:v>
                </c:pt>
                <c:pt idx="42688">
                  <c:v>805044.327470514</c:v>
                </c:pt>
                <c:pt idx="42689">
                  <c:v>726274.862306152</c:v>
                </c:pt>
                <c:pt idx="42690">
                  <c:v>751621.448663841</c:v>
                </c:pt>
                <c:pt idx="42691">
                  <c:v>836027.925609133</c:v>
                </c:pt>
                <c:pt idx="42692">
                  <c:v>771670.067331752</c:v>
                </c:pt>
                <c:pt idx="42693">
                  <c:v>765374.307812554</c:v>
                </c:pt>
                <c:pt idx="42694">
                  <c:v>762977.844254251</c:v>
                </c:pt>
                <c:pt idx="42695">
                  <c:v>804938.332301836</c:v>
                </c:pt>
                <c:pt idx="42696">
                  <c:v>742514.986643533</c:v>
                </c:pt>
                <c:pt idx="42697">
                  <c:v>779106.775234015</c:v>
                </c:pt>
                <c:pt idx="42698">
                  <c:v>726778.2903905988</c:v>
                </c:pt>
                <c:pt idx="42699">
                  <c:v>735007.948262429</c:v>
                </c:pt>
                <c:pt idx="42700">
                  <c:v>742468.251023739</c:v>
                </c:pt>
                <c:pt idx="42701">
                  <c:v>952854.2600605621</c:v>
                </c:pt>
                <c:pt idx="42702">
                  <c:v>925641.146192984</c:v>
                </c:pt>
                <c:pt idx="42703">
                  <c:v>959245.168702298</c:v>
                </c:pt>
                <c:pt idx="42704">
                  <c:v>986960.415803337</c:v>
                </c:pt>
                <c:pt idx="42705">
                  <c:v>939850.989003521</c:v>
                </c:pt>
                <c:pt idx="42706">
                  <c:v>990874.2801379658</c:v>
                </c:pt>
                <c:pt idx="42707">
                  <c:v>920072.0029783997</c:v>
                </c:pt>
                <c:pt idx="42708">
                  <c:v>979103.03881304</c:v>
                </c:pt>
                <c:pt idx="42709">
                  <c:v>949351.608876479</c:v>
                </c:pt>
                <c:pt idx="42710">
                  <c:v>949697.711382042</c:v>
                </c:pt>
                <c:pt idx="42711">
                  <c:v>956731.828623145</c:v>
                </c:pt>
                <c:pt idx="42712">
                  <c:v>968838.9828780798</c:v>
                </c:pt>
                <c:pt idx="42713">
                  <c:v>965144.2548448991</c:v>
                </c:pt>
                <c:pt idx="42714">
                  <c:v>974057.361535771</c:v>
                </c:pt>
                <c:pt idx="42715">
                  <c:v>914566.656925136</c:v>
                </c:pt>
                <c:pt idx="42716">
                  <c:v>915466.1758625821</c:v>
                </c:pt>
                <c:pt idx="42717">
                  <c:v>809707.096206249</c:v>
                </c:pt>
                <c:pt idx="42718">
                  <c:v>742327.472291394</c:v>
                </c:pt>
                <c:pt idx="42719">
                  <c:v>700986.284635417</c:v>
                </c:pt>
                <c:pt idx="42720">
                  <c:v>772406.439286845</c:v>
                </c:pt>
                <c:pt idx="42721">
                  <c:v>760879.6197280948</c:v>
                </c:pt>
                <c:pt idx="42722">
                  <c:v>758268.928523945</c:v>
                </c:pt>
                <c:pt idx="42723">
                  <c:v>776683.997536298</c:v>
                </c:pt>
                <c:pt idx="42724">
                  <c:v>704428.871159281</c:v>
                </c:pt>
                <c:pt idx="42725">
                  <c:v>766555.5903787247</c:v>
                </c:pt>
                <c:pt idx="42726">
                  <c:v>716301.7152485289</c:v>
                </c:pt>
                <c:pt idx="42727">
                  <c:v>730731.379481737</c:v>
                </c:pt>
                <c:pt idx="42728">
                  <c:v>721321.3281787628</c:v>
                </c:pt>
                <c:pt idx="42729">
                  <c:v>712022.9787481069</c:v>
                </c:pt>
                <c:pt idx="42730">
                  <c:v>803299.830747693</c:v>
                </c:pt>
                <c:pt idx="42731">
                  <c:v>697521.375755647</c:v>
                </c:pt>
                <c:pt idx="42732">
                  <c:v>789206.2857164048</c:v>
                </c:pt>
                <c:pt idx="42733">
                  <c:v>721174.277424743</c:v>
                </c:pt>
                <c:pt idx="42734">
                  <c:v>691102.6679142597</c:v>
                </c:pt>
                <c:pt idx="42735">
                  <c:v>721706.370984125</c:v>
                </c:pt>
                <c:pt idx="42736">
                  <c:v>698202.411158461</c:v>
                </c:pt>
                <c:pt idx="42737">
                  <c:v>730692.850634453</c:v>
                </c:pt>
                <c:pt idx="42738">
                  <c:v>704957.030597157</c:v>
                </c:pt>
                <c:pt idx="42739">
                  <c:v>733648.437376814</c:v>
                </c:pt>
                <c:pt idx="42740">
                  <c:v>835791.531735629</c:v>
                </c:pt>
                <c:pt idx="42741">
                  <c:v>705190.23642549</c:v>
                </c:pt>
                <c:pt idx="42742">
                  <c:v>737287.545973854</c:v>
                </c:pt>
                <c:pt idx="42743">
                  <c:v>896945.487715833</c:v>
                </c:pt>
                <c:pt idx="42744">
                  <c:v>752681.350284742</c:v>
                </c:pt>
                <c:pt idx="42745">
                  <c:v>708220.146149781</c:v>
                </c:pt>
                <c:pt idx="42746">
                  <c:v>732793.892733626</c:v>
                </c:pt>
                <c:pt idx="42747">
                  <c:v>705854.032530181</c:v>
                </c:pt>
                <c:pt idx="42748">
                  <c:v>703211.093501432</c:v>
                </c:pt>
                <c:pt idx="42749">
                  <c:v>764564.317153569</c:v>
                </c:pt>
                <c:pt idx="42750">
                  <c:v>741401.79762524</c:v>
                </c:pt>
                <c:pt idx="42751">
                  <c:v>762775.648005495</c:v>
                </c:pt>
                <c:pt idx="42752">
                  <c:v>718598.411262037</c:v>
                </c:pt>
                <c:pt idx="42753">
                  <c:v>803472.96267153</c:v>
                </c:pt>
                <c:pt idx="42754">
                  <c:v>724242.36587506</c:v>
                </c:pt>
                <c:pt idx="42755">
                  <c:v>743258.39104845</c:v>
                </c:pt>
                <c:pt idx="42756">
                  <c:v>739684.9259395639</c:v>
                </c:pt>
                <c:pt idx="42757">
                  <c:v>742981.917274776</c:v>
                </c:pt>
                <c:pt idx="42758">
                  <c:v>735094.122387556</c:v>
                </c:pt>
                <c:pt idx="42759">
                  <c:v>806905.5991144645</c:v>
                </c:pt>
                <c:pt idx="42760">
                  <c:v>735478.473549442</c:v>
                </c:pt>
                <c:pt idx="42761">
                  <c:v>706595.5981781217</c:v>
                </c:pt>
                <c:pt idx="42762">
                  <c:v>744246.9391755739</c:v>
                </c:pt>
                <c:pt idx="42763">
                  <c:v>798581.976852779</c:v>
                </c:pt>
                <c:pt idx="42764">
                  <c:v>707903.652463801</c:v>
                </c:pt>
                <c:pt idx="42765">
                  <c:v>732322.481861645</c:v>
                </c:pt>
                <c:pt idx="42766">
                  <c:v>730357.126343266</c:v>
                </c:pt>
                <c:pt idx="42767">
                  <c:v>701928.850429452</c:v>
                </c:pt>
                <c:pt idx="42768">
                  <c:v>702616.558566795</c:v>
                </c:pt>
                <c:pt idx="42769">
                  <c:v>803101.787682313</c:v>
                </c:pt>
                <c:pt idx="42770">
                  <c:v>803869.893280563</c:v>
                </c:pt>
                <c:pt idx="42771">
                  <c:v>810944.805508091</c:v>
                </c:pt>
                <c:pt idx="42772">
                  <c:v>856928.821893186</c:v>
                </c:pt>
                <c:pt idx="42773">
                  <c:v>733958.894583412</c:v>
                </c:pt>
                <c:pt idx="42774">
                  <c:v>757471.433273103</c:v>
                </c:pt>
                <c:pt idx="42775">
                  <c:v>819425.439367722</c:v>
                </c:pt>
                <c:pt idx="42776">
                  <c:v>752112.1795541778</c:v>
                </c:pt>
                <c:pt idx="42777">
                  <c:v>705598.286472047</c:v>
                </c:pt>
                <c:pt idx="42778">
                  <c:v>704518.397202969</c:v>
                </c:pt>
                <c:pt idx="42779">
                  <c:v>804706.965432844</c:v>
                </c:pt>
                <c:pt idx="42780">
                  <c:v>710546.25813486</c:v>
                </c:pt>
                <c:pt idx="42781">
                  <c:v>748587.409597211</c:v>
                </c:pt>
                <c:pt idx="42782">
                  <c:v>790435.876441573</c:v>
                </c:pt>
                <c:pt idx="42783">
                  <c:v>705623.6123826639</c:v>
                </c:pt>
                <c:pt idx="42784">
                  <c:v>755478.365287005</c:v>
                </c:pt>
                <c:pt idx="42785">
                  <c:v>700426.608249416</c:v>
                </c:pt>
                <c:pt idx="42786">
                  <c:v>731637.538239911</c:v>
                </c:pt>
                <c:pt idx="42787">
                  <c:v>700206.66374576</c:v>
                </c:pt>
                <c:pt idx="42788">
                  <c:v>764144.882633419</c:v>
                </c:pt>
                <c:pt idx="42789">
                  <c:v>740879.804320281</c:v>
                </c:pt>
                <c:pt idx="42790">
                  <c:v>750801.120826937</c:v>
                </c:pt>
                <c:pt idx="42791">
                  <c:v>748849.6743735218</c:v>
                </c:pt>
                <c:pt idx="42792">
                  <c:v>730166.137462056</c:v>
                </c:pt>
                <c:pt idx="42793">
                  <c:v>756182.875845418</c:v>
                </c:pt>
                <c:pt idx="42794">
                  <c:v>697318.808967031</c:v>
                </c:pt>
                <c:pt idx="42795">
                  <c:v>725511.562981358</c:v>
                </c:pt>
                <c:pt idx="42796">
                  <c:v>692961.6335191537</c:v>
                </c:pt>
                <c:pt idx="42797">
                  <c:v>721074.570058521</c:v>
                </c:pt>
                <c:pt idx="42798">
                  <c:v>801795.6955718545</c:v>
                </c:pt>
                <c:pt idx="42799">
                  <c:v>692564.238280015</c:v>
                </c:pt>
                <c:pt idx="42800">
                  <c:v>763759.072603908</c:v>
                </c:pt>
                <c:pt idx="42801">
                  <c:v>752044.939129811</c:v>
                </c:pt>
                <c:pt idx="42802">
                  <c:v>696823.72892665</c:v>
                </c:pt>
                <c:pt idx="42803">
                  <c:v>727510.338803084</c:v>
                </c:pt>
                <c:pt idx="42804">
                  <c:v>697235.6043254598</c:v>
                </c:pt>
                <c:pt idx="42805">
                  <c:v>725797.455693793</c:v>
                </c:pt>
                <c:pt idx="42806">
                  <c:v>699935.900869636</c:v>
                </c:pt>
                <c:pt idx="42807">
                  <c:v>1.22788598232294E6</c:v>
                </c:pt>
                <c:pt idx="42808">
                  <c:v>1.83544087003631E6</c:v>
                </c:pt>
                <c:pt idx="42809">
                  <c:v>941634.560875076</c:v>
                </c:pt>
                <c:pt idx="42810">
                  <c:v>732675.2901724546</c:v>
                </c:pt>
                <c:pt idx="42811">
                  <c:v>842052.832832073</c:v>
                </c:pt>
                <c:pt idx="42812">
                  <c:v>872424.232524357</c:v>
                </c:pt>
                <c:pt idx="42813">
                  <c:v>831660.032902414</c:v>
                </c:pt>
                <c:pt idx="42814">
                  <c:v>836947.0899060628</c:v>
                </c:pt>
                <c:pt idx="42815">
                  <c:v>809199.964839709</c:v>
                </c:pt>
                <c:pt idx="42816">
                  <c:v>717617.120231238</c:v>
                </c:pt>
                <c:pt idx="42817">
                  <c:v>713208.845295649</c:v>
                </c:pt>
                <c:pt idx="42818">
                  <c:v>800594.5996483676</c:v>
                </c:pt>
                <c:pt idx="42819">
                  <c:v>751896.1282036</c:v>
                </c:pt>
                <c:pt idx="42820">
                  <c:v>693004.2213994769</c:v>
                </c:pt>
                <c:pt idx="42821">
                  <c:v>750470.563127702</c:v>
                </c:pt>
                <c:pt idx="42822">
                  <c:v>735699.3803494796</c:v>
                </c:pt>
                <c:pt idx="42823">
                  <c:v>727976.991107253</c:v>
                </c:pt>
                <c:pt idx="42824">
                  <c:v>748816.0754914739</c:v>
                </c:pt>
                <c:pt idx="42825">
                  <c:v>754890.952441053</c:v>
                </c:pt>
                <c:pt idx="42826">
                  <c:v>708197.225390048</c:v>
                </c:pt>
                <c:pt idx="42827">
                  <c:v>793343.260063291</c:v>
                </c:pt>
                <c:pt idx="42828">
                  <c:v>774072.1625188069</c:v>
                </c:pt>
                <c:pt idx="42829">
                  <c:v>703488.061665208</c:v>
                </c:pt>
                <c:pt idx="42830">
                  <c:v>745149.81377883</c:v>
                </c:pt>
                <c:pt idx="42831">
                  <c:v>813153.19674152</c:v>
                </c:pt>
                <c:pt idx="42832">
                  <c:v>737388.923094809</c:v>
                </c:pt>
                <c:pt idx="42833">
                  <c:v>758489.173736934</c:v>
                </c:pt>
                <c:pt idx="42834">
                  <c:v>757619.065248431</c:v>
                </c:pt>
                <c:pt idx="42835">
                  <c:v>732560.855988162</c:v>
                </c:pt>
                <c:pt idx="42836">
                  <c:v>742470.7079139617</c:v>
                </c:pt>
                <c:pt idx="42837">
                  <c:v>846177.335461551</c:v>
                </c:pt>
                <c:pt idx="42838">
                  <c:v>782193.146067063</c:v>
                </c:pt>
                <c:pt idx="42839">
                  <c:v>748068.547234064</c:v>
                </c:pt>
                <c:pt idx="42840">
                  <c:v>837423.051354739</c:v>
                </c:pt>
                <c:pt idx="42841">
                  <c:v>741669.7123099108</c:v>
                </c:pt>
                <c:pt idx="42842">
                  <c:v>765965.053573551</c:v>
                </c:pt>
                <c:pt idx="42843">
                  <c:v>774623.705383437</c:v>
                </c:pt>
                <c:pt idx="42844">
                  <c:v>774021.171883985</c:v>
                </c:pt>
                <c:pt idx="42845">
                  <c:v>811224.552838987</c:v>
                </c:pt>
                <c:pt idx="42846">
                  <c:v>741338.878537844</c:v>
                </c:pt>
                <c:pt idx="42847">
                  <c:v>814010.781306396</c:v>
                </c:pt>
                <c:pt idx="42848">
                  <c:v>735394.873597884</c:v>
                </c:pt>
                <c:pt idx="42849">
                  <c:v>836408.091670699</c:v>
                </c:pt>
                <c:pt idx="42850">
                  <c:v>763267.817746782</c:v>
                </c:pt>
                <c:pt idx="42851">
                  <c:v>792155.591451664</c:v>
                </c:pt>
                <c:pt idx="42852">
                  <c:v>735110.348352625</c:v>
                </c:pt>
                <c:pt idx="42853">
                  <c:v>747348.606827392</c:v>
                </c:pt>
                <c:pt idx="42854">
                  <c:v>784086.6575107769</c:v>
                </c:pt>
                <c:pt idx="42855">
                  <c:v>772071.366700811</c:v>
                </c:pt>
                <c:pt idx="42856">
                  <c:v>731029.0927893637</c:v>
                </c:pt>
                <c:pt idx="42857">
                  <c:v>805201.24438568</c:v>
                </c:pt>
                <c:pt idx="42858">
                  <c:v>829950.050061608</c:v>
                </c:pt>
                <c:pt idx="42859">
                  <c:v>763812.925183489</c:v>
                </c:pt>
                <c:pt idx="42860">
                  <c:v>788288.2150775871</c:v>
                </c:pt>
                <c:pt idx="42861">
                  <c:v>761844.9963382039</c:v>
                </c:pt>
                <c:pt idx="42862">
                  <c:v>797126.0898689628</c:v>
                </c:pt>
                <c:pt idx="42863">
                  <c:v>785892.811027849</c:v>
                </c:pt>
                <c:pt idx="42864">
                  <c:v>844658.940420748</c:v>
                </c:pt>
                <c:pt idx="42865">
                  <c:v>1.00702605814023E6</c:v>
                </c:pt>
                <c:pt idx="42866">
                  <c:v>1.06543627554791E6</c:v>
                </c:pt>
                <c:pt idx="42867">
                  <c:v>1.0212672002629E6</c:v>
                </c:pt>
                <c:pt idx="42868">
                  <c:v>1.0164451757461E6</c:v>
                </c:pt>
                <c:pt idx="42869">
                  <c:v>1.01960647627952E6</c:v>
                </c:pt>
                <c:pt idx="42870">
                  <c:v>989145.666761039</c:v>
                </c:pt>
                <c:pt idx="42871">
                  <c:v>992493.318602159</c:v>
                </c:pt>
                <c:pt idx="42872">
                  <c:v>955982.670873702</c:v>
                </c:pt>
                <c:pt idx="42873">
                  <c:v>944090.9771948948</c:v>
                </c:pt>
                <c:pt idx="42874">
                  <c:v>971608.983532108</c:v>
                </c:pt>
                <c:pt idx="42875">
                  <c:v>968491.428384432</c:v>
                </c:pt>
                <c:pt idx="42876">
                  <c:v>1.04591211601192E6</c:v>
                </c:pt>
                <c:pt idx="42877">
                  <c:v>982069.918366414</c:v>
                </c:pt>
                <c:pt idx="42878">
                  <c:v>1.15984922034412E6</c:v>
                </c:pt>
                <c:pt idx="42879">
                  <c:v>1.0775024673037E6</c:v>
                </c:pt>
                <c:pt idx="42880">
                  <c:v>1.132466569904E6</c:v>
                </c:pt>
                <c:pt idx="42881">
                  <c:v>1.06917465585306E6</c:v>
                </c:pt>
                <c:pt idx="42882">
                  <c:v>914802.0389026</c:v>
                </c:pt>
                <c:pt idx="42883">
                  <c:v>824218.738696565</c:v>
                </c:pt>
                <c:pt idx="42884">
                  <c:v>931955.492051405</c:v>
                </c:pt>
                <c:pt idx="42885">
                  <c:v>951348.002868377</c:v>
                </c:pt>
                <c:pt idx="42886">
                  <c:v>1.0444251656482E6</c:v>
                </c:pt>
                <c:pt idx="42887">
                  <c:v>938436.54311231</c:v>
                </c:pt>
                <c:pt idx="42888">
                  <c:v>1.0476265241183E6</c:v>
                </c:pt>
                <c:pt idx="42889">
                  <c:v>1.12131343212091E6</c:v>
                </c:pt>
                <c:pt idx="42890">
                  <c:v>1.05957854808774E6</c:v>
                </c:pt>
                <c:pt idx="42891">
                  <c:v>1.05143868345405E6</c:v>
                </c:pt>
                <c:pt idx="42892">
                  <c:v>1.07918782460296E6</c:v>
                </c:pt>
                <c:pt idx="42893">
                  <c:v>1.00061044419739E6</c:v>
                </c:pt>
                <c:pt idx="42894">
                  <c:v>926085.574729846</c:v>
                </c:pt>
                <c:pt idx="42895">
                  <c:v>978974.337937459</c:v>
                </c:pt>
                <c:pt idx="42896">
                  <c:v>948042.751021334</c:v>
                </c:pt>
                <c:pt idx="42897">
                  <c:v>978273.722206377</c:v>
                </c:pt>
                <c:pt idx="42898">
                  <c:v>944755.612925686</c:v>
                </c:pt>
                <c:pt idx="42899">
                  <c:v>953856.212624901</c:v>
                </c:pt>
                <c:pt idx="42900">
                  <c:v>916882.7904976821</c:v>
                </c:pt>
                <c:pt idx="42901">
                  <c:v>933765.615421286</c:v>
                </c:pt>
                <c:pt idx="42902">
                  <c:v>894051.7923004575</c:v>
                </c:pt>
                <c:pt idx="42903">
                  <c:v>805935.520672836</c:v>
                </c:pt>
                <c:pt idx="42904">
                  <c:v>819380.979520507</c:v>
                </c:pt>
                <c:pt idx="42905">
                  <c:v>821111.725346407</c:v>
                </c:pt>
                <c:pt idx="42906">
                  <c:v>875146.802953388</c:v>
                </c:pt>
                <c:pt idx="42907">
                  <c:v>858972.2061415048</c:v>
                </c:pt>
                <c:pt idx="42908">
                  <c:v>859659.993465494</c:v>
                </c:pt>
                <c:pt idx="42909">
                  <c:v>868341.405024773</c:v>
                </c:pt>
                <c:pt idx="42910">
                  <c:v>836833.500791626</c:v>
                </c:pt>
                <c:pt idx="42911">
                  <c:v>813015.6391739928</c:v>
                </c:pt>
                <c:pt idx="42912">
                  <c:v>1.73104709680017E6</c:v>
                </c:pt>
                <c:pt idx="42913">
                  <c:v>1.74598104981286E6</c:v>
                </c:pt>
                <c:pt idx="42914">
                  <c:v>848140.01620465</c:v>
                </c:pt>
                <c:pt idx="42915">
                  <c:v>815507.050008102</c:v>
                </c:pt>
                <c:pt idx="42916">
                  <c:v>923351.911917296</c:v>
                </c:pt>
                <c:pt idx="42917">
                  <c:v>819535.203117625</c:v>
                </c:pt>
                <c:pt idx="42918">
                  <c:v>910817.663831866</c:v>
                </c:pt>
                <c:pt idx="42919">
                  <c:v>826053.1737723728</c:v>
                </c:pt>
                <c:pt idx="42920">
                  <c:v>852679.206237561</c:v>
                </c:pt>
                <c:pt idx="42921">
                  <c:v>843718.546196725</c:v>
                </c:pt>
                <c:pt idx="42922">
                  <c:v>817135.025962803</c:v>
                </c:pt>
                <c:pt idx="42923">
                  <c:v>824301.138705159</c:v>
                </c:pt>
                <c:pt idx="42924">
                  <c:v>884435.381920142</c:v>
                </c:pt>
                <c:pt idx="42925">
                  <c:v>826039.030572108</c:v>
                </c:pt>
                <c:pt idx="42926">
                  <c:v>934044.465534819</c:v>
                </c:pt>
                <c:pt idx="42927">
                  <c:v>845939.975029004</c:v>
                </c:pt>
                <c:pt idx="42928">
                  <c:v>917142.16212398</c:v>
                </c:pt>
                <c:pt idx="42929">
                  <c:v>868194.1979294678</c:v>
                </c:pt>
                <c:pt idx="42930">
                  <c:v>774863.588225601</c:v>
                </c:pt>
                <c:pt idx="42931">
                  <c:v>800222.328822954</c:v>
                </c:pt>
                <c:pt idx="42932">
                  <c:v>794110.002167093</c:v>
                </c:pt>
                <c:pt idx="42933">
                  <c:v>735956.36319641</c:v>
                </c:pt>
                <c:pt idx="42934">
                  <c:v>725159.1830140619</c:v>
                </c:pt>
                <c:pt idx="42935">
                  <c:v>776798.6691285197</c:v>
                </c:pt>
                <c:pt idx="42936">
                  <c:v>787362.561002035</c:v>
                </c:pt>
                <c:pt idx="42937">
                  <c:v>757148.7701697137</c:v>
                </c:pt>
                <c:pt idx="42938">
                  <c:v>789241.45651726</c:v>
                </c:pt>
                <c:pt idx="42939">
                  <c:v>749539.4295192248</c:v>
                </c:pt>
                <c:pt idx="42940">
                  <c:v>766868.809486829</c:v>
                </c:pt>
                <c:pt idx="42941">
                  <c:v>737015.2058780596</c:v>
                </c:pt>
                <c:pt idx="42942">
                  <c:v>712312.9945355548</c:v>
                </c:pt>
                <c:pt idx="42943">
                  <c:v>737384.818475879</c:v>
                </c:pt>
                <c:pt idx="42944">
                  <c:v>717056.646000424</c:v>
                </c:pt>
                <c:pt idx="42945">
                  <c:v>820511.375545631</c:v>
                </c:pt>
                <c:pt idx="42946">
                  <c:v>703372.992832772</c:v>
                </c:pt>
                <c:pt idx="42947">
                  <c:v>765133.1745100735</c:v>
                </c:pt>
                <c:pt idx="42948">
                  <c:v>717757.16525569</c:v>
                </c:pt>
                <c:pt idx="42949">
                  <c:v>760234.331476263</c:v>
                </c:pt>
                <c:pt idx="42950">
                  <c:v>814754.504396896</c:v>
                </c:pt>
                <c:pt idx="42951">
                  <c:v>709266.840609152</c:v>
                </c:pt>
                <c:pt idx="42952">
                  <c:v>740303.637053429</c:v>
                </c:pt>
                <c:pt idx="42953">
                  <c:v>706431.7067721901</c:v>
                </c:pt>
                <c:pt idx="42954">
                  <c:v>732376.857056385</c:v>
                </c:pt>
                <c:pt idx="42955">
                  <c:v>1.01547217108413E6</c:v>
                </c:pt>
                <c:pt idx="42956">
                  <c:v>946250.602123834</c:v>
                </c:pt>
                <c:pt idx="42957">
                  <c:v>938011.159134337</c:v>
                </c:pt>
                <c:pt idx="42958">
                  <c:v>958452.581405569</c:v>
                </c:pt>
                <c:pt idx="42959">
                  <c:v>988711.743842963</c:v>
                </c:pt>
                <c:pt idx="42960">
                  <c:v>919429.805802596</c:v>
                </c:pt>
                <c:pt idx="42961">
                  <c:v>1.00720248613715E6</c:v>
                </c:pt>
                <c:pt idx="42962">
                  <c:v>1.00057373662578E6</c:v>
                </c:pt>
                <c:pt idx="42963">
                  <c:v>918333.815132738</c:v>
                </c:pt>
                <c:pt idx="42964">
                  <c:v>801450.364400655</c:v>
                </c:pt>
                <c:pt idx="42965">
                  <c:v>888545.815463236</c:v>
                </c:pt>
                <c:pt idx="42966">
                  <c:v>746650.301814373</c:v>
                </c:pt>
                <c:pt idx="42967">
                  <c:v>766836.639920566</c:v>
                </c:pt>
                <c:pt idx="42968">
                  <c:v>793573.6926629528</c:v>
                </c:pt>
                <c:pt idx="42969">
                  <c:v>729582.160183417</c:v>
                </c:pt>
                <c:pt idx="42970">
                  <c:v>782866.450234145</c:v>
                </c:pt>
                <c:pt idx="42971">
                  <c:v>777480.511513577</c:v>
                </c:pt>
                <c:pt idx="42972">
                  <c:v>723289.690835025</c:v>
                </c:pt>
                <c:pt idx="42973">
                  <c:v>721126.810051184</c:v>
                </c:pt>
                <c:pt idx="42974">
                  <c:v>753414.746039124</c:v>
                </c:pt>
                <c:pt idx="42975">
                  <c:v>824036.739686335</c:v>
                </c:pt>
                <c:pt idx="42976">
                  <c:v>724217.4425684528</c:v>
                </c:pt>
                <c:pt idx="42977">
                  <c:v>785885.602250854</c:v>
                </c:pt>
                <c:pt idx="42978">
                  <c:v>759109.357354746</c:v>
                </c:pt>
                <c:pt idx="42979">
                  <c:v>755147.722767312</c:v>
                </c:pt>
                <c:pt idx="42980">
                  <c:v>742936.450998815</c:v>
                </c:pt>
                <c:pt idx="42981">
                  <c:v>804546.8709483451</c:v>
                </c:pt>
                <c:pt idx="42982">
                  <c:v>750170.626974756</c:v>
                </c:pt>
                <c:pt idx="42983">
                  <c:v>731096.011043526</c:v>
                </c:pt>
                <c:pt idx="42984">
                  <c:v>802835.449974686</c:v>
                </c:pt>
                <c:pt idx="42985">
                  <c:v>753208.929927562</c:v>
                </c:pt>
                <c:pt idx="42986">
                  <c:v>727570.3748186078</c:v>
                </c:pt>
                <c:pt idx="42987">
                  <c:v>789600.959295405</c:v>
                </c:pt>
                <c:pt idx="42988">
                  <c:v>798878.952919097</c:v>
                </c:pt>
                <c:pt idx="42989">
                  <c:v>735372.328754258</c:v>
                </c:pt>
                <c:pt idx="42990">
                  <c:v>797081.466642422</c:v>
                </c:pt>
                <c:pt idx="42991">
                  <c:v>778000.2995171536</c:v>
                </c:pt>
                <c:pt idx="42992">
                  <c:v>813878.648038362</c:v>
                </c:pt>
                <c:pt idx="42993">
                  <c:v>749899.476035736</c:v>
                </c:pt>
                <c:pt idx="42994">
                  <c:v>806967.520864658</c:v>
                </c:pt>
                <c:pt idx="42995">
                  <c:v>785872.829536889</c:v>
                </c:pt>
                <c:pt idx="42996">
                  <c:v>732758.48005286</c:v>
                </c:pt>
                <c:pt idx="42997">
                  <c:v>850260.131473824</c:v>
                </c:pt>
                <c:pt idx="42998">
                  <c:v>724054.437747306</c:v>
                </c:pt>
                <c:pt idx="42999">
                  <c:v>783156.716610373</c:v>
                </c:pt>
                <c:pt idx="43000">
                  <c:v>744218.401997773</c:v>
                </c:pt>
                <c:pt idx="43001">
                  <c:v>725626.899939649</c:v>
                </c:pt>
                <c:pt idx="43002">
                  <c:v>722511.370022281</c:v>
                </c:pt>
                <c:pt idx="43003">
                  <c:v>720553.818854151</c:v>
                </c:pt>
                <c:pt idx="43004">
                  <c:v>839996.428841512</c:v>
                </c:pt>
                <c:pt idx="43005">
                  <c:v>797774.203533335</c:v>
                </c:pt>
                <c:pt idx="43006">
                  <c:v>789696.573489546</c:v>
                </c:pt>
                <c:pt idx="43007">
                  <c:v>774384.222082706</c:v>
                </c:pt>
                <c:pt idx="43008">
                  <c:v>767729.249392801</c:v>
                </c:pt>
                <c:pt idx="43009">
                  <c:v>749208.743769807</c:v>
                </c:pt>
                <c:pt idx="43010">
                  <c:v>854661.173897602</c:v>
                </c:pt>
                <c:pt idx="43011">
                  <c:v>900227.912273546</c:v>
                </c:pt>
                <c:pt idx="43012">
                  <c:v>902587.3997790575</c:v>
                </c:pt>
                <c:pt idx="43013">
                  <c:v>936011.585167703</c:v>
                </c:pt>
                <c:pt idx="43014">
                  <c:v>982735.135934785</c:v>
                </c:pt>
                <c:pt idx="43015">
                  <c:v>966744.09083078</c:v>
                </c:pt>
                <c:pt idx="43016">
                  <c:v>937295.635018834</c:v>
                </c:pt>
                <c:pt idx="43017">
                  <c:v>908812.793235118</c:v>
                </c:pt>
                <c:pt idx="43018">
                  <c:v>998478.907904644</c:v>
                </c:pt>
                <c:pt idx="43019">
                  <c:v>935718.408843117</c:v>
                </c:pt>
                <c:pt idx="43020">
                  <c:v>933856.2061166589</c:v>
                </c:pt>
                <c:pt idx="43021">
                  <c:v>858391.0192314589</c:v>
                </c:pt>
                <c:pt idx="43022">
                  <c:v>747146.0762749891</c:v>
                </c:pt>
                <c:pt idx="43023">
                  <c:v>815642.849422623</c:v>
                </c:pt>
                <c:pt idx="43024">
                  <c:v>732358.802039421</c:v>
                </c:pt>
                <c:pt idx="43025">
                  <c:v>749511.529498116</c:v>
                </c:pt>
                <c:pt idx="43026">
                  <c:v>754595.236199625</c:v>
                </c:pt>
                <c:pt idx="43027">
                  <c:v>804394.412937779</c:v>
                </c:pt>
                <c:pt idx="43028">
                  <c:v>808777.051752705</c:v>
                </c:pt>
                <c:pt idx="43029">
                  <c:v>738080.2720092826</c:v>
                </c:pt>
                <c:pt idx="43030">
                  <c:v>809871.957957482</c:v>
                </c:pt>
                <c:pt idx="43031">
                  <c:v>753931.2379303639</c:v>
                </c:pt>
                <c:pt idx="43032">
                  <c:v>796817.1752454519</c:v>
                </c:pt>
                <c:pt idx="43033">
                  <c:v>736817.4015491678</c:v>
                </c:pt>
                <c:pt idx="43034">
                  <c:v>772638.285603261</c:v>
                </c:pt>
                <c:pt idx="43035">
                  <c:v>827833.838446742</c:v>
                </c:pt>
                <c:pt idx="43036">
                  <c:v>754477.456562578</c:v>
                </c:pt>
                <c:pt idx="43037">
                  <c:v>798303.378945975</c:v>
                </c:pt>
                <c:pt idx="43038">
                  <c:v>757966.324255709</c:v>
                </c:pt>
                <c:pt idx="43039">
                  <c:v>767263.528646723</c:v>
                </c:pt>
                <c:pt idx="43040">
                  <c:v>782728.466449835</c:v>
                </c:pt>
                <c:pt idx="43041">
                  <c:v>760250.943355834</c:v>
                </c:pt>
                <c:pt idx="43042">
                  <c:v>738883.827838452</c:v>
                </c:pt>
                <c:pt idx="43043">
                  <c:v>769170.837695713</c:v>
                </c:pt>
                <c:pt idx="43044">
                  <c:v>796508.514465289</c:v>
                </c:pt>
                <c:pt idx="43045">
                  <c:v>824515.7790430128</c:v>
                </c:pt>
                <c:pt idx="43046">
                  <c:v>758123.22649944</c:v>
                </c:pt>
                <c:pt idx="43047">
                  <c:v>831008.341757489</c:v>
                </c:pt>
                <c:pt idx="43048">
                  <c:v>825504.739427766</c:v>
                </c:pt>
                <c:pt idx="43049">
                  <c:v>767870.8481781639</c:v>
                </c:pt>
                <c:pt idx="43050">
                  <c:v>825150.893339714</c:v>
                </c:pt>
                <c:pt idx="43051">
                  <c:v>820686.656004551</c:v>
                </c:pt>
                <c:pt idx="43052">
                  <c:v>1.12873048471483E6</c:v>
                </c:pt>
                <c:pt idx="43053">
                  <c:v>1.10428619754289E6</c:v>
                </c:pt>
                <c:pt idx="43054">
                  <c:v>1.20300992265667E6</c:v>
                </c:pt>
                <c:pt idx="43055">
                  <c:v>1.02980543814875E6</c:v>
                </c:pt>
                <c:pt idx="43056">
                  <c:v>802140.2941520947</c:v>
                </c:pt>
                <c:pt idx="43057">
                  <c:v>858393.822708751</c:v>
                </c:pt>
                <c:pt idx="43058">
                  <c:v>813156.016097874</c:v>
                </c:pt>
                <c:pt idx="43059">
                  <c:v>808574.891711809</c:v>
                </c:pt>
                <c:pt idx="43060">
                  <c:v>758363.092410448</c:v>
                </c:pt>
                <c:pt idx="43061">
                  <c:v>759168.5846795439</c:v>
                </c:pt>
                <c:pt idx="43062">
                  <c:v>789794.898053262</c:v>
                </c:pt>
                <c:pt idx="43063">
                  <c:v>753912.634803342</c:v>
                </c:pt>
                <c:pt idx="43064">
                  <c:v>877633.081027396</c:v>
                </c:pt>
                <c:pt idx="43065">
                  <c:v>873479.03822478</c:v>
                </c:pt>
                <c:pt idx="43066">
                  <c:v>866534.401836078</c:v>
                </c:pt>
                <c:pt idx="43067">
                  <c:v>891160.833457718</c:v>
                </c:pt>
                <c:pt idx="43068">
                  <c:v>917312.314685392</c:v>
                </c:pt>
                <c:pt idx="43069">
                  <c:v>918968.814687828</c:v>
                </c:pt>
                <c:pt idx="43070">
                  <c:v>899785.146711415</c:v>
                </c:pt>
                <c:pt idx="43071">
                  <c:v>869402.677024078</c:v>
                </c:pt>
                <c:pt idx="43072">
                  <c:v>903423.358267294</c:v>
                </c:pt>
                <c:pt idx="43073">
                  <c:v>1.21151932418122E6</c:v>
                </c:pt>
                <c:pt idx="43074">
                  <c:v>1.41159630890129E6</c:v>
                </c:pt>
                <c:pt idx="43075">
                  <c:v>1.09808938460685E6</c:v>
                </c:pt>
                <c:pt idx="43076">
                  <c:v>1.11164663395121E6</c:v>
                </c:pt>
                <c:pt idx="43077">
                  <c:v>830272.1120194269</c:v>
                </c:pt>
                <c:pt idx="43078">
                  <c:v>814085.598226144</c:v>
                </c:pt>
                <c:pt idx="43079">
                  <c:v>753631.515865198</c:v>
                </c:pt>
                <c:pt idx="43080">
                  <c:v>796022.012137486</c:v>
                </c:pt>
                <c:pt idx="43081">
                  <c:v>731634.51493031</c:v>
                </c:pt>
                <c:pt idx="43082">
                  <c:v>797818.395995024</c:v>
                </c:pt>
                <c:pt idx="43083">
                  <c:v>911659.071057591</c:v>
                </c:pt>
                <c:pt idx="43084">
                  <c:v>765435.058096709</c:v>
                </c:pt>
                <c:pt idx="43085">
                  <c:v>760984.4991364047</c:v>
                </c:pt>
                <c:pt idx="43086">
                  <c:v>2.2524737415121E6</c:v>
                </c:pt>
                <c:pt idx="43087">
                  <c:v>2.28652908250751E6</c:v>
                </c:pt>
                <c:pt idx="43088">
                  <c:v>1.03171393783452E6</c:v>
                </c:pt>
                <c:pt idx="43089">
                  <c:v>735033.665397809</c:v>
                </c:pt>
                <c:pt idx="43090">
                  <c:v>718031.7895899635</c:v>
                </c:pt>
                <c:pt idx="43091">
                  <c:v>770183.351200889</c:v>
                </c:pt>
                <c:pt idx="43092">
                  <c:v>714918.223532034</c:v>
                </c:pt>
                <c:pt idx="43093">
                  <c:v>711759.435717102</c:v>
                </c:pt>
                <c:pt idx="43094">
                  <c:v>812649.278042738</c:v>
                </c:pt>
                <c:pt idx="43095">
                  <c:v>712415.453580916</c:v>
                </c:pt>
                <c:pt idx="43096">
                  <c:v>841362.195815478</c:v>
                </c:pt>
                <c:pt idx="43097">
                  <c:v>755198.5720139528</c:v>
                </c:pt>
                <c:pt idx="43098">
                  <c:v>718798.158931897</c:v>
                </c:pt>
                <c:pt idx="43099">
                  <c:v>770112.08615138</c:v>
                </c:pt>
                <c:pt idx="43100">
                  <c:v>739835.2949180985</c:v>
                </c:pt>
                <c:pt idx="43101">
                  <c:v>709087.399705783</c:v>
                </c:pt>
                <c:pt idx="43102">
                  <c:v>745635.6341153737</c:v>
                </c:pt>
                <c:pt idx="43103">
                  <c:v>721901.7041502497</c:v>
                </c:pt>
                <c:pt idx="43104">
                  <c:v>827774.555176439</c:v>
                </c:pt>
                <c:pt idx="43105">
                  <c:v>764436.415786795</c:v>
                </c:pt>
                <c:pt idx="43106">
                  <c:v>3.02987953847854E6</c:v>
                </c:pt>
                <c:pt idx="43107">
                  <c:v>1.98977543526814E6</c:v>
                </c:pt>
                <c:pt idx="43108">
                  <c:v>756182.815015432</c:v>
                </c:pt>
                <c:pt idx="43109">
                  <c:v>734397.7767149789</c:v>
                </c:pt>
                <c:pt idx="43110">
                  <c:v>721893.299421709</c:v>
                </c:pt>
                <c:pt idx="43111">
                  <c:v>798649.535879603</c:v>
                </c:pt>
                <c:pt idx="43112">
                  <c:v>721220.990464489</c:v>
                </c:pt>
                <c:pt idx="43113">
                  <c:v>808287.304836737</c:v>
                </c:pt>
                <c:pt idx="43114">
                  <c:v>802606.7121721407</c:v>
                </c:pt>
                <c:pt idx="43115">
                  <c:v>715336.86573706</c:v>
                </c:pt>
                <c:pt idx="43116">
                  <c:v>745354.07653711</c:v>
                </c:pt>
                <c:pt idx="43117">
                  <c:v>787797.551882376</c:v>
                </c:pt>
                <c:pt idx="43118">
                  <c:v>772464.317593961</c:v>
                </c:pt>
                <c:pt idx="43119">
                  <c:v>716994.452080628</c:v>
                </c:pt>
                <c:pt idx="43120">
                  <c:v>743364.083873316</c:v>
                </c:pt>
                <c:pt idx="43121">
                  <c:v>715246.51963257</c:v>
                </c:pt>
                <c:pt idx="43122">
                  <c:v>714856.325990699</c:v>
                </c:pt>
                <c:pt idx="43123">
                  <c:v>816420.090842832</c:v>
                </c:pt>
                <c:pt idx="43124">
                  <c:v>720634.027595344</c:v>
                </c:pt>
                <c:pt idx="43125">
                  <c:v>776795.278556663</c:v>
                </c:pt>
                <c:pt idx="43126">
                  <c:v>730339.322359519</c:v>
                </c:pt>
                <c:pt idx="43127">
                  <c:v>814640.818130856</c:v>
                </c:pt>
                <c:pt idx="43128">
                  <c:v>727688.5774999189</c:v>
                </c:pt>
                <c:pt idx="43129">
                  <c:v>758235.6011984778</c:v>
                </c:pt>
                <c:pt idx="43130">
                  <c:v>788328.7800745169</c:v>
                </c:pt>
                <c:pt idx="43131">
                  <c:v>740635.286914918</c:v>
                </c:pt>
                <c:pt idx="43132">
                  <c:v>834038.992750985</c:v>
                </c:pt>
                <c:pt idx="43133">
                  <c:v>906979.153689789</c:v>
                </c:pt>
                <c:pt idx="43134">
                  <c:v>807979.691786167</c:v>
                </c:pt>
                <c:pt idx="43135">
                  <c:v>790614.006005155</c:v>
                </c:pt>
                <c:pt idx="43136">
                  <c:v>789297.199650018</c:v>
                </c:pt>
                <c:pt idx="43137">
                  <c:v>825943.44785312</c:v>
                </c:pt>
                <c:pt idx="43138">
                  <c:v>788708.87615748</c:v>
                </c:pt>
                <c:pt idx="43139">
                  <c:v>801986.191131136</c:v>
                </c:pt>
                <c:pt idx="43140">
                  <c:v>768206.305221771</c:v>
                </c:pt>
                <c:pt idx="43141">
                  <c:v>726947.35619031</c:v>
                </c:pt>
                <c:pt idx="43142">
                  <c:v>724011.960977902</c:v>
                </c:pt>
                <c:pt idx="43143">
                  <c:v>885044.662159911</c:v>
                </c:pt>
                <c:pt idx="43144">
                  <c:v>752167.708414746</c:v>
                </c:pt>
                <c:pt idx="43145">
                  <c:v>721423.6101704697</c:v>
                </c:pt>
                <c:pt idx="43146">
                  <c:v>768444.2775149737</c:v>
                </c:pt>
                <c:pt idx="43147">
                  <c:v>779081.680555334</c:v>
                </c:pt>
                <c:pt idx="43148">
                  <c:v>730612.1621892789</c:v>
                </c:pt>
                <c:pt idx="43149">
                  <c:v>748596.8633336</c:v>
                </c:pt>
                <c:pt idx="43150">
                  <c:v>755701.45395648</c:v>
                </c:pt>
                <c:pt idx="43151">
                  <c:v>728853.590488512</c:v>
                </c:pt>
                <c:pt idx="43152">
                  <c:v>849123.95047855</c:v>
                </c:pt>
                <c:pt idx="43153">
                  <c:v>990965.938028401</c:v>
                </c:pt>
                <c:pt idx="43154">
                  <c:v>1.10952092684783E6</c:v>
                </c:pt>
                <c:pt idx="43155">
                  <c:v>985955.6724112778</c:v>
                </c:pt>
                <c:pt idx="43156">
                  <c:v>855564.552964064</c:v>
                </c:pt>
                <c:pt idx="43157">
                  <c:v>735153.6079018748</c:v>
                </c:pt>
                <c:pt idx="43158">
                  <c:v>745680.197401978</c:v>
                </c:pt>
                <c:pt idx="43159">
                  <c:v>719635.916498738</c:v>
                </c:pt>
                <c:pt idx="43160">
                  <c:v>805367.032428047</c:v>
                </c:pt>
                <c:pt idx="43161">
                  <c:v>732177.042389933</c:v>
                </c:pt>
                <c:pt idx="43162">
                  <c:v>724381.273011206</c:v>
                </c:pt>
                <c:pt idx="43163">
                  <c:v>731118.992459247</c:v>
                </c:pt>
                <c:pt idx="43164">
                  <c:v>795920.268345085</c:v>
                </c:pt>
                <c:pt idx="43165">
                  <c:v>815049.96992076</c:v>
                </c:pt>
                <c:pt idx="43166">
                  <c:v>770962.5892787398</c:v>
                </c:pt>
                <c:pt idx="43167">
                  <c:v>821088.94275787</c:v>
                </c:pt>
                <c:pt idx="43168">
                  <c:v>783889.101366588</c:v>
                </c:pt>
                <c:pt idx="43169">
                  <c:v>828325.665574716</c:v>
                </c:pt>
                <c:pt idx="43170">
                  <c:v>1.1209733382597E6</c:v>
                </c:pt>
                <c:pt idx="43171">
                  <c:v>1.24290585929568E6</c:v>
                </c:pt>
                <c:pt idx="43172">
                  <c:v>1.24373556437102E6</c:v>
                </c:pt>
                <c:pt idx="43173">
                  <c:v>1.18816495797746E6</c:v>
                </c:pt>
                <c:pt idx="43174">
                  <c:v>1.27431233534722E6</c:v>
                </c:pt>
                <c:pt idx="43175">
                  <c:v>1.2991144814307E6</c:v>
                </c:pt>
                <c:pt idx="43176">
                  <c:v>1.2203874852589E6</c:v>
                </c:pt>
                <c:pt idx="43177">
                  <c:v>1.21141077805076E6</c:v>
                </c:pt>
                <c:pt idx="43178">
                  <c:v>1.21440098974906E6</c:v>
                </c:pt>
                <c:pt idx="43179">
                  <c:v>3.31420129284919E6</c:v>
                </c:pt>
                <c:pt idx="43180">
                  <c:v>1.27124313890095E6</c:v>
                </c:pt>
                <c:pt idx="43181">
                  <c:v>1.20096606270038E6</c:v>
                </c:pt>
                <c:pt idx="43182">
                  <c:v>1.27958807812158E6</c:v>
                </c:pt>
                <c:pt idx="43183">
                  <c:v>1.27339579784766E6</c:v>
                </c:pt>
                <c:pt idx="43184">
                  <c:v>1.23528646369327E6</c:v>
                </c:pt>
                <c:pt idx="43185">
                  <c:v>1.29943845791581E6</c:v>
                </c:pt>
                <c:pt idx="43186">
                  <c:v>1.20596059365785E6</c:v>
                </c:pt>
                <c:pt idx="43187">
                  <c:v>1.21735706528366E6</c:v>
                </c:pt>
                <c:pt idx="43188">
                  <c:v>1.25160276268544E6</c:v>
                </c:pt>
                <c:pt idx="43189">
                  <c:v>1.20496849770045E6</c:v>
                </c:pt>
                <c:pt idx="43190">
                  <c:v>1.13427550746782E6</c:v>
                </c:pt>
                <c:pt idx="43191">
                  <c:v>1.13732121557167E6</c:v>
                </c:pt>
                <c:pt idx="43192">
                  <c:v>1.16914313564931E6</c:v>
                </c:pt>
                <c:pt idx="43193">
                  <c:v>1.23997497337042E6</c:v>
                </c:pt>
                <c:pt idx="43194">
                  <c:v>1.14193849024735E6</c:v>
                </c:pt>
                <c:pt idx="43195">
                  <c:v>1.22938193999722E6</c:v>
                </c:pt>
                <c:pt idx="43196">
                  <c:v>1.18557159113108E6</c:v>
                </c:pt>
                <c:pt idx="43197">
                  <c:v>1.2145692654318E6</c:v>
                </c:pt>
                <c:pt idx="43198">
                  <c:v>1.5092023115649E6</c:v>
                </c:pt>
                <c:pt idx="43199">
                  <c:v>1.5001165648477E6</c:v>
                </c:pt>
                <c:pt idx="43200">
                  <c:v>1.51144169240711E6</c:v>
                </c:pt>
                <c:pt idx="43201">
                  <c:v>1.48545854372788E6</c:v>
                </c:pt>
                <c:pt idx="43202">
                  <c:v>1.50612858104839E6</c:v>
                </c:pt>
                <c:pt idx="43203">
                  <c:v>1.60665065436141E6</c:v>
                </c:pt>
                <c:pt idx="43204">
                  <c:v>1.54736175546112E6</c:v>
                </c:pt>
                <c:pt idx="43205">
                  <c:v>1.53730644265736E6</c:v>
                </c:pt>
                <c:pt idx="43206">
                  <c:v>1.53238541504444E6</c:v>
                </c:pt>
                <c:pt idx="43207">
                  <c:v>1.30032701470106E6</c:v>
                </c:pt>
                <c:pt idx="43208">
                  <c:v>1.22407533769467E6</c:v>
                </c:pt>
                <c:pt idx="43209">
                  <c:v>1.16754805069278E6</c:v>
                </c:pt>
                <c:pt idx="43210">
                  <c:v>1.19681631502174E6</c:v>
                </c:pt>
                <c:pt idx="43211">
                  <c:v>1.16792699796836E6</c:v>
                </c:pt>
                <c:pt idx="43212">
                  <c:v>1.184408630892E6</c:v>
                </c:pt>
                <c:pt idx="43213">
                  <c:v>1.2369205305556E6</c:v>
                </c:pt>
                <c:pt idx="43214">
                  <c:v>1.17814045692331E6</c:v>
                </c:pt>
                <c:pt idx="43215">
                  <c:v>1.15627086261332E6</c:v>
                </c:pt>
                <c:pt idx="43216">
                  <c:v>1.24671551209951E6</c:v>
                </c:pt>
                <c:pt idx="43217">
                  <c:v>1.29849296604641E6</c:v>
                </c:pt>
                <c:pt idx="43218">
                  <c:v>1.15412579536662E6</c:v>
                </c:pt>
                <c:pt idx="43219">
                  <c:v>1.20081513071926E6</c:v>
                </c:pt>
                <c:pt idx="43220">
                  <c:v>1.21502586681351E6</c:v>
                </c:pt>
                <c:pt idx="43221">
                  <c:v>1.1556149033996E6</c:v>
                </c:pt>
                <c:pt idx="43222">
                  <c:v>1.28555054252676E6</c:v>
                </c:pt>
                <c:pt idx="43223">
                  <c:v>1.18384727706285E6</c:v>
                </c:pt>
                <c:pt idx="43224">
                  <c:v>1.15377214650824E6</c:v>
                </c:pt>
                <c:pt idx="43225">
                  <c:v>1.16700070422248E6</c:v>
                </c:pt>
                <c:pt idx="43226">
                  <c:v>1.24706762114685E6</c:v>
                </c:pt>
                <c:pt idx="43227">
                  <c:v>1.1726477817268E6</c:v>
                </c:pt>
                <c:pt idx="43228">
                  <c:v>1.17902467735295E6</c:v>
                </c:pt>
                <c:pt idx="43229">
                  <c:v>1.19529601220004E6</c:v>
                </c:pt>
                <c:pt idx="43230">
                  <c:v>1.1871981430163E6</c:v>
                </c:pt>
                <c:pt idx="43231">
                  <c:v>1.17818395527692E6</c:v>
                </c:pt>
                <c:pt idx="43232">
                  <c:v>1.27355980907243E6</c:v>
                </c:pt>
                <c:pt idx="43233">
                  <c:v>1.22328477331992E6</c:v>
                </c:pt>
                <c:pt idx="43234">
                  <c:v>1.20481453816655E6</c:v>
                </c:pt>
                <c:pt idx="43235">
                  <c:v>1.21210134619118E6</c:v>
                </c:pt>
                <c:pt idx="43236">
                  <c:v>1.27282548493213E6</c:v>
                </c:pt>
                <c:pt idx="43237">
                  <c:v>1.17686329493672E6</c:v>
                </c:pt>
                <c:pt idx="43238">
                  <c:v>1.19973161397002E6</c:v>
                </c:pt>
                <c:pt idx="43239">
                  <c:v>1.21518143471917E6</c:v>
                </c:pt>
                <c:pt idx="43240">
                  <c:v>1.21138908260708E6</c:v>
                </c:pt>
                <c:pt idx="43241">
                  <c:v>1.16720263874265E6</c:v>
                </c:pt>
                <c:pt idx="43242">
                  <c:v>1.1970132640703E6</c:v>
                </c:pt>
                <c:pt idx="43243">
                  <c:v>1.28192083428535E6</c:v>
                </c:pt>
                <c:pt idx="43244">
                  <c:v>1.19121924466429E6</c:v>
                </c:pt>
                <c:pt idx="43245">
                  <c:v>1.23518445145308E6</c:v>
                </c:pt>
                <c:pt idx="43246">
                  <c:v>1.26751539881812E6</c:v>
                </c:pt>
                <c:pt idx="43247">
                  <c:v>1.22632585409535E6</c:v>
                </c:pt>
                <c:pt idx="43248">
                  <c:v>1.2129865275652E6</c:v>
                </c:pt>
                <c:pt idx="43249">
                  <c:v>1.16797641069007E6</c:v>
                </c:pt>
                <c:pt idx="43250">
                  <c:v>1.1721161332995E6</c:v>
                </c:pt>
                <c:pt idx="43251">
                  <c:v>1.22464857327858E6</c:v>
                </c:pt>
                <c:pt idx="43252">
                  <c:v>1.2214583883468E6</c:v>
                </c:pt>
                <c:pt idx="43253">
                  <c:v>1.24888214613056E6</c:v>
                </c:pt>
                <c:pt idx="43254">
                  <c:v>1.18487297186773E6</c:v>
                </c:pt>
                <c:pt idx="43255">
                  <c:v>1.21715383759526E6</c:v>
                </c:pt>
                <c:pt idx="43256">
                  <c:v>1.31460707602835E6</c:v>
                </c:pt>
                <c:pt idx="43257">
                  <c:v>1.36983114962236E6</c:v>
                </c:pt>
                <c:pt idx="43258">
                  <c:v>1.41740828560637E6</c:v>
                </c:pt>
                <c:pt idx="43259">
                  <c:v>1.35696388632321E6</c:v>
                </c:pt>
                <c:pt idx="43260">
                  <c:v>1.38099953571529E6</c:v>
                </c:pt>
                <c:pt idx="43261">
                  <c:v>1.35134753334313E6</c:v>
                </c:pt>
                <c:pt idx="43262">
                  <c:v>1.44529512612626E6</c:v>
                </c:pt>
                <c:pt idx="43263">
                  <c:v>1.33429984615608E6</c:v>
                </c:pt>
                <c:pt idx="43264">
                  <c:v>1.36495281575196E6</c:v>
                </c:pt>
                <c:pt idx="43265">
                  <c:v>1.3853785495862E6</c:v>
                </c:pt>
                <c:pt idx="43266">
                  <c:v>1.24847825847162E6</c:v>
                </c:pt>
                <c:pt idx="43267">
                  <c:v>1.26848685771624E6</c:v>
                </c:pt>
                <c:pt idx="43268">
                  <c:v>1.2382284923027E6</c:v>
                </c:pt>
                <c:pt idx="43269">
                  <c:v>1.24207446586442E6</c:v>
                </c:pt>
                <c:pt idx="43270">
                  <c:v>1.21104933981521E6</c:v>
                </c:pt>
                <c:pt idx="43271">
                  <c:v>1.15671811571209E6</c:v>
                </c:pt>
                <c:pt idx="43272">
                  <c:v>1.26208527457162E6</c:v>
                </c:pt>
                <c:pt idx="43273">
                  <c:v>1.15674803454885E6</c:v>
                </c:pt>
                <c:pt idx="43274">
                  <c:v>1.24911003298519E6</c:v>
                </c:pt>
                <c:pt idx="43275">
                  <c:v>1.23898743767107E6</c:v>
                </c:pt>
                <c:pt idx="43276">
                  <c:v>1.18548628926802E6</c:v>
                </c:pt>
                <c:pt idx="43277">
                  <c:v>1.19128183959044E6</c:v>
                </c:pt>
                <c:pt idx="43278">
                  <c:v>1.19530588949019E6</c:v>
                </c:pt>
                <c:pt idx="43279">
                  <c:v>1.14978970441174E6</c:v>
                </c:pt>
                <c:pt idx="43280">
                  <c:v>1.17926173378141E6</c:v>
                </c:pt>
                <c:pt idx="43281">
                  <c:v>1.17959022739028E6</c:v>
                </c:pt>
                <c:pt idx="43282">
                  <c:v>1.23237612340604E6</c:v>
                </c:pt>
                <c:pt idx="43283">
                  <c:v>1.16372715897933E6</c:v>
                </c:pt>
                <c:pt idx="43284">
                  <c:v>1.25439897948849E6</c:v>
                </c:pt>
                <c:pt idx="43285">
                  <c:v>1.19969564344517E6</c:v>
                </c:pt>
                <c:pt idx="43286">
                  <c:v>1.19812818629808E6</c:v>
                </c:pt>
                <c:pt idx="43287">
                  <c:v>1.18860927909076E6</c:v>
                </c:pt>
                <c:pt idx="43288">
                  <c:v>1.23656651015078E6</c:v>
                </c:pt>
                <c:pt idx="43289">
                  <c:v>1.1618194045668E6</c:v>
                </c:pt>
                <c:pt idx="43290">
                  <c:v>1.27644525683319E6</c:v>
                </c:pt>
                <c:pt idx="43291">
                  <c:v>1.20326324194318E6</c:v>
                </c:pt>
                <c:pt idx="43292">
                  <c:v>1.24976720395353E6</c:v>
                </c:pt>
                <c:pt idx="43293">
                  <c:v>1.22294369241016E6</c:v>
                </c:pt>
                <c:pt idx="43294">
                  <c:v>1.25516286961382E6</c:v>
                </c:pt>
                <c:pt idx="43295">
                  <c:v>1.1970156566956E6</c:v>
                </c:pt>
                <c:pt idx="43296">
                  <c:v>1.22501966048917E6</c:v>
                </c:pt>
                <c:pt idx="43297">
                  <c:v>1.22321142184388E6</c:v>
                </c:pt>
                <c:pt idx="43298">
                  <c:v>1.19411126399984E6</c:v>
                </c:pt>
                <c:pt idx="43299">
                  <c:v>1.26517841754191E6</c:v>
                </c:pt>
                <c:pt idx="43300">
                  <c:v>1.31329240662037E6</c:v>
                </c:pt>
                <c:pt idx="43301">
                  <c:v>1.18804788345268E6</c:v>
                </c:pt>
                <c:pt idx="43302">
                  <c:v>1.32467382249024E6</c:v>
                </c:pt>
                <c:pt idx="43303">
                  <c:v>1.32321372729794E6</c:v>
                </c:pt>
                <c:pt idx="43304">
                  <c:v>1.35737669114674E6</c:v>
                </c:pt>
                <c:pt idx="43305">
                  <c:v>1.37604268946673E6</c:v>
                </c:pt>
                <c:pt idx="43306">
                  <c:v>1.36821915985939E6</c:v>
                </c:pt>
                <c:pt idx="43307">
                  <c:v>1.40027910822098E6</c:v>
                </c:pt>
                <c:pt idx="43308">
                  <c:v>1.44663963405048E6</c:v>
                </c:pt>
                <c:pt idx="43309">
                  <c:v>1.36385248503786E6</c:v>
                </c:pt>
                <c:pt idx="43310">
                  <c:v>1.40304083026127E6</c:v>
                </c:pt>
                <c:pt idx="43311">
                  <c:v>1.3470843721615E6</c:v>
                </c:pt>
                <c:pt idx="43312">
                  <c:v>1.04352665132403E6</c:v>
                </c:pt>
                <c:pt idx="43313">
                  <c:v>864397.576605734</c:v>
                </c:pt>
                <c:pt idx="43314">
                  <c:v>733664.798063872</c:v>
                </c:pt>
                <c:pt idx="43315">
                  <c:v>764453.2021722617</c:v>
                </c:pt>
                <c:pt idx="43316">
                  <c:v>750814.497988776</c:v>
                </c:pt>
                <c:pt idx="43317">
                  <c:v>820741.571093192</c:v>
                </c:pt>
                <c:pt idx="43318">
                  <c:v>792959.376621815</c:v>
                </c:pt>
                <c:pt idx="43319">
                  <c:v>787620.2898953669</c:v>
                </c:pt>
                <c:pt idx="43320">
                  <c:v>756251.832364581</c:v>
                </c:pt>
                <c:pt idx="43321">
                  <c:v>799840.05810388</c:v>
                </c:pt>
                <c:pt idx="43322">
                  <c:v>701229.533075447</c:v>
                </c:pt>
                <c:pt idx="43323">
                  <c:v>706988.991124325</c:v>
                </c:pt>
                <c:pt idx="43324">
                  <c:v>649822.667412167</c:v>
                </c:pt>
                <c:pt idx="43325">
                  <c:v>644652.1959450998</c:v>
                </c:pt>
                <c:pt idx="43326">
                  <c:v>603939.9895292887</c:v>
                </c:pt>
                <c:pt idx="43327">
                  <c:v>653047.7135189187</c:v>
                </c:pt>
                <c:pt idx="43328">
                  <c:v>621170.618314337</c:v>
                </c:pt>
                <c:pt idx="43329">
                  <c:v>613000.7491297148</c:v>
                </c:pt>
                <c:pt idx="43330">
                  <c:v>601207.546597539</c:v>
                </c:pt>
                <c:pt idx="43331">
                  <c:v>650059.7496299701</c:v>
                </c:pt>
                <c:pt idx="43332">
                  <c:v>604254.722557825</c:v>
                </c:pt>
                <c:pt idx="43333">
                  <c:v>639227.078526619</c:v>
                </c:pt>
                <c:pt idx="43334">
                  <c:v>661504.1251488258</c:v>
                </c:pt>
                <c:pt idx="43335">
                  <c:v>614243.608789277</c:v>
                </c:pt>
                <c:pt idx="43336">
                  <c:v>617201.5927085319</c:v>
                </c:pt>
                <c:pt idx="43337">
                  <c:v>454997.050361151</c:v>
                </c:pt>
                <c:pt idx="43338">
                  <c:v>219873.258591081</c:v>
                </c:pt>
                <c:pt idx="43339">
                  <c:v>219420.251541526</c:v>
                </c:pt>
                <c:pt idx="43340">
                  <c:v>164234.59227401</c:v>
                </c:pt>
                <c:pt idx="43341">
                  <c:v>321367.871257457</c:v>
                </c:pt>
                <c:pt idx="43342">
                  <c:v>326565.720756904</c:v>
                </c:pt>
                <c:pt idx="43343">
                  <c:v>323567.04947612</c:v>
                </c:pt>
                <c:pt idx="43344">
                  <c:v>283788.281344633</c:v>
                </c:pt>
                <c:pt idx="43345">
                  <c:v>275139.731443766</c:v>
                </c:pt>
                <c:pt idx="43346">
                  <c:v>310176.890696719</c:v>
                </c:pt>
                <c:pt idx="43347">
                  <c:v>268749.764537624</c:v>
                </c:pt>
                <c:pt idx="43348">
                  <c:v>247014.316328201</c:v>
                </c:pt>
                <c:pt idx="43349">
                  <c:v>245142.335980177</c:v>
                </c:pt>
                <c:pt idx="43350">
                  <c:v>245615.264015838</c:v>
                </c:pt>
                <c:pt idx="43351">
                  <c:v>334664.002170733</c:v>
                </c:pt>
                <c:pt idx="43352">
                  <c:v>239292.689604981</c:v>
                </c:pt>
                <c:pt idx="43353">
                  <c:v>301940.430925817</c:v>
                </c:pt>
                <c:pt idx="43354">
                  <c:v>262920.399843426</c:v>
                </c:pt>
                <c:pt idx="43355">
                  <c:v>256828.312953386</c:v>
                </c:pt>
                <c:pt idx="43356">
                  <c:v>246323.796629012</c:v>
                </c:pt>
                <c:pt idx="43357">
                  <c:v>277013.879542824</c:v>
                </c:pt>
                <c:pt idx="43358">
                  <c:v>278857.685731568</c:v>
                </c:pt>
                <c:pt idx="43359">
                  <c:v>286962.997587375</c:v>
                </c:pt>
                <c:pt idx="43360">
                  <c:v>260039.149949363</c:v>
                </c:pt>
                <c:pt idx="43361">
                  <c:v>253400.189621056</c:v>
                </c:pt>
                <c:pt idx="43362">
                  <c:v>261061.346862235</c:v>
                </c:pt>
                <c:pt idx="43363">
                  <c:v>205554.192779408</c:v>
                </c:pt>
                <c:pt idx="43364">
                  <c:v>228540.300785582</c:v>
                </c:pt>
                <c:pt idx="43365">
                  <c:v>206999.408078403</c:v>
                </c:pt>
                <c:pt idx="43366">
                  <c:v>176572.732200838</c:v>
                </c:pt>
                <c:pt idx="43367">
                  <c:v>152377.79785972</c:v>
                </c:pt>
                <c:pt idx="43368">
                  <c:v>194493.863409465</c:v>
                </c:pt>
                <c:pt idx="43369">
                  <c:v>195971.534242438</c:v>
                </c:pt>
                <c:pt idx="43370">
                  <c:v>159061.471498047</c:v>
                </c:pt>
                <c:pt idx="43371">
                  <c:v>160542.358229327</c:v>
                </c:pt>
                <c:pt idx="43372">
                  <c:v>218813.050575584</c:v>
                </c:pt>
                <c:pt idx="43373">
                  <c:v>261435.874973825</c:v>
                </c:pt>
                <c:pt idx="43374">
                  <c:v>194006.416487841</c:v>
                </c:pt>
                <c:pt idx="43375">
                  <c:v>147544.21217571</c:v>
                </c:pt>
                <c:pt idx="43376">
                  <c:v>185123.525342105</c:v>
                </c:pt>
                <c:pt idx="43377">
                  <c:v>184221.371074784</c:v>
                </c:pt>
                <c:pt idx="43378">
                  <c:v>196070.949456775</c:v>
                </c:pt>
                <c:pt idx="43379">
                  <c:v>229851.304078717</c:v>
                </c:pt>
                <c:pt idx="43380">
                  <c:v>188343.232179354</c:v>
                </c:pt>
                <c:pt idx="43381">
                  <c:v>174115.414595892</c:v>
                </c:pt>
                <c:pt idx="43382">
                  <c:v>248685.143192756</c:v>
                </c:pt>
                <c:pt idx="43383">
                  <c:v>246161.558002409</c:v>
                </c:pt>
                <c:pt idx="43384">
                  <c:v>201218.623475392</c:v>
                </c:pt>
                <c:pt idx="43385">
                  <c:v>166142.449883566</c:v>
                </c:pt>
                <c:pt idx="43386">
                  <c:v>190679.106468979</c:v>
                </c:pt>
                <c:pt idx="43387">
                  <c:v>176586.451684254</c:v>
                </c:pt>
                <c:pt idx="43388">
                  <c:v>197176.936811869</c:v>
                </c:pt>
                <c:pt idx="43389">
                  <c:v>172663.712197568</c:v>
                </c:pt>
                <c:pt idx="43390">
                  <c:v>232573.062863698</c:v>
                </c:pt>
                <c:pt idx="43391">
                  <c:v>247923.202768512</c:v>
                </c:pt>
                <c:pt idx="43392">
                  <c:v>728407.346593399</c:v>
                </c:pt>
                <c:pt idx="43393">
                  <c:v>248844.328105366</c:v>
                </c:pt>
                <c:pt idx="43394">
                  <c:v>211889.608500495</c:v>
                </c:pt>
                <c:pt idx="43395">
                  <c:v>245466.33478468</c:v>
                </c:pt>
                <c:pt idx="43396">
                  <c:v>262955.778684203</c:v>
                </c:pt>
                <c:pt idx="43397">
                  <c:v>276110.6182253768</c:v>
                </c:pt>
                <c:pt idx="43398">
                  <c:v>346298.699612015</c:v>
                </c:pt>
                <c:pt idx="43399">
                  <c:v>362737.1472522678</c:v>
                </c:pt>
                <c:pt idx="43400">
                  <c:v>351815.959421813</c:v>
                </c:pt>
                <c:pt idx="43401">
                  <c:v>393113.610921019</c:v>
                </c:pt>
                <c:pt idx="43402">
                  <c:v>449112.334539734</c:v>
                </c:pt>
                <c:pt idx="43403">
                  <c:v>363682.252105574</c:v>
                </c:pt>
                <c:pt idx="43404">
                  <c:v>361874.921499024</c:v>
                </c:pt>
                <c:pt idx="43405">
                  <c:v>412838.963062053</c:v>
                </c:pt>
                <c:pt idx="43406">
                  <c:v>442762.191602982</c:v>
                </c:pt>
                <c:pt idx="43407">
                  <c:v>436898.148435759</c:v>
                </c:pt>
                <c:pt idx="43408">
                  <c:v>484668.625389986</c:v>
                </c:pt>
                <c:pt idx="43409">
                  <c:v>488799.914977138</c:v>
                </c:pt>
                <c:pt idx="43410">
                  <c:v>492291.469503328</c:v>
                </c:pt>
                <c:pt idx="43411">
                  <c:v>460443.181768073</c:v>
                </c:pt>
                <c:pt idx="43412">
                  <c:v>502921.763627113</c:v>
                </c:pt>
                <c:pt idx="43413">
                  <c:v>531055.7576194537</c:v>
                </c:pt>
                <c:pt idx="43414">
                  <c:v>479709.207032745</c:v>
                </c:pt>
                <c:pt idx="43415">
                  <c:v>513443.655843476</c:v>
                </c:pt>
                <c:pt idx="43416">
                  <c:v>444739.238426714</c:v>
                </c:pt>
                <c:pt idx="43417">
                  <c:v>390877.11723244</c:v>
                </c:pt>
                <c:pt idx="43418">
                  <c:v>411699.152694153</c:v>
                </c:pt>
                <c:pt idx="43419">
                  <c:v>382888.802624815</c:v>
                </c:pt>
                <c:pt idx="43420">
                  <c:v>402402.433229563</c:v>
                </c:pt>
                <c:pt idx="43421">
                  <c:v>448987.6567244668</c:v>
                </c:pt>
                <c:pt idx="43422">
                  <c:v>416029.612908166</c:v>
                </c:pt>
                <c:pt idx="43423">
                  <c:v>516202.194259222</c:v>
                </c:pt>
                <c:pt idx="43424">
                  <c:v>363850.709669561</c:v>
                </c:pt>
                <c:pt idx="43425">
                  <c:v>432102.659096996</c:v>
                </c:pt>
                <c:pt idx="43426">
                  <c:v>511696.5414566858</c:v>
                </c:pt>
                <c:pt idx="43427">
                  <c:v>368836.260375473</c:v>
                </c:pt>
                <c:pt idx="43428">
                  <c:v>406315.722080884</c:v>
                </c:pt>
                <c:pt idx="43429">
                  <c:v>289192.236327221</c:v>
                </c:pt>
                <c:pt idx="43430">
                  <c:v>268326.370075285</c:v>
                </c:pt>
                <c:pt idx="43431">
                  <c:v>203631.495998885</c:v>
                </c:pt>
                <c:pt idx="43432">
                  <c:v>208612.15771486</c:v>
                </c:pt>
                <c:pt idx="43433">
                  <c:v>288457.458166884</c:v>
                </c:pt>
                <c:pt idx="43434">
                  <c:v>316273.150103903</c:v>
                </c:pt>
                <c:pt idx="43435">
                  <c:v>322594.928338373</c:v>
                </c:pt>
                <c:pt idx="43436">
                  <c:v>471525.906934662</c:v>
                </c:pt>
                <c:pt idx="43437">
                  <c:v>252913.555021956</c:v>
                </c:pt>
                <c:pt idx="43438">
                  <c:v>254735.851811915</c:v>
                </c:pt>
                <c:pt idx="43439">
                  <c:v>286815.95972026</c:v>
                </c:pt>
                <c:pt idx="43440">
                  <c:v>262424.4478950478</c:v>
                </c:pt>
                <c:pt idx="43441">
                  <c:v>205650.192541998</c:v>
                </c:pt>
                <c:pt idx="43442">
                  <c:v>188698.174512201</c:v>
                </c:pt>
                <c:pt idx="43443">
                  <c:v>287524.6529018278</c:v>
                </c:pt>
                <c:pt idx="43444">
                  <c:v>307637.990968959</c:v>
                </c:pt>
                <c:pt idx="43445">
                  <c:v>197107.008331062</c:v>
                </c:pt>
                <c:pt idx="43446">
                  <c:v>175455.713529043</c:v>
                </c:pt>
                <c:pt idx="43447">
                  <c:v>204234.306429626</c:v>
                </c:pt>
                <c:pt idx="43448">
                  <c:v>188012.984124513</c:v>
                </c:pt>
                <c:pt idx="43449">
                  <c:v>158839.146346818</c:v>
                </c:pt>
                <c:pt idx="43450">
                  <c:v>206162.86423808</c:v>
                </c:pt>
                <c:pt idx="43451">
                  <c:v>187718.232142639</c:v>
                </c:pt>
                <c:pt idx="43452">
                  <c:v>223490.140392244</c:v>
                </c:pt>
                <c:pt idx="43453">
                  <c:v>186719.512530762</c:v>
                </c:pt>
                <c:pt idx="43454">
                  <c:v>254792.980503753</c:v>
                </c:pt>
                <c:pt idx="43455">
                  <c:v>203072.931180433</c:v>
                </c:pt>
                <c:pt idx="43456">
                  <c:v>229498.33135493</c:v>
                </c:pt>
                <c:pt idx="43457">
                  <c:v>279812.473406077</c:v>
                </c:pt>
                <c:pt idx="43458">
                  <c:v>324196.371113357</c:v>
                </c:pt>
                <c:pt idx="43459">
                  <c:v>333751.398744672</c:v>
                </c:pt>
                <c:pt idx="43460">
                  <c:v>451732.2708594</c:v>
                </c:pt>
                <c:pt idx="43461">
                  <c:v>441515.235616891</c:v>
                </c:pt>
                <c:pt idx="43462">
                  <c:v>466617.571669816</c:v>
                </c:pt>
                <c:pt idx="43463">
                  <c:v>523749.2807214878</c:v>
                </c:pt>
                <c:pt idx="43464">
                  <c:v>573143.246228408</c:v>
                </c:pt>
                <c:pt idx="43465">
                  <c:v>492614.337680506</c:v>
                </c:pt>
                <c:pt idx="43466">
                  <c:v>474460.78628352</c:v>
                </c:pt>
                <c:pt idx="43467">
                  <c:v>445416.984865452</c:v>
                </c:pt>
                <c:pt idx="43468">
                  <c:v>451413.62150749</c:v>
                </c:pt>
                <c:pt idx="43469">
                  <c:v>477483.958492326</c:v>
                </c:pt>
                <c:pt idx="43470">
                  <c:v>469624.565977879</c:v>
                </c:pt>
                <c:pt idx="43471">
                  <c:v>441345.090593277</c:v>
                </c:pt>
                <c:pt idx="43472">
                  <c:v>603925.5417481639</c:v>
                </c:pt>
                <c:pt idx="43473">
                  <c:v>780449.098857874</c:v>
                </c:pt>
                <c:pt idx="43474">
                  <c:v>782113.033254938</c:v>
                </c:pt>
                <c:pt idx="43475">
                  <c:v>723621.0033186248</c:v>
                </c:pt>
                <c:pt idx="43476">
                  <c:v>727370.877221107</c:v>
                </c:pt>
                <c:pt idx="43477">
                  <c:v>754098.381356754</c:v>
                </c:pt>
                <c:pt idx="43478">
                  <c:v>750848.267669291</c:v>
                </c:pt>
                <c:pt idx="43479">
                  <c:v>825537.559369616</c:v>
                </c:pt>
                <c:pt idx="43480">
                  <c:v>789821.686015139</c:v>
                </c:pt>
                <c:pt idx="43481">
                  <c:v>974846.103902209</c:v>
                </c:pt>
                <c:pt idx="43482">
                  <c:v>839571.383216066</c:v>
                </c:pt>
                <c:pt idx="43483">
                  <c:v>738528.370007433</c:v>
                </c:pt>
                <c:pt idx="43484">
                  <c:v>766004.8979187869</c:v>
                </c:pt>
                <c:pt idx="43485">
                  <c:v>847177.4863700391</c:v>
                </c:pt>
                <c:pt idx="43486">
                  <c:v>787187.901297849</c:v>
                </c:pt>
                <c:pt idx="43487">
                  <c:v>713901.159190925</c:v>
                </c:pt>
                <c:pt idx="43488">
                  <c:v>694215.1991461846</c:v>
                </c:pt>
                <c:pt idx="43489">
                  <c:v>701043.396254429</c:v>
                </c:pt>
                <c:pt idx="43490">
                  <c:v>772190.593253395</c:v>
                </c:pt>
                <c:pt idx="43491">
                  <c:v>759836.15992982</c:v>
                </c:pt>
                <c:pt idx="43492">
                  <c:v>914063.804262609</c:v>
                </c:pt>
                <c:pt idx="43493">
                  <c:v>889734.038257898</c:v>
                </c:pt>
                <c:pt idx="43494">
                  <c:v>814229.669751186</c:v>
                </c:pt>
                <c:pt idx="43495">
                  <c:v>866914.177134742</c:v>
                </c:pt>
                <c:pt idx="43496">
                  <c:v>802077.869005876</c:v>
                </c:pt>
                <c:pt idx="43497">
                  <c:v>862693.823763586</c:v>
                </c:pt>
                <c:pt idx="43498">
                  <c:v>833419.907997096</c:v>
                </c:pt>
                <c:pt idx="43499">
                  <c:v>799490.4969985619</c:v>
                </c:pt>
                <c:pt idx="43500">
                  <c:v>570718.2770365839</c:v>
                </c:pt>
                <c:pt idx="43501">
                  <c:v>416950.82741678</c:v>
                </c:pt>
                <c:pt idx="43502">
                  <c:v>490472.326419425</c:v>
                </c:pt>
                <c:pt idx="43503">
                  <c:v>330986.1773003318</c:v>
                </c:pt>
                <c:pt idx="43504">
                  <c:v>424169.322623621</c:v>
                </c:pt>
                <c:pt idx="43505">
                  <c:v>350974.645040711</c:v>
                </c:pt>
                <c:pt idx="43506">
                  <c:v>354902.639819102</c:v>
                </c:pt>
                <c:pt idx="43507">
                  <c:v>285217.997079169</c:v>
                </c:pt>
                <c:pt idx="43508">
                  <c:v>307895.750689262</c:v>
                </c:pt>
                <c:pt idx="43509">
                  <c:v>262600.520818816</c:v>
                </c:pt>
                <c:pt idx="43510">
                  <c:v>262912.986366301</c:v>
                </c:pt>
                <c:pt idx="43511">
                  <c:v>242921.370554711</c:v>
                </c:pt>
                <c:pt idx="43512">
                  <c:v>317599.296073391</c:v>
                </c:pt>
                <c:pt idx="43513">
                  <c:v>370667.965077018</c:v>
                </c:pt>
                <c:pt idx="43514">
                  <c:v>538470.076538445</c:v>
                </c:pt>
                <c:pt idx="43515">
                  <c:v>683818.162840035</c:v>
                </c:pt>
                <c:pt idx="43516">
                  <c:v>482857.1280948038</c:v>
                </c:pt>
                <c:pt idx="43517">
                  <c:v>271310.423088744</c:v>
                </c:pt>
                <c:pt idx="43518">
                  <c:v>211910.298699687</c:v>
                </c:pt>
                <c:pt idx="43519">
                  <c:v>237053.203413874</c:v>
                </c:pt>
                <c:pt idx="43520">
                  <c:v>239863.263184442</c:v>
                </c:pt>
                <c:pt idx="43521">
                  <c:v>304612.310456</c:v>
                </c:pt>
                <c:pt idx="43522">
                  <c:v>205451.866798354</c:v>
                </c:pt>
                <c:pt idx="43523">
                  <c:v>267653.291594383</c:v>
                </c:pt>
                <c:pt idx="43524">
                  <c:v>270194.845648335</c:v>
                </c:pt>
                <c:pt idx="43525">
                  <c:v>228524.993201687</c:v>
                </c:pt>
                <c:pt idx="43526">
                  <c:v>242542.670632997</c:v>
                </c:pt>
                <c:pt idx="43527">
                  <c:v>260175.063510287</c:v>
                </c:pt>
                <c:pt idx="43528">
                  <c:v>242923.78700573</c:v>
                </c:pt>
                <c:pt idx="43529">
                  <c:v>254299.772840744</c:v>
                </c:pt>
                <c:pt idx="43530">
                  <c:v>209437.292799525</c:v>
                </c:pt>
                <c:pt idx="43531">
                  <c:v>278635.233888162</c:v>
                </c:pt>
                <c:pt idx="43532">
                  <c:v>173069.186800836</c:v>
                </c:pt>
                <c:pt idx="43533">
                  <c:v>240429.046197295</c:v>
                </c:pt>
                <c:pt idx="43534">
                  <c:v>262289.634551636</c:v>
                </c:pt>
                <c:pt idx="43535">
                  <c:v>175985.882776196</c:v>
                </c:pt>
                <c:pt idx="43536">
                  <c:v>213893.948914305</c:v>
                </c:pt>
                <c:pt idx="43537">
                  <c:v>184535.906628662</c:v>
                </c:pt>
                <c:pt idx="43538">
                  <c:v>205478.402914748</c:v>
                </c:pt>
                <c:pt idx="43539">
                  <c:v>171834.628597455</c:v>
                </c:pt>
                <c:pt idx="43540">
                  <c:v>309966.805471644</c:v>
                </c:pt>
                <c:pt idx="43541">
                  <c:v>418649.81947474</c:v>
                </c:pt>
                <c:pt idx="43542">
                  <c:v>233210.02896977</c:v>
                </c:pt>
                <c:pt idx="43543">
                  <c:v>211639.14779186</c:v>
                </c:pt>
                <c:pt idx="43544">
                  <c:v>251566.937487382</c:v>
                </c:pt>
                <c:pt idx="43545">
                  <c:v>204135.969046641</c:v>
                </c:pt>
                <c:pt idx="43546">
                  <c:v>201916.699619863</c:v>
                </c:pt>
                <c:pt idx="43547">
                  <c:v>203671.034757521</c:v>
                </c:pt>
                <c:pt idx="43548">
                  <c:v>281847.442991778</c:v>
                </c:pt>
                <c:pt idx="43549">
                  <c:v>249364.454218556</c:v>
                </c:pt>
                <c:pt idx="43550">
                  <c:v>219052.155627197</c:v>
                </c:pt>
                <c:pt idx="43551">
                  <c:v>287873.11536321</c:v>
                </c:pt>
                <c:pt idx="43552">
                  <c:v>303587.816852611</c:v>
                </c:pt>
                <c:pt idx="43553">
                  <c:v>295634.570454853</c:v>
                </c:pt>
                <c:pt idx="43554">
                  <c:v>330984.488330786</c:v>
                </c:pt>
                <c:pt idx="43555">
                  <c:v>357588.907308684</c:v>
                </c:pt>
                <c:pt idx="43556">
                  <c:v>330141.9087289118</c:v>
                </c:pt>
                <c:pt idx="43557">
                  <c:v>264044.975321901</c:v>
                </c:pt>
                <c:pt idx="43558">
                  <c:v>258228.882759435</c:v>
                </c:pt>
                <c:pt idx="43559">
                  <c:v>213757.359526645</c:v>
                </c:pt>
                <c:pt idx="43560">
                  <c:v>317869.197383167</c:v>
                </c:pt>
                <c:pt idx="43561">
                  <c:v>206982.691248242</c:v>
                </c:pt>
                <c:pt idx="43562">
                  <c:v>255681.116041917</c:v>
                </c:pt>
                <c:pt idx="43563">
                  <c:v>277202.182634969</c:v>
                </c:pt>
                <c:pt idx="43564">
                  <c:v>261979.388512713</c:v>
                </c:pt>
                <c:pt idx="43565">
                  <c:v>211957.56008456</c:v>
                </c:pt>
                <c:pt idx="43566">
                  <c:v>243127.795958019</c:v>
                </c:pt>
                <c:pt idx="43567">
                  <c:v>246018.17636008</c:v>
                </c:pt>
                <c:pt idx="43568">
                  <c:v>263384.353427077</c:v>
                </c:pt>
                <c:pt idx="43569">
                  <c:v>260768.909211852</c:v>
                </c:pt>
                <c:pt idx="43570">
                  <c:v>300009.961247845</c:v>
                </c:pt>
                <c:pt idx="43571">
                  <c:v>275068.971509224</c:v>
                </c:pt>
                <c:pt idx="43572">
                  <c:v>304961.528335522</c:v>
                </c:pt>
                <c:pt idx="43573">
                  <c:v>243923.871495983</c:v>
                </c:pt>
                <c:pt idx="43574">
                  <c:v>232698.825312689</c:v>
                </c:pt>
                <c:pt idx="43575">
                  <c:v>230094.756229477</c:v>
                </c:pt>
                <c:pt idx="43576">
                  <c:v>295930.307110077</c:v>
                </c:pt>
                <c:pt idx="43577">
                  <c:v>289476.468036513</c:v>
                </c:pt>
                <c:pt idx="43578">
                  <c:v>224313.146107128</c:v>
                </c:pt>
                <c:pt idx="43579">
                  <c:v>260227.636789291</c:v>
                </c:pt>
                <c:pt idx="43580">
                  <c:v>305569.533584104</c:v>
                </c:pt>
                <c:pt idx="43581">
                  <c:v>344211.144713464</c:v>
                </c:pt>
                <c:pt idx="43582">
                  <c:v>328566.37913396</c:v>
                </c:pt>
                <c:pt idx="43583">
                  <c:v>241364.157211847</c:v>
                </c:pt>
                <c:pt idx="43584">
                  <c:v>284408.814200685</c:v>
                </c:pt>
                <c:pt idx="43585">
                  <c:v>261666.864441602</c:v>
                </c:pt>
                <c:pt idx="43586">
                  <c:v>255682.558613143</c:v>
                </c:pt>
                <c:pt idx="43587">
                  <c:v>245206.581622939</c:v>
                </c:pt>
                <c:pt idx="43588">
                  <c:v>272752.680301502</c:v>
                </c:pt>
                <c:pt idx="43589">
                  <c:v>257988.28756255</c:v>
                </c:pt>
                <c:pt idx="43590">
                  <c:v>367236.042492267</c:v>
                </c:pt>
                <c:pt idx="43591">
                  <c:v>415128.130225677</c:v>
                </c:pt>
                <c:pt idx="43592">
                  <c:v>362813.906819829</c:v>
                </c:pt>
                <c:pt idx="43593">
                  <c:v>271932.735553756</c:v>
                </c:pt>
                <c:pt idx="43594">
                  <c:v>241065.900726029</c:v>
                </c:pt>
                <c:pt idx="43595">
                  <c:v>251386.864000266</c:v>
                </c:pt>
                <c:pt idx="43596">
                  <c:v>295792.104443666</c:v>
                </c:pt>
                <c:pt idx="43597">
                  <c:v>281365.000133894</c:v>
                </c:pt>
                <c:pt idx="43598">
                  <c:v>299976.674427594</c:v>
                </c:pt>
                <c:pt idx="43599">
                  <c:v>285317.052968872</c:v>
                </c:pt>
                <c:pt idx="43600">
                  <c:v>305348.565840633</c:v>
                </c:pt>
                <c:pt idx="43601">
                  <c:v>303280.85303917</c:v>
                </c:pt>
                <c:pt idx="43602">
                  <c:v>282017.979353676</c:v>
                </c:pt>
                <c:pt idx="43603">
                  <c:v>273597.790614091</c:v>
                </c:pt>
                <c:pt idx="43604">
                  <c:v>330290.2509541038</c:v>
                </c:pt>
                <c:pt idx="43605">
                  <c:v>319621.3599657678</c:v>
                </c:pt>
                <c:pt idx="43606">
                  <c:v>311265.76645653</c:v>
                </c:pt>
                <c:pt idx="43607">
                  <c:v>330806.481673282</c:v>
                </c:pt>
                <c:pt idx="43608">
                  <c:v>334922.201901184</c:v>
                </c:pt>
                <c:pt idx="43609">
                  <c:v>306653.454890496</c:v>
                </c:pt>
                <c:pt idx="43610">
                  <c:v>458221.008446375</c:v>
                </c:pt>
                <c:pt idx="43611">
                  <c:v>610396.033920653</c:v>
                </c:pt>
                <c:pt idx="43612">
                  <c:v>564295.059891796</c:v>
                </c:pt>
                <c:pt idx="43613">
                  <c:v>553021.518032492</c:v>
                </c:pt>
                <c:pt idx="43614">
                  <c:v>589781.000232186</c:v>
                </c:pt>
                <c:pt idx="43615">
                  <c:v>533593.203216323</c:v>
                </c:pt>
                <c:pt idx="43616">
                  <c:v>514881.3619302618</c:v>
                </c:pt>
                <c:pt idx="43617">
                  <c:v>559969.7075155848</c:v>
                </c:pt>
                <c:pt idx="43618">
                  <c:v>527214.769729925</c:v>
                </c:pt>
                <c:pt idx="43619">
                  <c:v>524821.0647491987</c:v>
                </c:pt>
                <c:pt idx="43620">
                  <c:v>514997.553517269</c:v>
                </c:pt>
                <c:pt idx="43621">
                  <c:v>496374.542017253</c:v>
                </c:pt>
                <c:pt idx="43622">
                  <c:v>400678.6180044378</c:v>
                </c:pt>
                <c:pt idx="43623">
                  <c:v>391400.300600239</c:v>
                </c:pt>
                <c:pt idx="43624">
                  <c:v>382639.067465469</c:v>
                </c:pt>
                <c:pt idx="43625">
                  <c:v>407030.305367973</c:v>
                </c:pt>
                <c:pt idx="43626">
                  <c:v>418645.6000840478</c:v>
                </c:pt>
                <c:pt idx="43627">
                  <c:v>652040.844484355</c:v>
                </c:pt>
                <c:pt idx="43628">
                  <c:v>630594.108203912</c:v>
                </c:pt>
                <c:pt idx="43629">
                  <c:v>711845.167247551</c:v>
                </c:pt>
                <c:pt idx="43630">
                  <c:v>680940.481639862</c:v>
                </c:pt>
                <c:pt idx="43631">
                  <c:v>1.28923439018991E6</c:v>
                </c:pt>
                <c:pt idx="43632">
                  <c:v>849320.150634689</c:v>
                </c:pt>
                <c:pt idx="43633">
                  <c:v>668866.471061218</c:v>
                </c:pt>
                <c:pt idx="43634">
                  <c:v>600550.167947792</c:v>
                </c:pt>
                <c:pt idx="43635">
                  <c:v>657224.41469521</c:v>
                </c:pt>
                <c:pt idx="43636">
                  <c:v>631395.841104889</c:v>
                </c:pt>
                <c:pt idx="43637">
                  <c:v>602267.6772760588</c:v>
                </c:pt>
                <c:pt idx="43638">
                  <c:v>600631.403522223</c:v>
                </c:pt>
                <c:pt idx="43639">
                  <c:v>635198.666087184</c:v>
                </c:pt>
                <c:pt idx="43640">
                  <c:v>427239.088371938</c:v>
                </c:pt>
                <c:pt idx="43641">
                  <c:v>450608.1777235918</c:v>
                </c:pt>
                <c:pt idx="43642">
                  <c:v>442215.752709704</c:v>
                </c:pt>
                <c:pt idx="43643">
                  <c:v>426806.981901446</c:v>
                </c:pt>
                <c:pt idx="43644">
                  <c:v>387561.623615431</c:v>
                </c:pt>
                <c:pt idx="43645">
                  <c:v>386883.580253833</c:v>
                </c:pt>
                <c:pt idx="43646">
                  <c:v>414977.097574459</c:v>
                </c:pt>
                <c:pt idx="43647">
                  <c:v>491839.140259943</c:v>
                </c:pt>
                <c:pt idx="43648">
                  <c:v>476210.85034877</c:v>
                </c:pt>
                <c:pt idx="43649">
                  <c:v>581475.7758984637</c:v>
                </c:pt>
                <c:pt idx="43650">
                  <c:v>538298.7995185985</c:v>
                </c:pt>
                <c:pt idx="43651">
                  <c:v>523885.770136219</c:v>
                </c:pt>
                <c:pt idx="43652">
                  <c:v>477066.029485301</c:v>
                </c:pt>
                <c:pt idx="43653">
                  <c:v>526363.408005326</c:v>
                </c:pt>
                <c:pt idx="43654">
                  <c:v>540916.566945277</c:v>
                </c:pt>
                <c:pt idx="43655">
                  <c:v>518020.203886266</c:v>
                </c:pt>
                <c:pt idx="43656">
                  <c:v>458929.504995019</c:v>
                </c:pt>
                <c:pt idx="43657">
                  <c:v>436718.554002627</c:v>
                </c:pt>
                <c:pt idx="43658">
                  <c:v>423436.674068658</c:v>
                </c:pt>
                <c:pt idx="43659">
                  <c:v>739969.320820634</c:v>
                </c:pt>
                <c:pt idx="43660">
                  <c:v>826838.16990699</c:v>
                </c:pt>
                <c:pt idx="43661">
                  <c:v>921739.1750698398</c:v>
                </c:pt>
                <c:pt idx="43662">
                  <c:v>718638.065954138</c:v>
                </c:pt>
                <c:pt idx="43663">
                  <c:v>454953.700884563</c:v>
                </c:pt>
                <c:pt idx="43664">
                  <c:v>438928.530315072</c:v>
                </c:pt>
                <c:pt idx="43665">
                  <c:v>611111.963250084</c:v>
                </c:pt>
                <c:pt idx="43666">
                  <c:v>699738.094385237</c:v>
                </c:pt>
                <c:pt idx="43667">
                  <c:v>775011.410347971</c:v>
                </c:pt>
                <c:pt idx="43668">
                  <c:v>480439.762108078</c:v>
                </c:pt>
                <c:pt idx="43669">
                  <c:v>595669.175875747</c:v>
                </c:pt>
                <c:pt idx="43670">
                  <c:v>748714.834173008</c:v>
                </c:pt>
                <c:pt idx="43671">
                  <c:v>449594.47130444</c:v>
                </c:pt>
                <c:pt idx="43672">
                  <c:v>435140.865729173</c:v>
                </c:pt>
                <c:pt idx="43673">
                  <c:v>367954.752587322</c:v>
                </c:pt>
                <c:pt idx="43674">
                  <c:v>265985.320516497</c:v>
                </c:pt>
                <c:pt idx="43675">
                  <c:v>242689.229547198</c:v>
                </c:pt>
                <c:pt idx="43676">
                  <c:v>742614.163709688</c:v>
                </c:pt>
                <c:pt idx="43677">
                  <c:v>1.24201689511631E6</c:v>
                </c:pt>
                <c:pt idx="43678">
                  <c:v>856171.357985897</c:v>
                </c:pt>
                <c:pt idx="43679">
                  <c:v>403697.981022423</c:v>
                </c:pt>
                <c:pt idx="43680">
                  <c:v>326917.897978227</c:v>
                </c:pt>
                <c:pt idx="43681">
                  <c:v>470816.838266918</c:v>
                </c:pt>
                <c:pt idx="43682">
                  <c:v>192319.311411614</c:v>
                </c:pt>
                <c:pt idx="43683">
                  <c:v>231557.564240015</c:v>
                </c:pt>
                <c:pt idx="43684">
                  <c:v>347683.785876276</c:v>
                </c:pt>
                <c:pt idx="43685">
                  <c:v>338983.691030039</c:v>
                </c:pt>
                <c:pt idx="43686">
                  <c:v>326386.043497992</c:v>
                </c:pt>
                <c:pt idx="43687">
                  <c:v>345657.583769216</c:v>
                </c:pt>
                <c:pt idx="43688">
                  <c:v>399529.889382729</c:v>
                </c:pt>
                <c:pt idx="43689">
                  <c:v>349596.6408481568</c:v>
                </c:pt>
                <c:pt idx="43690">
                  <c:v>427873.037139068</c:v>
                </c:pt>
                <c:pt idx="43691">
                  <c:v>417314.052132261</c:v>
                </c:pt>
                <c:pt idx="43692">
                  <c:v>367437.627504768</c:v>
                </c:pt>
                <c:pt idx="43693">
                  <c:v>350239.354812646</c:v>
                </c:pt>
                <c:pt idx="43694">
                  <c:v>324387.853805946</c:v>
                </c:pt>
                <c:pt idx="43695">
                  <c:v>330810.714188143</c:v>
                </c:pt>
                <c:pt idx="43696">
                  <c:v>325925.518662866</c:v>
                </c:pt>
                <c:pt idx="43697">
                  <c:v>300660.934385211</c:v>
                </c:pt>
                <c:pt idx="43698">
                  <c:v>347363.3463375408</c:v>
                </c:pt>
                <c:pt idx="43699">
                  <c:v>372853.809562269</c:v>
                </c:pt>
                <c:pt idx="43700">
                  <c:v>347925.167475662</c:v>
                </c:pt>
                <c:pt idx="43701">
                  <c:v>355288.591258063</c:v>
                </c:pt>
                <c:pt idx="43702">
                  <c:v>347184.3608946148</c:v>
                </c:pt>
                <c:pt idx="43703">
                  <c:v>386099.16463836</c:v>
                </c:pt>
                <c:pt idx="43704">
                  <c:v>306142.091826903</c:v>
                </c:pt>
                <c:pt idx="43705">
                  <c:v>330232.723430588</c:v>
                </c:pt>
                <c:pt idx="43706">
                  <c:v>300893.854186791</c:v>
                </c:pt>
                <c:pt idx="43707">
                  <c:v>346034.570985626</c:v>
                </c:pt>
                <c:pt idx="43708">
                  <c:v>306458.516333046</c:v>
                </c:pt>
                <c:pt idx="43709">
                  <c:v>322868.803700397</c:v>
                </c:pt>
                <c:pt idx="43710">
                  <c:v>367868.361622509</c:v>
                </c:pt>
                <c:pt idx="43711">
                  <c:v>484243.828561614</c:v>
                </c:pt>
                <c:pt idx="43712">
                  <c:v>524142.407037724</c:v>
                </c:pt>
                <c:pt idx="43713">
                  <c:v>520138.770298372</c:v>
                </c:pt>
                <c:pt idx="43714">
                  <c:v>485637.202111769</c:v>
                </c:pt>
                <c:pt idx="43715">
                  <c:v>516185.177972918</c:v>
                </c:pt>
                <c:pt idx="43716">
                  <c:v>609116.2621740989</c:v>
                </c:pt>
                <c:pt idx="43717">
                  <c:v>571141.183497202</c:v>
                </c:pt>
                <c:pt idx="43718">
                  <c:v>573420.426533887</c:v>
                </c:pt>
                <c:pt idx="43719">
                  <c:v>502988.240106768</c:v>
                </c:pt>
                <c:pt idx="43720">
                  <c:v>549638.2173154177</c:v>
                </c:pt>
                <c:pt idx="43721">
                  <c:v>529378.7046295678</c:v>
                </c:pt>
                <c:pt idx="43722">
                  <c:v>517531.443887879</c:v>
                </c:pt>
                <c:pt idx="43723">
                  <c:v>535365.7939797876</c:v>
                </c:pt>
                <c:pt idx="43724">
                  <c:v>547725.723806349</c:v>
                </c:pt>
                <c:pt idx="43725">
                  <c:v>465663.407451844</c:v>
                </c:pt>
                <c:pt idx="43726">
                  <c:v>441200.175703215</c:v>
                </c:pt>
                <c:pt idx="43727">
                  <c:v>287462.181982044</c:v>
                </c:pt>
                <c:pt idx="43728">
                  <c:v>340047.695480806</c:v>
                </c:pt>
                <c:pt idx="43729">
                  <c:v>294097.928852054</c:v>
                </c:pt>
                <c:pt idx="43730">
                  <c:v>348876.174357843</c:v>
                </c:pt>
                <c:pt idx="43731">
                  <c:v>339271.7418375458</c:v>
                </c:pt>
                <c:pt idx="43732">
                  <c:v>317890.975313357</c:v>
                </c:pt>
                <c:pt idx="43733">
                  <c:v>320859.678721569</c:v>
                </c:pt>
                <c:pt idx="43734">
                  <c:v>128962.589575504</c:v>
                </c:pt>
                <c:pt idx="43735">
                  <c:v>91594.8259145627</c:v>
                </c:pt>
                <c:pt idx="43736">
                  <c:v>235958.305534023</c:v>
                </c:pt>
                <c:pt idx="43737">
                  <c:v>306811.140638369</c:v>
                </c:pt>
                <c:pt idx="43738">
                  <c:v>296859.0278540338</c:v>
                </c:pt>
                <c:pt idx="43739">
                  <c:v>429452.645067821</c:v>
                </c:pt>
                <c:pt idx="43740">
                  <c:v>463478.1618540768</c:v>
                </c:pt>
                <c:pt idx="43741">
                  <c:v>450301.409448407</c:v>
                </c:pt>
                <c:pt idx="43742">
                  <c:v>496831.929531636</c:v>
                </c:pt>
                <c:pt idx="43743">
                  <c:v>382934.869893011</c:v>
                </c:pt>
                <c:pt idx="43744">
                  <c:v>344322.68451793</c:v>
                </c:pt>
                <c:pt idx="43745">
                  <c:v>355101.603111585</c:v>
                </c:pt>
                <c:pt idx="43746">
                  <c:v>317287.234781082</c:v>
                </c:pt>
                <c:pt idx="43747">
                  <c:v>149960.294216107</c:v>
                </c:pt>
                <c:pt idx="43748">
                  <c:v>114326.72639099</c:v>
                </c:pt>
                <c:pt idx="43749">
                  <c:v>165144.889601112</c:v>
                </c:pt>
                <c:pt idx="43750">
                  <c:v>331607.43063165</c:v>
                </c:pt>
                <c:pt idx="43751">
                  <c:v>213335.040403422</c:v>
                </c:pt>
                <c:pt idx="43752">
                  <c:v>146254.725732829</c:v>
                </c:pt>
                <c:pt idx="43753">
                  <c:v>146002.813021742</c:v>
                </c:pt>
                <c:pt idx="43754">
                  <c:v>136331.327700031</c:v>
                </c:pt>
                <c:pt idx="43755">
                  <c:v>121829.385943116</c:v>
                </c:pt>
                <c:pt idx="43756">
                  <c:v>140550.931102757</c:v>
                </c:pt>
                <c:pt idx="43757">
                  <c:v>192580.831546863</c:v>
                </c:pt>
                <c:pt idx="43758">
                  <c:v>186425.638988012</c:v>
                </c:pt>
                <c:pt idx="43759">
                  <c:v>163984.397850979</c:v>
                </c:pt>
                <c:pt idx="43760">
                  <c:v>179996.891109674</c:v>
                </c:pt>
                <c:pt idx="43761">
                  <c:v>190847.472587742</c:v>
                </c:pt>
                <c:pt idx="43762">
                  <c:v>247731.904629921</c:v>
                </c:pt>
                <c:pt idx="43763">
                  <c:v>304923.990329804</c:v>
                </c:pt>
                <c:pt idx="43764">
                  <c:v>278711.316932217</c:v>
                </c:pt>
                <c:pt idx="43765">
                  <c:v>261766.39976386</c:v>
                </c:pt>
                <c:pt idx="43766">
                  <c:v>171820.781258312</c:v>
                </c:pt>
                <c:pt idx="43767">
                  <c:v>145883.342106729</c:v>
                </c:pt>
                <c:pt idx="43768">
                  <c:v>155818.541709211</c:v>
                </c:pt>
                <c:pt idx="43769">
                  <c:v>201713.184730982</c:v>
                </c:pt>
                <c:pt idx="43770">
                  <c:v>171666.86077325</c:v>
                </c:pt>
                <c:pt idx="43771">
                  <c:v>208881.702201301</c:v>
                </c:pt>
                <c:pt idx="43772">
                  <c:v>159662.863320247</c:v>
                </c:pt>
                <c:pt idx="43773">
                  <c:v>129805.92601794</c:v>
                </c:pt>
                <c:pt idx="43774">
                  <c:v>180361.277016502</c:v>
                </c:pt>
                <c:pt idx="43775">
                  <c:v>157882.774148307</c:v>
                </c:pt>
                <c:pt idx="43776">
                  <c:v>258554.55609847</c:v>
                </c:pt>
                <c:pt idx="43777">
                  <c:v>212667.175300579</c:v>
                </c:pt>
                <c:pt idx="43778">
                  <c:v>211183.05837136</c:v>
                </c:pt>
                <c:pt idx="43779">
                  <c:v>279871.358414804</c:v>
                </c:pt>
                <c:pt idx="43780">
                  <c:v>224449.248556484</c:v>
                </c:pt>
                <c:pt idx="43781">
                  <c:v>210184.433153421</c:v>
                </c:pt>
                <c:pt idx="43782">
                  <c:v>173067.920425982</c:v>
                </c:pt>
                <c:pt idx="43783">
                  <c:v>143362.167177096</c:v>
                </c:pt>
                <c:pt idx="43784">
                  <c:v>173335.346111147</c:v>
                </c:pt>
                <c:pt idx="43785">
                  <c:v>225884.779711141</c:v>
                </c:pt>
                <c:pt idx="43786">
                  <c:v>188362.325307377</c:v>
                </c:pt>
                <c:pt idx="43787">
                  <c:v>157310.743515229</c:v>
                </c:pt>
                <c:pt idx="43788">
                  <c:v>146729.579678545</c:v>
                </c:pt>
                <c:pt idx="43789">
                  <c:v>225799.288096501</c:v>
                </c:pt>
                <c:pt idx="43790">
                  <c:v>184276.958323521</c:v>
                </c:pt>
                <c:pt idx="43791">
                  <c:v>232335.213949946</c:v>
                </c:pt>
                <c:pt idx="43792">
                  <c:v>182590.288579931</c:v>
                </c:pt>
                <c:pt idx="43793">
                  <c:v>189022.790340653</c:v>
                </c:pt>
                <c:pt idx="43794">
                  <c:v>200107.341898419</c:v>
                </c:pt>
                <c:pt idx="43795">
                  <c:v>141708.262462713</c:v>
                </c:pt>
                <c:pt idx="43796">
                  <c:v>171539.825376652</c:v>
                </c:pt>
                <c:pt idx="43797">
                  <c:v>208824.329268938</c:v>
                </c:pt>
                <c:pt idx="43798">
                  <c:v>212440.014159371</c:v>
                </c:pt>
                <c:pt idx="43799">
                  <c:v>200672.622612194</c:v>
                </c:pt>
                <c:pt idx="43800">
                  <c:v>222071.072515768</c:v>
                </c:pt>
                <c:pt idx="43801">
                  <c:v>186717.338573512</c:v>
                </c:pt>
                <c:pt idx="43802">
                  <c:v>178758.654663877</c:v>
                </c:pt>
                <c:pt idx="43803">
                  <c:v>191047.597522278</c:v>
                </c:pt>
                <c:pt idx="43804">
                  <c:v>143425.951958938</c:v>
                </c:pt>
                <c:pt idx="43805">
                  <c:v>141584.597071801</c:v>
                </c:pt>
                <c:pt idx="43806">
                  <c:v>551850.256526018</c:v>
                </c:pt>
                <c:pt idx="43807">
                  <c:v>199292.438084251</c:v>
                </c:pt>
                <c:pt idx="43808">
                  <c:v>282663.495255834</c:v>
                </c:pt>
                <c:pt idx="43809">
                  <c:v>153466.719850672</c:v>
                </c:pt>
                <c:pt idx="43810">
                  <c:v>214541.179133885</c:v>
                </c:pt>
                <c:pt idx="43811">
                  <c:v>214708.09187178</c:v>
                </c:pt>
                <c:pt idx="43812">
                  <c:v>160038.574535125</c:v>
                </c:pt>
                <c:pt idx="43813">
                  <c:v>227560.37415899</c:v>
                </c:pt>
                <c:pt idx="43814">
                  <c:v>206452.37358941</c:v>
                </c:pt>
                <c:pt idx="43815">
                  <c:v>214830.136346306</c:v>
                </c:pt>
                <c:pt idx="43816">
                  <c:v>237185.801670677</c:v>
                </c:pt>
                <c:pt idx="43817">
                  <c:v>215413.132624363</c:v>
                </c:pt>
                <c:pt idx="43818">
                  <c:v>303580.509785743</c:v>
                </c:pt>
                <c:pt idx="43819">
                  <c:v>199195.551808112</c:v>
                </c:pt>
                <c:pt idx="43820">
                  <c:v>307084.221427815</c:v>
                </c:pt>
                <c:pt idx="43821">
                  <c:v>213885.058795316</c:v>
                </c:pt>
                <c:pt idx="43822">
                  <c:v>152096.449438774</c:v>
                </c:pt>
                <c:pt idx="43823">
                  <c:v>169416.479622006</c:v>
                </c:pt>
                <c:pt idx="43824">
                  <c:v>140055.841210514</c:v>
                </c:pt>
                <c:pt idx="43825">
                  <c:v>167892.576266207</c:v>
                </c:pt>
                <c:pt idx="43826">
                  <c:v>139620.590218728</c:v>
                </c:pt>
                <c:pt idx="43827">
                  <c:v>187572.936623688</c:v>
                </c:pt>
                <c:pt idx="43828">
                  <c:v>279971.381642905</c:v>
                </c:pt>
                <c:pt idx="43829">
                  <c:v>173065.511049886</c:v>
                </c:pt>
                <c:pt idx="43830">
                  <c:v>168168.321454638</c:v>
                </c:pt>
                <c:pt idx="43831">
                  <c:v>199689.909093536</c:v>
                </c:pt>
                <c:pt idx="43832">
                  <c:v>209583.453633868</c:v>
                </c:pt>
                <c:pt idx="43833">
                  <c:v>176587.061883969</c:v>
                </c:pt>
                <c:pt idx="43834">
                  <c:v>142306.540078248</c:v>
                </c:pt>
                <c:pt idx="43835">
                  <c:v>156425.912718808</c:v>
                </c:pt>
                <c:pt idx="43836">
                  <c:v>168282.75211497</c:v>
                </c:pt>
                <c:pt idx="43837">
                  <c:v>175310.823655233</c:v>
                </c:pt>
                <c:pt idx="43838">
                  <c:v>218687.275768562</c:v>
                </c:pt>
                <c:pt idx="43839">
                  <c:v>198742.79387754</c:v>
                </c:pt>
                <c:pt idx="43840">
                  <c:v>214126.27521637</c:v>
                </c:pt>
                <c:pt idx="43841">
                  <c:v>257129.509986875</c:v>
                </c:pt>
                <c:pt idx="43842">
                  <c:v>175710.205886101</c:v>
                </c:pt>
                <c:pt idx="43843">
                  <c:v>120019.283688292</c:v>
                </c:pt>
                <c:pt idx="43844">
                  <c:v>157594.705174652</c:v>
                </c:pt>
                <c:pt idx="43845">
                  <c:v>137189.384114245</c:v>
                </c:pt>
                <c:pt idx="43846">
                  <c:v>150035.55804524</c:v>
                </c:pt>
                <c:pt idx="43847">
                  <c:v>217112.587514429</c:v>
                </c:pt>
                <c:pt idx="43848">
                  <c:v>118667.027762553</c:v>
                </c:pt>
                <c:pt idx="43849">
                  <c:v>141020.010328031</c:v>
                </c:pt>
                <c:pt idx="43850">
                  <c:v>256245.628699386</c:v>
                </c:pt>
                <c:pt idx="43851">
                  <c:v>140355.007226468</c:v>
                </c:pt>
                <c:pt idx="43852">
                  <c:v>206586.649877498</c:v>
                </c:pt>
                <c:pt idx="43853">
                  <c:v>224708.124378867</c:v>
                </c:pt>
                <c:pt idx="43854">
                  <c:v>199315.193072806</c:v>
                </c:pt>
                <c:pt idx="43855">
                  <c:v>168852.778000383</c:v>
                </c:pt>
                <c:pt idx="43856">
                  <c:v>190588.244078312</c:v>
                </c:pt>
                <c:pt idx="43857">
                  <c:v>286156.256184188</c:v>
                </c:pt>
                <c:pt idx="43858">
                  <c:v>210738.402767001</c:v>
                </c:pt>
                <c:pt idx="43859">
                  <c:v>191146.72931471</c:v>
                </c:pt>
                <c:pt idx="43860">
                  <c:v>372946.5466243818</c:v>
                </c:pt>
                <c:pt idx="43861">
                  <c:v>319052.183200685</c:v>
                </c:pt>
                <c:pt idx="43862">
                  <c:v>366779.855707644</c:v>
                </c:pt>
                <c:pt idx="43863">
                  <c:v>357125.552880106</c:v>
                </c:pt>
                <c:pt idx="43864">
                  <c:v>337193.606599007</c:v>
                </c:pt>
                <c:pt idx="43865">
                  <c:v>295944.185653341</c:v>
                </c:pt>
                <c:pt idx="43866">
                  <c:v>296074.733047971</c:v>
                </c:pt>
                <c:pt idx="43867">
                  <c:v>402249.500525757</c:v>
                </c:pt>
                <c:pt idx="43868">
                  <c:v>286030.479373508</c:v>
                </c:pt>
                <c:pt idx="43869">
                  <c:v>329465.1248262</c:v>
                </c:pt>
                <c:pt idx="43870">
                  <c:v>339590.610193263</c:v>
                </c:pt>
                <c:pt idx="43871">
                  <c:v>349110.796146203</c:v>
                </c:pt>
                <c:pt idx="43872">
                  <c:v>286953.051485124</c:v>
                </c:pt>
                <c:pt idx="43873">
                  <c:v>338788.289721422</c:v>
                </c:pt>
                <c:pt idx="43874">
                  <c:v>284364.857167472</c:v>
                </c:pt>
                <c:pt idx="43875">
                  <c:v>315903.988878964</c:v>
                </c:pt>
                <c:pt idx="43876">
                  <c:v>324552.410949152</c:v>
                </c:pt>
                <c:pt idx="43877">
                  <c:v>361504.932693972</c:v>
                </c:pt>
                <c:pt idx="43878">
                  <c:v>311346.146324929</c:v>
                </c:pt>
                <c:pt idx="43879">
                  <c:v>258289.011607331</c:v>
                </c:pt>
                <c:pt idx="43880">
                  <c:v>249535.633165026</c:v>
                </c:pt>
                <c:pt idx="43881">
                  <c:v>134299.888101839</c:v>
                </c:pt>
                <c:pt idx="43882">
                  <c:v>190841.693186648</c:v>
                </c:pt>
                <c:pt idx="43883">
                  <c:v>129735.371616293</c:v>
                </c:pt>
                <c:pt idx="43884">
                  <c:v>158826.077786284</c:v>
                </c:pt>
                <c:pt idx="43885">
                  <c:v>155746.559210441</c:v>
                </c:pt>
                <c:pt idx="43886">
                  <c:v>233804.017481127</c:v>
                </c:pt>
                <c:pt idx="43887">
                  <c:v>135471.330183599</c:v>
                </c:pt>
                <c:pt idx="43888">
                  <c:v>216464.343039489</c:v>
                </c:pt>
                <c:pt idx="43889">
                  <c:v>201452.855475936</c:v>
                </c:pt>
                <c:pt idx="43890">
                  <c:v>162855.382395106</c:v>
                </c:pt>
                <c:pt idx="43891">
                  <c:v>277854.1751509968</c:v>
                </c:pt>
                <c:pt idx="43892">
                  <c:v>496348.096477258</c:v>
                </c:pt>
                <c:pt idx="43893">
                  <c:v>517694.285613597</c:v>
                </c:pt>
                <c:pt idx="43894">
                  <c:v>472030.166870893</c:v>
                </c:pt>
                <c:pt idx="43895">
                  <c:v>90617.22024869241</c:v>
                </c:pt>
                <c:pt idx="43896">
                  <c:v>252940.19678594</c:v>
                </c:pt>
                <c:pt idx="43897">
                  <c:v>122360.221450147</c:v>
                </c:pt>
                <c:pt idx="43898">
                  <c:v>244495.325542995</c:v>
                </c:pt>
                <c:pt idx="43899">
                  <c:v>118140.585704864</c:v>
                </c:pt>
                <c:pt idx="43900">
                  <c:v>150800.722520522</c:v>
                </c:pt>
                <c:pt idx="43901">
                  <c:v>146493.266630877</c:v>
                </c:pt>
                <c:pt idx="43902">
                  <c:v>89323.2371070033</c:v>
                </c:pt>
                <c:pt idx="43903">
                  <c:v>90281.7495172442</c:v>
                </c:pt>
                <c:pt idx="43904">
                  <c:v>119523.800971565</c:v>
                </c:pt>
                <c:pt idx="43905">
                  <c:v>101835.191309575</c:v>
                </c:pt>
                <c:pt idx="43906">
                  <c:v>200623.81141676</c:v>
                </c:pt>
                <c:pt idx="43907">
                  <c:v>140525.95116072</c:v>
                </c:pt>
                <c:pt idx="43908">
                  <c:v>194837.337408997</c:v>
                </c:pt>
                <c:pt idx="43909">
                  <c:v>104485.345833111</c:v>
                </c:pt>
                <c:pt idx="43910">
                  <c:v>161647.9544913399</c:v>
                </c:pt>
                <c:pt idx="43911">
                  <c:v>111787.124755414</c:v>
                </c:pt>
                <c:pt idx="43912">
                  <c:v>111508.407438952</c:v>
                </c:pt>
                <c:pt idx="43913">
                  <c:v>98455.086791138</c:v>
                </c:pt>
                <c:pt idx="43914">
                  <c:v>139353.113362856</c:v>
                </c:pt>
                <c:pt idx="43915">
                  <c:v>119633.579401785</c:v>
                </c:pt>
                <c:pt idx="43916">
                  <c:v>145942.925730541</c:v>
                </c:pt>
                <c:pt idx="43917">
                  <c:v>221605.51055361</c:v>
                </c:pt>
                <c:pt idx="43918">
                  <c:v>119679.757355658</c:v>
                </c:pt>
                <c:pt idx="43919">
                  <c:v>215004.001762775</c:v>
                </c:pt>
                <c:pt idx="43920">
                  <c:v>145150.829722518</c:v>
                </c:pt>
                <c:pt idx="43921">
                  <c:v>115523.398919196</c:v>
                </c:pt>
                <c:pt idx="43922">
                  <c:v>120874.328013334</c:v>
                </c:pt>
                <c:pt idx="43923">
                  <c:v>172227.983767036</c:v>
                </c:pt>
                <c:pt idx="43924">
                  <c:v>141406.149486798</c:v>
                </c:pt>
                <c:pt idx="43925">
                  <c:v>110511.791546999</c:v>
                </c:pt>
                <c:pt idx="43926">
                  <c:v>111013.152606958</c:v>
                </c:pt>
                <c:pt idx="43927">
                  <c:v>215168.216171278</c:v>
                </c:pt>
                <c:pt idx="43928">
                  <c:v>118482.390189925</c:v>
                </c:pt>
                <c:pt idx="43929">
                  <c:v>205281.941641472</c:v>
                </c:pt>
                <c:pt idx="43930">
                  <c:v>143334.533090044</c:v>
                </c:pt>
                <c:pt idx="43931">
                  <c:v>113414.434285107</c:v>
                </c:pt>
                <c:pt idx="43932">
                  <c:v>158166.571901799</c:v>
                </c:pt>
                <c:pt idx="43933">
                  <c:v>189207.016375492</c:v>
                </c:pt>
                <c:pt idx="43934">
                  <c:v>137045.095646013</c:v>
                </c:pt>
                <c:pt idx="43935">
                  <c:v>197580.229734886</c:v>
                </c:pt>
                <c:pt idx="43936">
                  <c:v>128396.358086607</c:v>
                </c:pt>
                <c:pt idx="43937">
                  <c:v>212661.914418096</c:v>
                </c:pt>
                <c:pt idx="43938">
                  <c:v>247647.643446772</c:v>
                </c:pt>
                <c:pt idx="43939">
                  <c:v>172744.487580018</c:v>
                </c:pt>
                <c:pt idx="43940">
                  <c:v>256132.048036955</c:v>
                </c:pt>
                <c:pt idx="43941">
                  <c:v>155410.976565402</c:v>
                </c:pt>
                <c:pt idx="43942">
                  <c:v>184437.241764428</c:v>
                </c:pt>
                <c:pt idx="43943">
                  <c:v>160550.532741685</c:v>
                </c:pt>
                <c:pt idx="43944">
                  <c:v>201271.324986032</c:v>
                </c:pt>
                <c:pt idx="43945">
                  <c:v>170048.504232926</c:v>
                </c:pt>
                <c:pt idx="43946">
                  <c:v>257878.168778365</c:v>
                </c:pt>
                <c:pt idx="43947">
                  <c:v>226658.131598341</c:v>
                </c:pt>
                <c:pt idx="43948">
                  <c:v>268077.625933584</c:v>
                </c:pt>
                <c:pt idx="43949">
                  <c:v>206121.54356256</c:v>
                </c:pt>
                <c:pt idx="43950">
                  <c:v>219043.520671795</c:v>
                </c:pt>
                <c:pt idx="43951">
                  <c:v>258947.818667857</c:v>
                </c:pt>
                <c:pt idx="43952">
                  <c:v>230136.959208783</c:v>
                </c:pt>
                <c:pt idx="43953">
                  <c:v>198781.566312446</c:v>
                </c:pt>
                <c:pt idx="43954">
                  <c:v>203031.685894259</c:v>
                </c:pt>
                <c:pt idx="43955">
                  <c:v>239195.405596618</c:v>
                </c:pt>
                <c:pt idx="43956">
                  <c:v>332283.672582549</c:v>
                </c:pt>
                <c:pt idx="43957">
                  <c:v>238440.656117598</c:v>
                </c:pt>
                <c:pt idx="43958">
                  <c:v>271892.037335297</c:v>
                </c:pt>
                <c:pt idx="43959">
                  <c:v>327288.635010624</c:v>
                </c:pt>
                <c:pt idx="43960">
                  <c:v>257703.113739086</c:v>
                </c:pt>
                <c:pt idx="43961">
                  <c:v>227442.690152415</c:v>
                </c:pt>
                <c:pt idx="43962">
                  <c:v>254321.983483757</c:v>
                </c:pt>
                <c:pt idx="43963">
                  <c:v>230774.536698554</c:v>
                </c:pt>
                <c:pt idx="43964">
                  <c:v>285954.951681425</c:v>
                </c:pt>
                <c:pt idx="43965">
                  <c:v>247901.126186338</c:v>
                </c:pt>
                <c:pt idx="43966">
                  <c:v>358235.549470254</c:v>
                </c:pt>
                <c:pt idx="43967">
                  <c:v>302909.499935214</c:v>
                </c:pt>
                <c:pt idx="43968">
                  <c:v>279666.476114953</c:v>
                </c:pt>
                <c:pt idx="43969">
                  <c:v>310832.179969406</c:v>
                </c:pt>
                <c:pt idx="43970">
                  <c:v>322872.416655955</c:v>
                </c:pt>
                <c:pt idx="43971">
                  <c:v>296363.892873085</c:v>
                </c:pt>
                <c:pt idx="43972">
                  <c:v>292520.61637695</c:v>
                </c:pt>
                <c:pt idx="43973">
                  <c:v>291524.468417137</c:v>
                </c:pt>
                <c:pt idx="43974">
                  <c:v>664578.2799005278</c:v>
                </c:pt>
                <c:pt idx="43975">
                  <c:v>288242.15129866</c:v>
                </c:pt>
                <c:pt idx="43976">
                  <c:v>345757.17921745</c:v>
                </c:pt>
                <c:pt idx="43977">
                  <c:v>290512.221759168</c:v>
                </c:pt>
                <c:pt idx="43978">
                  <c:v>257107.220066974</c:v>
                </c:pt>
                <c:pt idx="43979">
                  <c:v>335399.894938962</c:v>
                </c:pt>
                <c:pt idx="43980">
                  <c:v>301373.183925213</c:v>
                </c:pt>
                <c:pt idx="43981">
                  <c:v>250900.183776376</c:v>
                </c:pt>
                <c:pt idx="43982">
                  <c:v>290366.374593964</c:v>
                </c:pt>
                <c:pt idx="43983">
                  <c:v>256665.559577188</c:v>
                </c:pt>
                <c:pt idx="43984">
                  <c:v>322030.714212151</c:v>
                </c:pt>
                <c:pt idx="43985">
                  <c:v>291294.3713555898</c:v>
                </c:pt>
                <c:pt idx="43986">
                  <c:v>366418.438884883</c:v>
                </c:pt>
                <c:pt idx="43987">
                  <c:v>554086.169886694</c:v>
                </c:pt>
                <c:pt idx="43988">
                  <c:v>270326.703446005</c:v>
                </c:pt>
                <c:pt idx="43989">
                  <c:v>369007.979706339</c:v>
                </c:pt>
                <c:pt idx="43990">
                  <c:v>267693.346273005</c:v>
                </c:pt>
                <c:pt idx="43991">
                  <c:v>262120.918653493</c:v>
                </c:pt>
                <c:pt idx="43992">
                  <c:v>255819.842772746</c:v>
                </c:pt>
                <c:pt idx="43993">
                  <c:v>220836.08870331</c:v>
                </c:pt>
                <c:pt idx="43994">
                  <c:v>238446.054454136</c:v>
                </c:pt>
                <c:pt idx="43995">
                  <c:v>210418.211376875</c:v>
                </c:pt>
                <c:pt idx="43996">
                  <c:v>333629.1426263578</c:v>
                </c:pt>
                <c:pt idx="43997">
                  <c:v>262840.711395364</c:v>
                </c:pt>
                <c:pt idx="43998">
                  <c:v>297260.703960914</c:v>
                </c:pt>
                <c:pt idx="43999">
                  <c:v>387848.943251091</c:v>
                </c:pt>
                <c:pt idx="44000">
                  <c:v>280251.065237927</c:v>
                </c:pt>
                <c:pt idx="44001">
                  <c:v>252254.069157459</c:v>
                </c:pt>
                <c:pt idx="44002">
                  <c:v>319633.593265941</c:v>
                </c:pt>
                <c:pt idx="44003">
                  <c:v>316619.433545183</c:v>
                </c:pt>
                <c:pt idx="44004">
                  <c:v>227494.630162913</c:v>
                </c:pt>
                <c:pt idx="44005">
                  <c:v>265598.275138851</c:v>
                </c:pt>
                <c:pt idx="44006">
                  <c:v>353929.75559509</c:v>
                </c:pt>
                <c:pt idx="44007">
                  <c:v>231520.946032764</c:v>
                </c:pt>
                <c:pt idx="44008">
                  <c:v>228242.584236479</c:v>
                </c:pt>
                <c:pt idx="44009">
                  <c:v>296366.627380474</c:v>
                </c:pt>
                <c:pt idx="44010">
                  <c:v>315160.524423734</c:v>
                </c:pt>
                <c:pt idx="44011">
                  <c:v>213121.207395558</c:v>
                </c:pt>
                <c:pt idx="44012">
                  <c:v>516223.508087027</c:v>
                </c:pt>
                <c:pt idx="44013">
                  <c:v>228655.778778958</c:v>
                </c:pt>
                <c:pt idx="44014">
                  <c:v>251400.310411767</c:v>
                </c:pt>
                <c:pt idx="44015">
                  <c:v>280985.758068227</c:v>
                </c:pt>
                <c:pt idx="44016">
                  <c:v>206375.904650856</c:v>
                </c:pt>
                <c:pt idx="44017">
                  <c:v>214634.892670427</c:v>
                </c:pt>
                <c:pt idx="44018">
                  <c:v>223299.482239864</c:v>
                </c:pt>
                <c:pt idx="44019">
                  <c:v>198781.463544984</c:v>
                </c:pt>
                <c:pt idx="44020">
                  <c:v>500840.664121664</c:v>
                </c:pt>
                <c:pt idx="44021">
                  <c:v>729947.576906987</c:v>
                </c:pt>
                <c:pt idx="44022">
                  <c:v>217955.8550976</c:v>
                </c:pt>
                <c:pt idx="44023">
                  <c:v>220241.665403122</c:v>
                </c:pt>
                <c:pt idx="44024">
                  <c:v>181047.822336236</c:v>
                </c:pt>
                <c:pt idx="44025">
                  <c:v>246614.017261309</c:v>
                </c:pt>
                <c:pt idx="44026">
                  <c:v>206337.929651914</c:v>
                </c:pt>
                <c:pt idx="44027">
                  <c:v>213620.854746864</c:v>
                </c:pt>
                <c:pt idx="44028">
                  <c:v>246793.994726513</c:v>
                </c:pt>
                <c:pt idx="44029">
                  <c:v>276167.809986668</c:v>
                </c:pt>
                <c:pt idx="44030">
                  <c:v>309240.157844519</c:v>
                </c:pt>
                <c:pt idx="44031">
                  <c:v>290786.686683513</c:v>
                </c:pt>
                <c:pt idx="44032">
                  <c:v>286808.623643112</c:v>
                </c:pt>
                <c:pt idx="44033">
                  <c:v>290524.185747607</c:v>
                </c:pt>
                <c:pt idx="44034">
                  <c:v>244936.448442327</c:v>
                </c:pt>
                <c:pt idx="44035">
                  <c:v>250827.567730123</c:v>
                </c:pt>
                <c:pt idx="44036">
                  <c:v>351460.11051506</c:v>
                </c:pt>
                <c:pt idx="44037">
                  <c:v>226433.542121882</c:v>
                </c:pt>
                <c:pt idx="44038">
                  <c:v>238823.073937335</c:v>
                </c:pt>
                <c:pt idx="44039">
                  <c:v>302709.659091146</c:v>
                </c:pt>
                <c:pt idx="44040">
                  <c:v>215721.428805845</c:v>
                </c:pt>
                <c:pt idx="44041">
                  <c:v>348016.684136022</c:v>
                </c:pt>
                <c:pt idx="44042">
                  <c:v>384001.739058714</c:v>
                </c:pt>
                <c:pt idx="44043">
                  <c:v>362250.054380349</c:v>
                </c:pt>
                <c:pt idx="44044">
                  <c:v>361349.150734079</c:v>
                </c:pt>
                <c:pt idx="44045">
                  <c:v>414822.35662477</c:v>
                </c:pt>
                <c:pt idx="44046">
                  <c:v>441780.736149416</c:v>
                </c:pt>
                <c:pt idx="44047">
                  <c:v>367105.890746997</c:v>
                </c:pt>
                <c:pt idx="44048">
                  <c:v>419907.198699193</c:v>
                </c:pt>
                <c:pt idx="44049">
                  <c:v>393495.7304306</c:v>
                </c:pt>
                <c:pt idx="44050">
                  <c:v>394391.475365335</c:v>
                </c:pt>
                <c:pt idx="44051">
                  <c:v>357910.803955027</c:v>
                </c:pt>
                <c:pt idx="44052">
                  <c:v>418315.1228360608</c:v>
                </c:pt>
                <c:pt idx="44053">
                  <c:v>391536.443426924</c:v>
                </c:pt>
                <c:pt idx="44054">
                  <c:v>411738.1012951878</c:v>
                </c:pt>
                <c:pt idx="44055">
                  <c:v>471776.268195345</c:v>
                </c:pt>
                <c:pt idx="44056">
                  <c:v>389707.853159982</c:v>
                </c:pt>
                <c:pt idx="44057">
                  <c:v>310975.80374366</c:v>
                </c:pt>
                <c:pt idx="44058">
                  <c:v>346361.36064701</c:v>
                </c:pt>
                <c:pt idx="44059">
                  <c:v>284464.766984197</c:v>
                </c:pt>
                <c:pt idx="44060">
                  <c:v>225605.833334862</c:v>
                </c:pt>
                <c:pt idx="44061">
                  <c:v>256980.572255492</c:v>
                </c:pt>
                <c:pt idx="44062">
                  <c:v>209823.661754564</c:v>
                </c:pt>
                <c:pt idx="44063">
                  <c:v>220601.663719608</c:v>
                </c:pt>
                <c:pt idx="44064">
                  <c:v>166108.605389999</c:v>
                </c:pt>
                <c:pt idx="44065">
                  <c:v>233697.820930964</c:v>
                </c:pt>
                <c:pt idx="44066">
                  <c:v>218839.433830328</c:v>
                </c:pt>
                <c:pt idx="44067">
                  <c:v>176173.537999267</c:v>
                </c:pt>
                <c:pt idx="44068">
                  <c:v>249040.433076494</c:v>
                </c:pt>
                <c:pt idx="44069">
                  <c:v>208947.173561554</c:v>
                </c:pt>
                <c:pt idx="44070">
                  <c:v>169756.363332646</c:v>
                </c:pt>
                <c:pt idx="44071">
                  <c:v>217709.169445625</c:v>
                </c:pt>
                <c:pt idx="44072">
                  <c:v>203076.714211809</c:v>
                </c:pt>
                <c:pt idx="44073">
                  <c:v>168742.93003587</c:v>
                </c:pt>
                <c:pt idx="44074">
                  <c:v>184800.689826399</c:v>
                </c:pt>
                <c:pt idx="44075">
                  <c:v>285195.1601443799</c:v>
                </c:pt>
                <c:pt idx="44076">
                  <c:v>214947.997860467</c:v>
                </c:pt>
                <c:pt idx="44077">
                  <c:v>251812.563700657</c:v>
                </c:pt>
                <c:pt idx="44078">
                  <c:v>348274.157565766</c:v>
                </c:pt>
                <c:pt idx="44079">
                  <c:v>341428.565056823</c:v>
                </c:pt>
                <c:pt idx="44080">
                  <c:v>288109.581247291</c:v>
                </c:pt>
                <c:pt idx="44081">
                  <c:v>273810.743067741</c:v>
                </c:pt>
                <c:pt idx="44082">
                  <c:v>212348.833964046</c:v>
                </c:pt>
                <c:pt idx="44083">
                  <c:v>192859.769773008</c:v>
                </c:pt>
                <c:pt idx="44084">
                  <c:v>214121.62307258</c:v>
                </c:pt>
                <c:pt idx="44085">
                  <c:v>269434.1477290748</c:v>
                </c:pt>
                <c:pt idx="44086">
                  <c:v>185443.632135023</c:v>
                </c:pt>
                <c:pt idx="44087">
                  <c:v>208224.984308854</c:v>
                </c:pt>
                <c:pt idx="44088">
                  <c:v>282944.157508817</c:v>
                </c:pt>
                <c:pt idx="44089">
                  <c:v>170508.850085135</c:v>
                </c:pt>
                <c:pt idx="44090">
                  <c:v>221900.359606397</c:v>
                </c:pt>
                <c:pt idx="44091">
                  <c:v>165942.389258547</c:v>
                </c:pt>
                <c:pt idx="44092">
                  <c:v>306556.443684292</c:v>
                </c:pt>
                <c:pt idx="44093">
                  <c:v>195469.731320325</c:v>
                </c:pt>
                <c:pt idx="44094">
                  <c:v>272453.982922669</c:v>
                </c:pt>
                <c:pt idx="44095">
                  <c:v>178791.725328819</c:v>
                </c:pt>
                <c:pt idx="44096">
                  <c:v>215007.306860679</c:v>
                </c:pt>
                <c:pt idx="44097">
                  <c:v>199059.98794994</c:v>
                </c:pt>
                <c:pt idx="44098">
                  <c:v>275370.451295961</c:v>
                </c:pt>
                <c:pt idx="44099">
                  <c:v>219965.307217466</c:v>
                </c:pt>
                <c:pt idx="44100">
                  <c:v>204722.947950496</c:v>
                </c:pt>
                <c:pt idx="44101">
                  <c:v>221147.237947093</c:v>
                </c:pt>
                <c:pt idx="44102">
                  <c:v>247401.888781013</c:v>
                </c:pt>
                <c:pt idx="44103">
                  <c:v>184657.156004992</c:v>
                </c:pt>
                <c:pt idx="44104">
                  <c:v>202935.010644499</c:v>
                </c:pt>
                <c:pt idx="44105">
                  <c:v>247477.003915057</c:v>
                </c:pt>
                <c:pt idx="44106">
                  <c:v>773583.836258343</c:v>
                </c:pt>
                <c:pt idx="44107">
                  <c:v>175437.457261118</c:v>
                </c:pt>
                <c:pt idx="44108">
                  <c:v>198242.839845693</c:v>
                </c:pt>
                <c:pt idx="44109">
                  <c:v>168492.231914756</c:v>
                </c:pt>
                <c:pt idx="44110">
                  <c:v>249108.555292497</c:v>
                </c:pt>
                <c:pt idx="44111">
                  <c:v>178300.538036105</c:v>
                </c:pt>
                <c:pt idx="44112">
                  <c:v>195954.425369018</c:v>
                </c:pt>
                <c:pt idx="44113">
                  <c:v>225273.720828312</c:v>
                </c:pt>
                <c:pt idx="44114">
                  <c:v>219411.491905755</c:v>
                </c:pt>
                <c:pt idx="44115">
                  <c:v>289552.118878104</c:v>
                </c:pt>
                <c:pt idx="44116">
                  <c:v>230177.541222896</c:v>
                </c:pt>
                <c:pt idx="44117">
                  <c:v>231437.258177034</c:v>
                </c:pt>
                <c:pt idx="44118">
                  <c:v>196592.925319866</c:v>
                </c:pt>
                <c:pt idx="44119">
                  <c:v>282336.1051293918</c:v>
                </c:pt>
                <c:pt idx="44120">
                  <c:v>240450.291458028</c:v>
                </c:pt>
                <c:pt idx="44121">
                  <c:v>194594.367364108</c:v>
                </c:pt>
                <c:pt idx="44122">
                  <c:v>232458.732785791</c:v>
                </c:pt>
                <c:pt idx="44123">
                  <c:v>247612.469277396</c:v>
                </c:pt>
                <c:pt idx="44124">
                  <c:v>195947.539355741</c:v>
                </c:pt>
                <c:pt idx="44125">
                  <c:v>267424.990876468</c:v>
                </c:pt>
                <c:pt idx="44126">
                  <c:v>229953.480962978</c:v>
                </c:pt>
                <c:pt idx="44127">
                  <c:v>208838.602284888</c:v>
                </c:pt>
                <c:pt idx="44128">
                  <c:v>208768.724355477</c:v>
                </c:pt>
                <c:pt idx="44129">
                  <c:v>205675.01554509</c:v>
                </c:pt>
                <c:pt idx="44130">
                  <c:v>199282.361628455</c:v>
                </c:pt>
                <c:pt idx="44131">
                  <c:v>273810.244672813</c:v>
                </c:pt>
                <c:pt idx="44132">
                  <c:v>265644.906194863</c:v>
                </c:pt>
                <c:pt idx="44133">
                  <c:v>208429.710960257</c:v>
                </c:pt>
                <c:pt idx="44134">
                  <c:v>235952.260707718</c:v>
                </c:pt>
                <c:pt idx="44135">
                  <c:v>200682.37617575</c:v>
                </c:pt>
                <c:pt idx="44136">
                  <c:v>276294.06396583</c:v>
                </c:pt>
                <c:pt idx="44137">
                  <c:v>159405.48990588</c:v>
                </c:pt>
                <c:pt idx="44138">
                  <c:v>202166.710639007</c:v>
                </c:pt>
                <c:pt idx="44139">
                  <c:v>174324.508880965</c:v>
                </c:pt>
                <c:pt idx="44140">
                  <c:v>146991.644722889</c:v>
                </c:pt>
                <c:pt idx="44141">
                  <c:v>250882.015613825</c:v>
                </c:pt>
                <c:pt idx="44142">
                  <c:v>161963.180311916</c:v>
                </c:pt>
                <c:pt idx="44143">
                  <c:v>208920.373301495</c:v>
                </c:pt>
                <c:pt idx="44144">
                  <c:v>231926.885298728</c:v>
                </c:pt>
                <c:pt idx="44145">
                  <c:v>294933.902453207</c:v>
                </c:pt>
                <c:pt idx="44146">
                  <c:v>205144.129697572</c:v>
                </c:pt>
                <c:pt idx="44147">
                  <c:v>216478.559865308</c:v>
                </c:pt>
                <c:pt idx="44148">
                  <c:v>181041.435530315</c:v>
                </c:pt>
                <c:pt idx="44149">
                  <c:v>154624.816934341</c:v>
                </c:pt>
                <c:pt idx="44150">
                  <c:v>240639.447117125</c:v>
                </c:pt>
                <c:pt idx="44151">
                  <c:v>152129.506483734</c:v>
                </c:pt>
                <c:pt idx="44152">
                  <c:v>526283.992688289</c:v>
                </c:pt>
                <c:pt idx="44153">
                  <c:v>465909.905151352</c:v>
                </c:pt>
                <c:pt idx="44154">
                  <c:v>190915.635441099</c:v>
                </c:pt>
                <c:pt idx="44155">
                  <c:v>209280.150477321</c:v>
                </c:pt>
                <c:pt idx="44156">
                  <c:v>274652.786644269</c:v>
                </c:pt>
                <c:pt idx="44157">
                  <c:v>208813.190613078</c:v>
                </c:pt>
                <c:pt idx="44158">
                  <c:v>202362.554414811</c:v>
                </c:pt>
                <c:pt idx="44159">
                  <c:v>216913.874046046</c:v>
                </c:pt>
                <c:pt idx="44160">
                  <c:v>239360.203930627</c:v>
                </c:pt>
                <c:pt idx="44161">
                  <c:v>208098.3835081909</c:v>
                </c:pt>
                <c:pt idx="44162">
                  <c:v>193295.897746069</c:v>
                </c:pt>
                <c:pt idx="44163">
                  <c:v>169414.151408833</c:v>
                </c:pt>
                <c:pt idx="44164">
                  <c:v>170339.82477977</c:v>
                </c:pt>
                <c:pt idx="44165">
                  <c:v>167991.625779678</c:v>
                </c:pt>
                <c:pt idx="44166">
                  <c:v>446299.6578356708</c:v>
                </c:pt>
                <c:pt idx="44167">
                  <c:v>356695.513916465</c:v>
                </c:pt>
                <c:pt idx="44168">
                  <c:v>376416.04355657</c:v>
                </c:pt>
                <c:pt idx="44169">
                  <c:v>381226.804982658</c:v>
                </c:pt>
                <c:pt idx="44170">
                  <c:v>194594.016895548</c:v>
                </c:pt>
                <c:pt idx="44171">
                  <c:v>219809.45450323</c:v>
                </c:pt>
                <c:pt idx="44172">
                  <c:v>166495.993660209</c:v>
                </c:pt>
                <c:pt idx="44173">
                  <c:v>220309.229366506</c:v>
                </c:pt>
                <c:pt idx="44174">
                  <c:v>202619.996123133</c:v>
                </c:pt>
                <c:pt idx="44175">
                  <c:v>192346.404779974</c:v>
                </c:pt>
                <c:pt idx="44176">
                  <c:v>214622.13098113</c:v>
                </c:pt>
                <c:pt idx="44177">
                  <c:v>196573.315196358</c:v>
                </c:pt>
                <c:pt idx="44178">
                  <c:v>166075.552705316</c:v>
                </c:pt>
                <c:pt idx="44179">
                  <c:v>318325.703401502</c:v>
                </c:pt>
                <c:pt idx="44180">
                  <c:v>382995.043033059</c:v>
                </c:pt>
                <c:pt idx="44181">
                  <c:v>365066.271131705</c:v>
                </c:pt>
                <c:pt idx="44182">
                  <c:v>333874.316666556</c:v>
                </c:pt>
                <c:pt idx="44183">
                  <c:v>409990.77557013</c:v>
                </c:pt>
                <c:pt idx="44184">
                  <c:v>379920.614584998</c:v>
                </c:pt>
                <c:pt idx="44185">
                  <c:v>443982.218677472</c:v>
                </c:pt>
                <c:pt idx="44186">
                  <c:v>364307.187504705</c:v>
                </c:pt>
                <c:pt idx="44187">
                  <c:v>334645.1687126508</c:v>
                </c:pt>
                <c:pt idx="44188">
                  <c:v>257149.546536745</c:v>
                </c:pt>
                <c:pt idx="44189">
                  <c:v>217498.948336591</c:v>
                </c:pt>
                <c:pt idx="44190">
                  <c:v>166792.521383887</c:v>
                </c:pt>
                <c:pt idx="44191">
                  <c:v>233792.729835213</c:v>
                </c:pt>
                <c:pt idx="44192">
                  <c:v>197490.724928968</c:v>
                </c:pt>
                <c:pt idx="44193">
                  <c:v>167698.289860488</c:v>
                </c:pt>
                <c:pt idx="44194">
                  <c:v>193925.082595986</c:v>
                </c:pt>
                <c:pt idx="44195">
                  <c:v>274786.70352981</c:v>
                </c:pt>
                <c:pt idx="44196">
                  <c:v>209561.342887902</c:v>
                </c:pt>
                <c:pt idx="44197">
                  <c:v>184236.290158935</c:v>
                </c:pt>
                <c:pt idx="44198">
                  <c:v>259083.352965642</c:v>
                </c:pt>
                <c:pt idx="44199">
                  <c:v>206904.867847137</c:v>
                </c:pt>
                <c:pt idx="44200">
                  <c:v>344930.559066291</c:v>
                </c:pt>
                <c:pt idx="44201">
                  <c:v>158989.847813025</c:v>
                </c:pt>
                <c:pt idx="44202">
                  <c:v>1.0806205018554E6</c:v>
                </c:pt>
                <c:pt idx="44203">
                  <c:v>797433.5894600948</c:v>
                </c:pt>
                <c:pt idx="44204">
                  <c:v>171009.027882962</c:v>
                </c:pt>
                <c:pt idx="44205">
                  <c:v>259478.576102505</c:v>
                </c:pt>
                <c:pt idx="44206">
                  <c:v>524038.447157494</c:v>
                </c:pt>
                <c:pt idx="44207">
                  <c:v>1.11485892883165E6</c:v>
                </c:pt>
                <c:pt idx="44208">
                  <c:v>334317.204751629</c:v>
                </c:pt>
                <c:pt idx="44209">
                  <c:v>291484.6165562408</c:v>
                </c:pt>
                <c:pt idx="44210">
                  <c:v>201664.132029521</c:v>
                </c:pt>
                <c:pt idx="44211">
                  <c:v>141190.619026695</c:v>
                </c:pt>
                <c:pt idx="44212">
                  <c:v>171928.72088053</c:v>
                </c:pt>
                <c:pt idx="44213">
                  <c:v>162976.414091428</c:v>
                </c:pt>
                <c:pt idx="44214">
                  <c:v>199868.5590563909</c:v>
                </c:pt>
                <c:pt idx="44215">
                  <c:v>224233.884046613</c:v>
                </c:pt>
                <c:pt idx="44216">
                  <c:v>184435.109356326</c:v>
                </c:pt>
                <c:pt idx="44217">
                  <c:v>171730.369539895</c:v>
                </c:pt>
                <c:pt idx="44218">
                  <c:v>289685.463317701</c:v>
                </c:pt>
                <c:pt idx="44219">
                  <c:v>440288.968189548</c:v>
                </c:pt>
                <c:pt idx="44220">
                  <c:v>398703.030275603</c:v>
                </c:pt>
                <c:pt idx="44221">
                  <c:v>489642.202542286</c:v>
                </c:pt>
                <c:pt idx="44222">
                  <c:v>362810.081543197</c:v>
                </c:pt>
                <c:pt idx="44223">
                  <c:v>274710.236508344</c:v>
                </c:pt>
                <c:pt idx="44224">
                  <c:v>287295.390816431</c:v>
                </c:pt>
                <c:pt idx="44225">
                  <c:v>370457.1469941098</c:v>
                </c:pt>
                <c:pt idx="44226">
                  <c:v>308348.06489011</c:v>
                </c:pt>
                <c:pt idx="44227">
                  <c:v>291167.5647570068</c:v>
                </c:pt>
                <c:pt idx="44228">
                  <c:v>360442.557916969</c:v>
                </c:pt>
                <c:pt idx="44229">
                  <c:v>276237.5512906308</c:v>
                </c:pt>
                <c:pt idx="44230">
                  <c:v>281000.628069616</c:v>
                </c:pt>
                <c:pt idx="44231">
                  <c:v>307890.087588777</c:v>
                </c:pt>
                <c:pt idx="44232">
                  <c:v>266133.76469432</c:v>
                </c:pt>
                <c:pt idx="44233">
                  <c:v>251522.697601978</c:v>
                </c:pt>
                <c:pt idx="44234">
                  <c:v>250458.759173766</c:v>
                </c:pt>
                <c:pt idx="44235">
                  <c:v>367788.593276003</c:v>
                </c:pt>
                <c:pt idx="44236">
                  <c:v>266446.123161981</c:v>
                </c:pt>
                <c:pt idx="44237">
                  <c:v>283060.759467939</c:v>
                </c:pt>
                <c:pt idx="44238">
                  <c:v>310703.71413596</c:v>
                </c:pt>
                <c:pt idx="44239">
                  <c:v>251783.312290671</c:v>
                </c:pt>
                <c:pt idx="44240">
                  <c:v>292439.953058624</c:v>
                </c:pt>
                <c:pt idx="44241">
                  <c:v>233997.461558866</c:v>
                </c:pt>
                <c:pt idx="44242">
                  <c:v>181743.142156089</c:v>
                </c:pt>
                <c:pt idx="44243">
                  <c:v>147425.804205192</c:v>
                </c:pt>
                <c:pt idx="44244">
                  <c:v>181806.832370467</c:v>
                </c:pt>
                <c:pt idx="44245">
                  <c:v>246409.770704764</c:v>
                </c:pt>
                <c:pt idx="44246">
                  <c:v>136739.78455089</c:v>
                </c:pt>
                <c:pt idx="44247">
                  <c:v>195573.297228269</c:v>
                </c:pt>
                <c:pt idx="44248">
                  <c:v>203892.045915443</c:v>
                </c:pt>
                <c:pt idx="44249">
                  <c:v>181019.041758553</c:v>
                </c:pt>
                <c:pt idx="44250">
                  <c:v>286622.430196508</c:v>
                </c:pt>
                <c:pt idx="44251">
                  <c:v>558399.1542995611</c:v>
                </c:pt>
                <c:pt idx="44252">
                  <c:v>500741.046837353</c:v>
                </c:pt>
                <c:pt idx="44253">
                  <c:v>390534.881474652</c:v>
                </c:pt>
                <c:pt idx="44254">
                  <c:v>499864.855939324</c:v>
                </c:pt>
                <c:pt idx="44255">
                  <c:v>657929.490050819</c:v>
                </c:pt>
                <c:pt idx="44256">
                  <c:v>731573.734295663</c:v>
                </c:pt>
                <c:pt idx="44257">
                  <c:v>821851.686738131</c:v>
                </c:pt>
                <c:pt idx="44258">
                  <c:v>846932.100510811</c:v>
                </c:pt>
                <c:pt idx="44259">
                  <c:v>1.87637457085595E6</c:v>
                </c:pt>
                <c:pt idx="44260">
                  <c:v>1.27636130956829E6</c:v>
                </c:pt>
                <c:pt idx="44261">
                  <c:v>845242.351368266</c:v>
                </c:pt>
                <c:pt idx="44262">
                  <c:v>839576.646703372</c:v>
                </c:pt>
                <c:pt idx="44263">
                  <c:v>873460.220567645</c:v>
                </c:pt>
                <c:pt idx="44264">
                  <c:v>1.17452924802319E6</c:v>
                </c:pt>
                <c:pt idx="44265">
                  <c:v>896554.671680678</c:v>
                </c:pt>
                <c:pt idx="44266">
                  <c:v>989088.174282116</c:v>
                </c:pt>
                <c:pt idx="44267">
                  <c:v>856832.008381416</c:v>
                </c:pt>
                <c:pt idx="44268">
                  <c:v>719673.018872918</c:v>
                </c:pt>
                <c:pt idx="44269">
                  <c:v>1.01948789467516E6</c:v>
                </c:pt>
                <c:pt idx="44270">
                  <c:v>952162.375961314</c:v>
                </c:pt>
                <c:pt idx="44271">
                  <c:v>968716.08823643</c:v>
                </c:pt>
                <c:pt idx="44272">
                  <c:v>788832.0023743139</c:v>
                </c:pt>
                <c:pt idx="44273">
                  <c:v>699745.507838382</c:v>
                </c:pt>
                <c:pt idx="44274">
                  <c:v>849874.232055568</c:v>
                </c:pt>
                <c:pt idx="44275">
                  <c:v>513483.956109375</c:v>
                </c:pt>
                <c:pt idx="44276">
                  <c:v>443414.133164377</c:v>
                </c:pt>
                <c:pt idx="44277">
                  <c:v>265269.785574785</c:v>
                </c:pt>
                <c:pt idx="44278">
                  <c:v>498316.825272647</c:v>
                </c:pt>
                <c:pt idx="44279">
                  <c:v>706124.873665549</c:v>
                </c:pt>
                <c:pt idx="44280">
                  <c:v>781744.92536334</c:v>
                </c:pt>
                <c:pt idx="44281">
                  <c:v>675285.442146162</c:v>
                </c:pt>
                <c:pt idx="44282">
                  <c:v>1.16379386067728E6</c:v>
                </c:pt>
                <c:pt idx="44283">
                  <c:v>2.00729015071464E6</c:v>
                </c:pt>
                <c:pt idx="44284">
                  <c:v>2.06610047539098E6</c:v>
                </c:pt>
                <c:pt idx="44285">
                  <c:v>2.0368426390577E6</c:v>
                </c:pt>
                <c:pt idx="44286">
                  <c:v>2.0858288733405E6</c:v>
                </c:pt>
                <c:pt idx="44287">
                  <c:v>2.01129061043517E6</c:v>
                </c:pt>
                <c:pt idx="44288">
                  <c:v>2.02242236955076E6</c:v>
                </c:pt>
                <c:pt idx="44289">
                  <c:v>1.99686464952944E6</c:v>
                </c:pt>
                <c:pt idx="44290">
                  <c:v>2.02586225533382E6</c:v>
                </c:pt>
                <c:pt idx="44291">
                  <c:v>2.0025732251983E6</c:v>
                </c:pt>
                <c:pt idx="44292">
                  <c:v>2.01333869754716E6</c:v>
                </c:pt>
                <c:pt idx="44293">
                  <c:v>1.90210276789843E6</c:v>
                </c:pt>
                <c:pt idx="44294">
                  <c:v>429585.1422044478</c:v>
                </c:pt>
                <c:pt idx="44295">
                  <c:v>250831.694689771</c:v>
                </c:pt>
                <c:pt idx="44296">
                  <c:v>276283.71092556</c:v>
                </c:pt>
                <c:pt idx="44297">
                  <c:v>361754.5986821</c:v>
                </c:pt>
                <c:pt idx="44298">
                  <c:v>373330.73423683</c:v>
                </c:pt>
                <c:pt idx="44299">
                  <c:v>405699.397645832</c:v>
                </c:pt>
                <c:pt idx="44300">
                  <c:v>610773.977383931</c:v>
                </c:pt>
                <c:pt idx="44301">
                  <c:v>259034.843449798</c:v>
                </c:pt>
                <c:pt idx="44302">
                  <c:v>279385.8581105978</c:v>
                </c:pt>
                <c:pt idx="44303">
                  <c:v>249975.236938468</c:v>
                </c:pt>
                <c:pt idx="44304">
                  <c:v>322093.782980057</c:v>
                </c:pt>
                <c:pt idx="44305">
                  <c:v>293497.979405906</c:v>
                </c:pt>
                <c:pt idx="44306">
                  <c:v>265990.9028255118</c:v>
                </c:pt>
                <c:pt idx="44307">
                  <c:v>316180.114317605</c:v>
                </c:pt>
                <c:pt idx="44308">
                  <c:v>270603.58979333</c:v>
                </c:pt>
                <c:pt idx="44309">
                  <c:v>270705.3717344358</c:v>
                </c:pt>
                <c:pt idx="44310">
                  <c:v>280191.115006974</c:v>
                </c:pt>
                <c:pt idx="44311">
                  <c:v>290630.541769622</c:v>
                </c:pt>
                <c:pt idx="44312">
                  <c:v>410214.489979895</c:v>
                </c:pt>
                <c:pt idx="44313">
                  <c:v>369415.744965439</c:v>
                </c:pt>
                <c:pt idx="44314">
                  <c:v>533400.55516018</c:v>
                </c:pt>
                <c:pt idx="44315">
                  <c:v>385725.3610162868</c:v>
                </c:pt>
                <c:pt idx="44316">
                  <c:v>406716.91709564</c:v>
                </c:pt>
                <c:pt idx="44317">
                  <c:v>410199.829318826</c:v>
                </c:pt>
                <c:pt idx="44318">
                  <c:v>379836.560274824</c:v>
                </c:pt>
                <c:pt idx="44319">
                  <c:v>387775.905662882</c:v>
                </c:pt>
                <c:pt idx="44320">
                  <c:v>253243.950896303</c:v>
                </c:pt>
                <c:pt idx="44321">
                  <c:v>242759.235396966</c:v>
                </c:pt>
                <c:pt idx="44322">
                  <c:v>272120.307987264</c:v>
                </c:pt>
                <c:pt idx="44323">
                  <c:v>354937.439230863</c:v>
                </c:pt>
                <c:pt idx="44324">
                  <c:v>258143.955641838</c:v>
                </c:pt>
                <c:pt idx="44325">
                  <c:v>312136.026330206</c:v>
                </c:pt>
                <c:pt idx="44326">
                  <c:v>308558.214722751</c:v>
                </c:pt>
                <c:pt idx="44327">
                  <c:v>308295.783155052</c:v>
                </c:pt>
                <c:pt idx="44328">
                  <c:v>261645.365600863</c:v>
                </c:pt>
                <c:pt idx="44329">
                  <c:v>297659.3722586368</c:v>
                </c:pt>
                <c:pt idx="44330">
                  <c:v>262857.1400979438</c:v>
                </c:pt>
                <c:pt idx="44331">
                  <c:v>349430.981741841</c:v>
                </c:pt>
                <c:pt idx="44332">
                  <c:v>258898.065127652</c:v>
                </c:pt>
                <c:pt idx="44333">
                  <c:v>337059.732538791</c:v>
                </c:pt>
                <c:pt idx="44334">
                  <c:v>325444.767557529</c:v>
                </c:pt>
                <c:pt idx="44335">
                  <c:v>310046.549422381</c:v>
                </c:pt>
                <c:pt idx="44336">
                  <c:v>287445.579826227</c:v>
                </c:pt>
                <c:pt idx="44337">
                  <c:v>251485.526763045</c:v>
                </c:pt>
                <c:pt idx="44338">
                  <c:v>249649.1425775</c:v>
                </c:pt>
                <c:pt idx="44339">
                  <c:v>294325.076800904</c:v>
                </c:pt>
                <c:pt idx="44340">
                  <c:v>336415.536354239</c:v>
                </c:pt>
                <c:pt idx="44341">
                  <c:v>252942.284966474</c:v>
                </c:pt>
                <c:pt idx="44342">
                  <c:v>254748.77328408</c:v>
                </c:pt>
                <c:pt idx="44343">
                  <c:v>331029.403655958</c:v>
                </c:pt>
                <c:pt idx="44344">
                  <c:v>434341.13781998</c:v>
                </c:pt>
                <c:pt idx="44345">
                  <c:v>480954.446370505</c:v>
                </c:pt>
                <c:pt idx="44346">
                  <c:v>425729.400914363</c:v>
                </c:pt>
                <c:pt idx="44347">
                  <c:v>463908.276491466</c:v>
                </c:pt>
                <c:pt idx="44348">
                  <c:v>454811.850446013</c:v>
                </c:pt>
                <c:pt idx="44349">
                  <c:v>466638.190361003</c:v>
                </c:pt>
                <c:pt idx="44350">
                  <c:v>481038.714812075</c:v>
                </c:pt>
                <c:pt idx="44351">
                  <c:v>426322.776803669</c:v>
                </c:pt>
                <c:pt idx="44352">
                  <c:v>458830.834923974</c:v>
                </c:pt>
                <c:pt idx="44353">
                  <c:v>499741.224702516</c:v>
                </c:pt>
                <c:pt idx="44354">
                  <c:v>460135.991196076</c:v>
                </c:pt>
                <c:pt idx="44355">
                  <c:v>445297.995104935</c:v>
                </c:pt>
                <c:pt idx="44356">
                  <c:v>444164.272699798</c:v>
                </c:pt>
                <c:pt idx="44357">
                  <c:v>892062.488550358</c:v>
                </c:pt>
                <c:pt idx="44358">
                  <c:v>2.50251156669438E6</c:v>
                </c:pt>
                <c:pt idx="44359">
                  <c:v>2.46664298204238E6</c:v>
                </c:pt>
                <c:pt idx="44360">
                  <c:v>1.77377976940072E6</c:v>
                </c:pt>
                <c:pt idx="44361">
                  <c:v>391209.147562296</c:v>
                </c:pt>
                <c:pt idx="44362">
                  <c:v>495908.703844514</c:v>
                </c:pt>
                <c:pt idx="44363">
                  <c:v>431166.590734968</c:v>
                </c:pt>
                <c:pt idx="44364">
                  <c:v>316758.187410554</c:v>
                </c:pt>
                <c:pt idx="44365">
                  <c:v>296316.086630371</c:v>
                </c:pt>
                <c:pt idx="44366">
                  <c:v>289574.686084989</c:v>
                </c:pt>
                <c:pt idx="44367">
                  <c:v>870313.75238923</c:v>
                </c:pt>
                <c:pt idx="44368">
                  <c:v>1.24063407911165E6</c:v>
                </c:pt>
                <c:pt idx="44369">
                  <c:v>1.29458564672492E6</c:v>
                </c:pt>
                <c:pt idx="44370">
                  <c:v>1.24488986040197E6</c:v>
                </c:pt>
                <c:pt idx="44371">
                  <c:v>1.22365776233672E6</c:v>
                </c:pt>
                <c:pt idx="44372">
                  <c:v>1.32243906768833E6</c:v>
                </c:pt>
                <c:pt idx="44373">
                  <c:v>1.15205250951122E6</c:v>
                </c:pt>
                <c:pt idx="44374">
                  <c:v>1.14393392832785E6</c:v>
                </c:pt>
                <c:pt idx="44375">
                  <c:v>1.19270060689701E6</c:v>
                </c:pt>
                <c:pt idx="44376">
                  <c:v>1.13060584956338E6</c:v>
                </c:pt>
                <c:pt idx="44377">
                  <c:v>1.09012926297018E6</c:v>
                </c:pt>
                <c:pt idx="44378">
                  <c:v>1.1384502982163E6</c:v>
                </c:pt>
                <c:pt idx="44379">
                  <c:v>1.10405061780108E6</c:v>
                </c:pt>
                <c:pt idx="44380">
                  <c:v>1.11413934428718E6</c:v>
                </c:pt>
                <c:pt idx="44381">
                  <c:v>1.07972832734462E6</c:v>
                </c:pt>
                <c:pt idx="44382">
                  <c:v>1.1926366207265E6</c:v>
                </c:pt>
                <c:pt idx="44383">
                  <c:v>1.12001818594778E6</c:v>
                </c:pt>
                <c:pt idx="44384">
                  <c:v>1.10396701536482E6</c:v>
                </c:pt>
                <c:pt idx="44385">
                  <c:v>1.18284715881676E6</c:v>
                </c:pt>
                <c:pt idx="44386">
                  <c:v>1.23148603476457E6</c:v>
                </c:pt>
                <c:pt idx="44387">
                  <c:v>1.21044411541455E6</c:v>
                </c:pt>
                <c:pt idx="44388">
                  <c:v>1.25229935724189E6</c:v>
                </c:pt>
                <c:pt idx="44389">
                  <c:v>1.20644143025717E6</c:v>
                </c:pt>
                <c:pt idx="44390">
                  <c:v>1.17651161242708E6</c:v>
                </c:pt>
                <c:pt idx="44391">
                  <c:v>1.19147499430576E6</c:v>
                </c:pt>
                <c:pt idx="44392">
                  <c:v>1.23738020214963E6</c:v>
                </c:pt>
                <c:pt idx="44393">
                  <c:v>1.26294707287052E6</c:v>
                </c:pt>
                <c:pt idx="44394">
                  <c:v>1.1604719634698E6</c:v>
                </c:pt>
                <c:pt idx="44395">
                  <c:v>1.29748703929234E6</c:v>
                </c:pt>
                <c:pt idx="44396">
                  <c:v>425928.677039503</c:v>
                </c:pt>
                <c:pt idx="44397">
                  <c:v>190742.055288729</c:v>
                </c:pt>
                <c:pt idx="44398">
                  <c:v>218525.855515192</c:v>
                </c:pt>
                <c:pt idx="44399">
                  <c:v>188624.035177492</c:v>
                </c:pt>
                <c:pt idx="44400">
                  <c:v>250968.509979948</c:v>
                </c:pt>
                <c:pt idx="44401">
                  <c:v>228655.98525564</c:v>
                </c:pt>
                <c:pt idx="44402">
                  <c:v>295799.767064365</c:v>
                </c:pt>
                <c:pt idx="44403">
                  <c:v>276153.943730491</c:v>
                </c:pt>
                <c:pt idx="44404">
                  <c:v>253637.395372945</c:v>
                </c:pt>
                <c:pt idx="44405">
                  <c:v>360872.07728531</c:v>
                </c:pt>
                <c:pt idx="44406">
                  <c:v>257788.329065941</c:v>
                </c:pt>
                <c:pt idx="44407">
                  <c:v>288977.264990603</c:v>
                </c:pt>
                <c:pt idx="44408">
                  <c:v>287927.4426978378</c:v>
                </c:pt>
                <c:pt idx="44409">
                  <c:v>255055.103822013</c:v>
                </c:pt>
                <c:pt idx="44410">
                  <c:v>325924.649685962</c:v>
                </c:pt>
                <c:pt idx="44411">
                  <c:v>311780.369646835</c:v>
                </c:pt>
                <c:pt idx="44412">
                  <c:v>412812.257059867</c:v>
                </c:pt>
                <c:pt idx="44413">
                  <c:v>339400.888461651</c:v>
                </c:pt>
                <c:pt idx="44414">
                  <c:v>333372.36945249</c:v>
                </c:pt>
                <c:pt idx="44415">
                  <c:v>380901.954230992</c:v>
                </c:pt>
                <c:pt idx="44416">
                  <c:v>249869.816127351</c:v>
                </c:pt>
                <c:pt idx="44417">
                  <c:v>284973.162515751</c:v>
                </c:pt>
                <c:pt idx="44418">
                  <c:v>302085.903217696</c:v>
                </c:pt>
                <c:pt idx="44419">
                  <c:v>287319.175592228</c:v>
                </c:pt>
                <c:pt idx="44420">
                  <c:v>254893.09206344</c:v>
                </c:pt>
                <c:pt idx="44421">
                  <c:v>273580.564102044</c:v>
                </c:pt>
                <c:pt idx="44422">
                  <c:v>348633.143348776</c:v>
                </c:pt>
                <c:pt idx="44423">
                  <c:v>243881.504997059</c:v>
                </c:pt>
                <c:pt idx="44424">
                  <c:v>283021.041101583</c:v>
                </c:pt>
                <c:pt idx="44425">
                  <c:v>313378.860100309</c:v>
                </c:pt>
                <c:pt idx="44426">
                  <c:v>270561.361364654</c:v>
                </c:pt>
                <c:pt idx="44427">
                  <c:v>269706.224616919</c:v>
                </c:pt>
                <c:pt idx="44428">
                  <c:v>240198.069860737</c:v>
                </c:pt>
                <c:pt idx="44429">
                  <c:v>240876.768942214</c:v>
                </c:pt>
                <c:pt idx="44430">
                  <c:v>272420.122169125</c:v>
                </c:pt>
                <c:pt idx="44431">
                  <c:v>255806.588207948</c:v>
                </c:pt>
                <c:pt idx="44432">
                  <c:v>290683.578021803</c:v>
                </c:pt>
                <c:pt idx="44433">
                  <c:v>293479.225161991</c:v>
                </c:pt>
                <c:pt idx="44434">
                  <c:v>329410.722027072</c:v>
                </c:pt>
                <c:pt idx="44435">
                  <c:v>288035.028846947</c:v>
                </c:pt>
                <c:pt idx="44436">
                  <c:v>200055.230040453</c:v>
                </c:pt>
                <c:pt idx="44437">
                  <c:v>255087.528190297</c:v>
                </c:pt>
                <c:pt idx="44438">
                  <c:v>267963.939699307</c:v>
                </c:pt>
                <c:pt idx="44439">
                  <c:v>676983.398452375</c:v>
                </c:pt>
                <c:pt idx="44440">
                  <c:v>655527.727608</c:v>
                </c:pt>
                <c:pt idx="44441">
                  <c:v>823117.540849901</c:v>
                </c:pt>
                <c:pt idx="44442">
                  <c:v>715165.965413256</c:v>
                </c:pt>
                <c:pt idx="44443">
                  <c:v>419897.8619241188</c:v>
                </c:pt>
                <c:pt idx="44444">
                  <c:v>347488.747573021</c:v>
                </c:pt>
                <c:pt idx="44445">
                  <c:v>315889.269034948</c:v>
                </c:pt>
                <c:pt idx="44446">
                  <c:v>298053.023550128</c:v>
                </c:pt>
                <c:pt idx="44447">
                  <c:v>272410.005664129</c:v>
                </c:pt>
                <c:pt idx="44448">
                  <c:v>250829.389041371</c:v>
                </c:pt>
                <c:pt idx="44449">
                  <c:v>299406.409386611</c:v>
                </c:pt>
                <c:pt idx="44450">
                  <c:v>273103.621695679</c:v>
                </c:pt>
                <c:pt idx="44451">
                  <c:v>364855.088134829</c:v>
                </c:pt>
                <c:pt idx="44452">
                  <c:v>296782.32327887</c:v>
                </c:pt>
                <c:pt idx="44453">
                  <c:v>278595.278940194</c:v>
                </c:pt>
                <c:pt idx="44454">
                  <c:v>285286.605532712</c:v>
                </c:pt>
                <c:pt idx="44455">
                  <c:v>312650.453635816</c:v>
                </c:pt>
                <c:pt idx="44456">
                  <c:v>383201.752540003</c:v>
                </c:pt>
                <c:pt idx="44457">
                  <c:v>352459.386037005</c:v>
                </c:pt>
                <c:pt idx="44458">
                  <c:v>316874.339496356</c:v>
                </c:pt>
                <c:pt idx="44459">
                  <c:v>287359.990612599</c:v>
                </c:pt>
                <c:pt idx="44460">
                  <c:v>292903.106315883</c:v>
                </c:pt>
                <c:pt idx="44461">
                  <c:v>314580.241992016</c:v>
                </c:pt>
                <c:pt idx="44462">
                  <c:v>238705.901506991</c:v>
                </c:pt>
                <c:pt idx="44463">
                  <c:v>211057.165811377</c:v>
                </c:pt>
                <c:pt idx="44464">
                  <c:v>274614.185879237</c:v>
                </c:pt>
                <c:pt idx="44465">
                  <c:v>270243.0677593328</c:v>
                </c:pt>
                <c:pt idx="44466">
                  <c:v>217952.001735854</c:v>
                </c:pt>
                <c:pt idx="44467">
                  <c:v>243914.398763487</c:v>
                </c:pt>
                <c:pt idx="44468">
                  <c:v>213270.208087569</c:v>
                </c:pt>
                <c:pt idx="44469">
                  <c:v>276392.5523035</c:v>
                </c:pt>
                <c:pt idx="44470">
                  <c:v>238791.050939312</c:v>
                </c:pt>
                <c:pt idx="44471">
                  <c:v>338540.989189979</c:v>
                </c:pt>
                <c:pt idx="44472">
                  <c:v>296470.609661651</c:v>
                </c:pt>
                <c:pt idx="44473">
                  <c:v>239482.591584073</c:v>
                </c:pt>
                <c:pt idx="44474">
                  <c:v>930379.0303457639</c:v>
                </c:pt>
                <c:pt idx="44475">
                  <c:v>1.04220757326602E6</c:v>
                </c:pt>
                <c:pt idx="44476">
                  <c:v>1.06097176144452E6</c:v>
                </c:pt>
                <c:pt idx="44477">
                  <c:v>1.08018891897121E6</c:v>
                </c:pt>
                <c:pt idx="44478">
                  <c:v>1.04785769667654E6</c:v>
                </c:pt>
                <c:pt idx="44479">
                  <c:v>1.07351688247182E6</c:v>
                </c:pt>
                <c:pt idx="44480">
                  <c:v>1.04706150109681E6</c:v>
                </c:pt>
                <c:pt idx="44481">
                  <c:v>1.14073341933217E6</c:v>
                </c:pt>
                <c:pt idx="44482">
                  <c:v>1.01091968480608E6</c:v>
                </c:pt>
                <c:pt idx="44483">
                  <c:v>967484.744209546</c:v>
                </c:pt>
                <c:pt idx="44484">
                  <c:v>1.04147620995785E6</c:v>
                </c:pt>
                <c:pt idx="44485">
                  <c:v>953261.834009046</c:v>
                </c:pt>
                <c:pt idx="44486">
                  <c:v>1.17530471673659E6</c:v>
                </c:pt>
                <c:pt idx="44487">
                  <c:v>995597.419386337</c:v>
                </c:pt>
                <c:pt idx="44488">
                  <c:v>1.01614431103513E6</c:v>
                </c:pt>
                <c:pt idx="44489">
                  <c:v>956606.083245926</c:v>
                </c:pt>
                <c:pt idx="44490">
                  <c:v>976638.211325206</c:v>
                </c:pt>
                <c:pt idx="44491">
                  <c:v>1.04614532527773E6</c:v>
                </c:pt>
                <c:pt idx="44492">
                  <c:v>956701.474226175</c:v>
                </c:pt>
                <c:pt idx="44493">
                  <c:v>976512.869288087</c:v>
                </c:pt>
                <c:pt idx="44494">
                  <c:v>1.046333220902E6</c:v>
                </c:pt>
                <c:pt idx="44495">
                  <c:v>963175.1972781507</c:v>
                </c:pt>
                <c:pt idx="44496">
                  <c:v>965727.633225903</c:v>
                </c:pt>
                <c:pt idx="44497">
                  <c:v>929772.453425465</c:v>
                </c:pt>
                <c:pt idx="44498">
                  <c:v>957770.160737305</c:v>
                </c:pt>
                <c:pt idx="44499">
                  <c:v>931924.2220888819</c:v>
                </c:pt>
                <c:pt idx="44500">
                  <c:v>1.02241097164655E6</c:v>
                </c:pt>
                <c:pt idx="44501">
                  <c:v>986483.741691267</c:v>
                </c:pt>
                <c:pt idx="44502">
                  <c:v>992906.075754099</c:v>
                </c:pt>
                <c:pt idx="44503">
                  <c:v>1.02179978351066E6</c:v>
                </c:pt>
                <c:pt idx="44504">
                  <c:v>1.03735307753918E6</c:v>
                </c:pt>
                <c:pt idx="44505">
                  <c:v>977753.1375110528</c:v>
                </c:pt>
                <c:pt idx="44506">
                  <c:v>1.02618164022236E6</c:v>
                </c:pt>
                <c:pt idx="44507">
                  <c:v>968802.281201315</c:v>
                </c:pt>
                <c:pt idx="44508">
                  <c:v>996367.30609301</c:v>
                </c:pt>
                <c:pt idx="44509">
                  <c:v>964369.729206067</c:v>
                </c:pt>
                <c:pt idx="44510">
                  <c:v>1.06193126028642E6</c:v>
                </c:pt>
                <c:pt idx="44511">
                  <c:v>961647.900487891</c:v>
                </c:pt>
                <c:pt idx="44512">
                  <c:v>1.03140575177577E6</c:v>
                </c:pt>
                <c:pt idx="44513">
                  <c:v>1.0441724612097E6</c:v>
                </c:pt>
                <c:pt idx="44514">
                  <c:v>1.00201039204402E6</c:v>
                </c:pt>
                <c:pt idx="44515">
                  <c:v>1.05254186935856E6</c:v>
                </c:pt>
                <c:pt idx="44516">
                  <c:v>977784.936434241</c:v>
                </c:pt>
                <c:pt idx="44517">
                  <c:v>985820.03802921</c:v>
                </c:pt>
                <c:pt idx="44518">
                  <c:v>970916.712504916</c:v>
                </c:pt>
                <c:pt idx="44519">
                  <c:v>966181.652057365</c:v>
                </c:pt>
                <c:pt idx="44520">
                  <c:v>1.06168448600721E6</c:v>
                </c:pt>
                <c:pt idx="44521">
                  <c:v>957783.153823051</c:v>
                </c:pt>
                <c:pt idx="44522">
                  <c:v>1.01979669394856E6</c:v>
                </c:pt>
                <c:pt idx="44523">
                  <c:v>975503.890780955</c:v>
                </c:pt>
                <c:pt idx="44524">
                  <c:v>306927.346679476</c:v>
                </c:pt>
                <c:pt idx="44525">
                  <c:v>337526.49608271</c:v>
                </c:pt>
                <c:pt idx="44526">
                  <c:v>224888.507767886</c:v>
                </c:pt>
                <c:pt idx="44527">
                  <c:v>170112.231452614</c:v>
                </c:pt>
                <c:pt idx="44528">
                  <c:v>190226.121087979</c:v>
                </c:pt>
                <c:pt idx="44529">
                  <c:v>152599.117889234</c:v>
                </c:pt>
                <c:pt idx="44530">
                  <c:v>262948.453548384</c:v>
                </c:pt>
                <c:pt idx="44531">
                  <c:v>181902.382859835</c:v>
                </c:pt>
                <c:pt idx="44532">
                  <c:v>245814.100705465</c:v>
                </c:pt>
                <c:pt idx="44533">
                  <c:v>193497.269098984</c:v>
                </c:pt>
                <c:pt idx="44534">
                  <c:v>183035.178151754</c:v>
                </c:pt>
                <c:pt idx="44535">
                  <c:v>187818.099144112</c:v>
                </c:pt>
                <c:pt idx="44536">
                  <c:v>450273.875869425</c:v>
                </c:pt>
                <c:pt idx="44537">
                  <c:v>1.0109298953287E6</c:v>
                </c:pt>
                <c:pt idx="44538">
                  <c:v>1.2830447530789E6</c:v>
                </c:pt>
                <c:pt idx="44539">
                  <c:v>1.40908169797603E6</c:v>
                </c:pt>
                <c:pt idx="44540">
                  <c:v>1.22122765446301E6</c:v>
                </c:pt>
                <c:pt idx="44541">
                  <c:v>1.18441581030895E6</c:v>
                </c:pt>
                <c:pt idx="44542">
                  <c:v>1.2355402837979E6</c:v>
                </c:pt>
                <c:pt idx="44543">
                  <c:v>1.25732568725464E6</c:v>
                </c:pt>
                <c:pt idx="44544">
                  <c:v>1.12171448374081E6</c:v>
                </c:pt>
                <c:pt idx="44545">
                  <c:v>1.10168630134455E6</c:v>
                </c:pt>
                <c:pt idx="44546">
                  <c:v>1.06900897680666E6</c:v>
                </c:pt>
                <c:pt idx="44547">
                  <c:v>1.07825271355752E6</c:v>
                </c:pt>
                <c:pt idx="44548">
                  <c:v>1.10048785151514E6</c:v>
                </c:pt>
                <c:pt idx="44549">
                  <c:v>1.28478923198358E6</c:v>
                </c:pt>
                <c:pt idx="44550">
                  <c:v>1.28433374093083E6</c:v>
                </c:pt>
                <c:pt idx="44551">
                  <c:v>1.2293509847417E6</c:v>
                </c:pt>
                <c:pt idx="44552">
                  <c:v>1.34064309509197E6</c:v>
                </c:pt>
                <c:pt idx="44553">
                  <c:v>1.17659868669779E6</c:v>
                </c:pt>
                <c:pt idx="44554">
                  <c:v>1.19041499373674E6</c:v>
                </c:pt>
                <c:pt idx="44555">
                  <c:v>1.15450566158133E6</c:v>
                </c:pt>
                <c:pt idx="44556">
                  <c:v>1.17125644528371E6</c:v>
                </c:pt>
                <c:pt idx="44557">
                  <c:v>1.11476328493776E6</c:v>
                </c:pt>
                <c:pt idx="44558">
                  <c:v>1.13470878934443E6</c:v>
                </c:pt>
                <c:pt idx="44559">
                  <c:v>1.24538726666487E6</c:v>
                </c:pt>
                <c:pt idx="44560">
                  <c:v>1.13449646255706E6</c:v>
                </c:pt>
                <c:pt idx="44561">
                  <c:v>1.17248616535966E6</c:v>
                </c:pt>
                <c:pt idx="44562">
                  <c:v>1.1247140912591E6</c:v>
                </c:pt>
                <c:pt idx="44563">
                  <c:v>1.07562861740456E6</c:v>
                </c:pt>
                <c:pt idx="44564">
                  <c:v>1.04692847307855E6</c:v>
                </c:pt>
                <c:pt idx="44565">
                  <c:v>1.00912079111968E6</c:v>
                </c:pt>
                <c:pt idx="44566">
                  <c:v>1.38628081352773E6</c:v>
                </c:pt>
                <c:pt idx="44567">
                  <c:v>1.60742700743977E6</c:v>
                </c:pt>
                <c:pt idx="44568">
                  <c:v>1.63068617069072E6</c:v>
                </c:pt>
                <c:pt idx="44569">
                  <c:v>1.66269159629444E6</c:v>
                </c:pt>
                <c:pt idx="44570">
                  <c:v>1.56527816984694E6</c:v>
                </c:pt>
                <c:pt idx="44571">
                  <c:v>1.58719639590472E6</c:v>
                </c:pt>
                <c:pt idx="44572">
                  <c:v>1.59728041588939E6</c:v>
                </c:pt>
                <c:pt idx="44573">
                  <c:v>1.51197792534819E6</c:v>
                </c:pt>
                <c:pt idx="44574">
                  <c:v>1.54843588816174E6</c:v>
                </c:pt>
                <c:pt idx="44575">
                  <c:v>1.47436317331598E6</c:v>
                </c:pt>
                <c:pt idx="44576">
                  <c:v>1.53547172096701E6</c:v>
                </c:pt>
                <c:pt idx="44577">
                  <c:v>1.46683402432896E6</c:v>
                </c:pt>
                <c:pt idx="44578">
                  <c:v>1.65657370832007E6</c:v>
                </c:pt>
                <c:pt idx="44579">
                  <c:v>2.14577849714161E6</c:v>
                </c:pt>
                <c:pt idx="44580">
                  <c:v>2.01951191767218E6</c:v>
                </c:pt>
                <c:pt idx="44581">
                  <c:v>2.02900599185474E6</c:v>
                </c:pt>
                <c:pt idx="44582">
                  <c:v>2.03736271464382E6</c:v>
                </c:pt>
                <c:pt idx="44583">
                  <c:v>1.99861300555285E6</c:v>
                </c:pt>
                <c:pt idx="44584">
                  <c:v>2.13506043587843E6</c:v>
                </c:pt>
                <c:pt idx="44585">
                  <c:v>2.17421328457058E6</c:v>
                </c:pt>
                <c:pt idx="44586">
                  <c:v>1.759621083623E6</c:v>
                </c:pt>
                <c:pt idx="44587">
                  <c:v>1.93803307027312E6</c:v>
                </c:pt>
                <c:pt idx="44588">
                  <c:v>2.05408234505467E6</c:v>
                </c:pt>
                <c:pt idx="44589">
                  <c:v>2.0253772163334E6</c:v>
                </c:pt>
                <c:pt idx="44590">
                  <c:v>2.03409653294497E6</c:v>
                </c:pt>
                <c:pt idx="44591">
                  <c:v>2.03739505923064E6</c:v>
                </c:pt>
                <c:pt idx="44592">
                  <c:v>1.97667617584336E6</c:v>
                </c:pt>
                <c:pt idx="44593">
                  <c:v>2.02752231008482E6</c:v>
                </c:pt>
                <c:pt idx="44594">
                  <c:v>1.96744323688843E6</c:v>
                </c:pt>
                <c:pt idx="44595">
                  <c:v>2.0191905606715E6</c:v>
                </c:pt>
                <c:pt idx="44596">
                  <c:v>2.12242594933837E6</c:v>
                </c:pt>
                <c:pt idx="44597">
                  <c:v>2.6195432587104E6</c:v>
                </c:pt>
                <c:pt idx="44598">
                  <c:v>2.71756001517645E6</c:v>
                </c:pt>
                <c:pt idx="44599">
                  <c:v>2.61796447628612E6</c:v>
                </c:pt>
                <c:pt idx="44600">
                  <c:v>2.71121953317777E6</c:v>
                </c:pt>
                <c:pt idx="44601">
                  <c:v>2.65617189947075E6</c:v>
                </c:pt>
                <c:pt idx="44602">
                  <c:v>2.61696404717513E6</c:v>
                </c:pt>
                <c:pt idx="44603">
                  <c:v>2.64023169194556E6</c:v>
                </c:pt>
                <c:pt idx="44604">
                  <c:v>2.60673554961738E6</c:v>
                </c:pt>
                <c:pt idx="44605">
                  <c:v>2.63870647270288E6</c:v>
                </c:pt>
                <c:pt idx="44606">
                  <c:v>2.75522061665218E6</c:v>
                </c:pt>
                <c:pt idx="44607">
                  <c:v>2.8366597429648E6</c:v>
                </c:pt>
                <c:pt idx="44608">
                  <c:v>2.9331014329468E6</c:v>
                </c:pt>
                <c:pt idx="44609">
                  <c:v>2.62416867724903E6</c:v>
                </c:pt>
                <c:pt idx="44610">
                  <c:v>2.87878087643941E6</c:v>
                </c:pt>
                <c:pt idx="44611">
                  <c:v>2.17609233435382E6</c:v>
                </c:pt>
                <c:pt idx="44612">
                  <c:v>2.19344336705976E6</c:v>
                </c:pt>
                <c:pt idx="44613">
                  <c:v>2.1420194373114E6</c:v>
                </c:pt>
                <c:pt idx="44614">
                  <c:v>2.14280022727015E6</c:v>
                </c:pt>
                <c:pt idx="44615">
                  <c:v>2.12341312111641E6</c:v>
                </c:pt>
                <c:pt idx="44616">
                  <c:v>2.13905075640944E6</c:v>
                </c:pt>
                <c:pt idx="44617">
                  <c:v>2.16312306776097E6</c:v>
                </c:pt>
                <c:pt idx="44618">
                  <c:v>2.17242454583688E6</c:v>
                </c:pt>
                <c:pt idx="44619">
                  <c:v>2.17302335690703E6</c:v>
                </c:pt>
                <c:pt idx="44620">
                  <c:v>2.12012861018055E6</c:v>
                </c:pt>
                <c:pt idx="44621">
                  <c:v>2.1936894922411E6</c:v>
                </c:pt>
                <c:pt idx="44622">
                  <c:v>2.18714101482978E6</c:v>
                </c:pt>
                <c:pt idx="44623">
                  <c:v>2.17697266944489E6</c:v>
                </c:pt>
                <c:pt idx="44624">
                  <c:v>2.19299014317675E6</c:v>
                </c:pt>
                <c:pt idx="44625">
                  <c:v>2.10554843039714E6</c:v>
                </c:pt>
                <c:pt idx="44626">
                  <c:v>2.07802225748668E6</c:v>
                </c:pt>
                <c:pt idx="44627">
                  <c:v>2.14979602860908E6</c:v>
                </c:pt>
                <c:pt idx="44628">
                  <c:v>2.0783065930601E6</c:v>
                </c:pt>
                <c:pt idx="44629">
                  <c:v>2.04789121217624E6</c:v>
                </c:pt>
                <c:pt idx="44630">
                  <c:v>2.07430279398562E6</c:v>
                </c:pt>
                <c:pt idx="44631">
                  <c:v>2.09835706598274E6</c:v>
                </c:pt>
                <c:pt idx="44632">
                  <c:v>1.87151669826935E6</c:v>
                </c:pt>
                <c:pt idx="44633">
                  <c:v>1.76185857443184E6</c:v>
                </c:pt>
                <c:pt idx="44634">
                  <c:v>1.75835907489196E6</c:v>
                </c:pt>
                <c:pt idx="44635">
                  <c:v>1.72987637877709E6</c:v>
                </c:pt>
                <c:pt idx="44636">
                  <c:v>1.7911350734817E6</c:v>
                </c:pt>
                <c:pt idx="44637">
                  <c:v>1.88987494081291E6</c:v>
                </c:pt>
                <c:pt idx="44638">
                  <c:v>1.78838309811798E6</c:v>
                </c:pt>
                <c:pt idx="44639">
                  <c:v>1.78273615704563E6</c:v>
                </c:pt>
                <c:pt idx="44640">
                  <c:v>1.79274306775295E6</c:v>
                </c:pt>
                <c:pt idx="44641">
                  <c:v>1.81584937347574E6</c:v>
                </c:pt>
                <c:pt idx="44642">
                  <c:v>1.8146543616043E6</c:v>
                </c:pt>
                <c:pt idx="44643">
                  <c:v>1.79534019385052E6</c:v>
                </c:pt>
                <c:pt idx="44644">
                  <c:v>1.82301176341364E6</c:v>
                </c:pt>
                <c:pt idx="44645">
                  <c:v>1.79595906281025E6</c:v>
                </c:pt>
                <c:pt idx="44646">
                  <c:v>1.76768857926589E6</c:v>
                </c:pt>
                <c:pt idx="44647">
                  <c:v>2.14817403825028E6</c:v>
                </c:pt>
                <c:pt idx="44648">
                  <c:v>2.57138704685873E6</c:v>
                </c:pt>
                <c:pt idx="44649">
                  <c:v>2.49910646452185E6</c:v>
                </c:pt>
                <c:pt idx="44650">
                  <c:v>2.48344788773434E6</c:v>
                </c:pt>
                <c:pt idx="44651">
                  <c:v>2.57546474027411E6</c:v>
                </c:pt>
                <c:pt idx="44652">
                  <c:v>2.51228497563561E6</c:v>
                </c:pt>
                <c:pt idx="44653">
                  <c:v>2.53703168610592E6</c:v>
                </c:pt>
                <c:pt idx="44654">
                  <c:v>2.42016751886111E6</c:v>
                </c:pt>
                <c:pt idx="44655">
                  <c:v>2.26134658323882E6</c:v>
                </c:pt>
                <c:pt idx="44656">
                  <c:v>2.26062400228161E6</c:v>
                </c:pt>
                <c:pt idx="44657">
                  <c:v>2.36140129389217E6</c:v>
                </c:pt>
                <c:pt idx="44658">
                  <c:v>2.28869675275932E6</c:v>
                </c:pt>
                <c:pt idx="44659">
                  <c:v>2.29810956501143E6</c:v>
                </c:pt>
                <c:pt idx="44660">
                  <c:v>3.0716006144558E6</c:v>
                </c:pt>
                <c:pt idx="44661">
                  <c:v>2.3061242646074E6</c:v>
                </c:pt>
                <c:pt idx="44662">
                  <c:v>2.38090180544695E6</c:v>
                </c:pt>
                <c:pt idx="44663">
                  <c:v>2.31471939325431E6</c:v>
                </c:pt>
                <c:pt idx="44664">
                  <c:v>2.32187790182035E6</c:v>
                </c:pt>
                <c:pt idx="44665">
                  <c:v>2.28460048420544E6</c:v>
                </c:pt>
                <c:pt idx="44666">
                  <c:v>2.30948518411248E6</c:v>
                </c:pt>
                <c:pt idx="44667">
                  <c:v>2.38515593135102E6</c:v>
                </c:pt>
                <c:pt idx="44668">
                  <c:v>2.39025605309904E6</c:v>
                </c:pt>
                <c:pt idx="44669">
                  <c:v>2.47296338493273E6</c:v>
                </c:pt>
                <c:pt idx="44670">
                  <c:v>1.83863225753864E6</c:v>
                </c:pt>
                <c:pt idx="44671">
                  <c:v>1.69848849172627E6</c:v>
                </c:pt>
                <c:pt idx="44672">
                  <c:v>1.62609134417317E6</c:v>
                </c:pt>
                <c:pt idx="44673">
                  <c:v>1.5807479232201E6</c:v>
                </c:pt>
                <c:pt idx="44674">
                  <c:v>1.61278243763866E6</c:v>
                </c:pt>
                <c:pt idx="44675">
                  <c:v>1.58008446148666E6</c:v>
                </c:pt>
                <c:pt idx="44676">
                  <c:v>1.65211727166502E6</c:v>
                </c:pt>
                <c:pt idx="44677">
                  <c:v>1.60220218904219E6</c:v>
                </c:pt>
                <c:pt idx="44678">
                  <c:v>1.68396860983385E6</c:v>
                </c:pt>
                <c:pt idx="44679">
                  <c:v>1.65186414808787E6</c:v>
                </c:pt>
                <c:pt idx="44680">
                  <c:v>1.93538428983271E6</c:v>
                </c:pt>
                <c:pt idx="44681">
                  <c:v>2.0034399560183E6</c:v>
                </c:pt>
                <c:pt idx="44682">
                  <c:v>1.94611136447727E6</c:v>
                </c:pt>
                <c:pt idx="44683">
                  <c:v>1.86627368483066E6</c:v>
                </c:pt>
                <c:pt idx="44684">
                  <c:v>1.4302653152472E6</c:v>
                </c:pt>
                <c:pt idx="44685">
                  <c:v>1.46229981074556E6</c:v>
                </c:pt>
                <c:pt idx="44686">
                  <c:v>1.42587785513783E6</c:v>
                </c:pt>
                <c:pt idx="44687">
                  <c:v>1.52959731355505E6</c:v>
                </c:pt>
                <c:pt idx="44688">
                  <c:v>1.44374315611158E6</c:v>
                </c:pt>
                <c:pt idx="44689">
                  <c:v>1.48467924697879E6</c:v>
                </c:pt>
                <c:pt idx="44690">
                  <c:v>1.50518462088339E6</c:v>
                </c:pt>
                <c:pt idx="44691">
                  <c:v>1.45753903442865E6</c:v>
                </c:pt>
                <c:pt idx="44692">
                  <c:v>1.4613303216599E6</c:v>
                </c:pt>
                <c:pt idx="44693">
                  <c:v>1.27973803780945E6</c:v>
                </c:pt>
                <c:pt idx="44694">
                  <c:v>1.20154730798139E6</c:v>
                </c:pt>
                <c:pt idx="44695">
                  <c:v>1.28233914221698E6</c:v>
                </c:pt>
                <c:pt idx="44696">
                  <c:v>1.19753742653884E6</c:v>
                </c:pt>
                <c:pt idx="44697">
                  <c:v>1.26938520671399E6</c:v>
                </c:pt>
                <c:pt idx="44698">
                  <c:v>1.26582270999743E6</c:v>
                </c:pt>
                <c:pt idx="44699">
                  <c:v>1.28273966462528E6</c:v>
                </c:pt>
                <c:pt idx="44700">
                  <c:v>1.20783525794586E6</c:v>
                </c:pt>
                <c:pt idx="44701">
                  <c:v>1.20037545182406E6</c:v>
                </c:pt>
                <c:pt idx="44702">
                  <c:v>1.20019559946165E6</c:v>
                </c:pt>
                <c:pt idx="44703">
                  <c:v>1.26781892356062E6</c:v>
                </c:pt>
                <c:pt idx="44704">
                  <c:v>1.21837444442268E6</c:v>
                </c:pt>
                <c:pt idx="44705">
                  <c:v>1.19972736935536E6</c:v>
                </c:pt>
                <c:pt idx="44706">
                  <c:v>1.20732296740106E6</c:v>
                </c:pt>
                <c:pt idx="44707">
                  <c:v>1.29515221027168E6</c:v>
                </c:pt>
                <c:pt idx="44708">
                  <c:v>1.30086699155479E6</c:v>
                </c:pt>
                <c:pt idx="44709">
                  <c:v>1.23411517035387E6</c:v>
                </c:pt>
                <c:pt idx="44710">
                  <c:v>1.25206042190236E6</c:v>
                </c:pt>
                <c:pt idx="44711">
                  <c:v>1.22848408082809E6</c:v>
                </c:pt>
                <c:pt idx="44712">
                  <c:v>1.2652509764216E6</c:v>
                </c:pt>
                <c:pt idx="44713">
                  <c:v>1.25774922689204E6</c:v>
                </c:pt>
                <c:pt idx="44714">
                  <c:v>1.29500835965984E6</c:v>
                </c:pt>
                <c:pt idx="44715">
                  <c:v>1.25725650614153E6</c:v>
                </c:pt>
                <c:pt idx="44716">
                  <c:v>1.22792858282975E6</c:v>
                </c:pt>
                <c:pt idx="44717">
                  <c:v>1.30845058986841E6</c:v>
                </c:pt>
                <c:pt idx="44718">
                  <c:v>1.31691928684401E6</c:v>
                </c:pt>
                <c:pt idx="44719">
                  <c:v>1.25699824681971E6</c:v>
                </c:pt>
                <c:pt idx="44720">
                  <c:v>1.23123239885655E6</c:v>
                </c:pt>
                <c:pt idx="44721">
                  <c:v>1.25826698263818E6</c:v>
                </c:pt>
                <c:pt idx="44722">
                  <c:v>1.22959822193355E6</c:v>
                </c:pt>
                <c:pt idx="44723">
                  <c:v>1.26136160557091E6</c:v>
                </c:pt>
                <c:pt idx="44724">
                  <c:v>1.22942869595244E6</c:v>
                </c:pt>
                <c:pt idx="44725">
                  <c:v>1.29421982874861E6</c:v>
                </c:pt>
                <c:pt idx="44726">
                  <c:v>1.33213693834864E6</c:v>
                </c:pt>
                <c:pt idx="44727">
                  <c:v>1.36977318507536E6</c:v>
                </c:pt>
                <c:pt idx="44728">
                  <c:v>1.76539772225596E6</c:v>
                </c:pt>
                <c:pt idx="44729">
                  <c:v>1.72442379746939E6</c:v>
                </c:pt>
                <c:pt idx="44730">
                  <c:v>1.73557094450288E6</c:v>
                </c:pt>
                <c:pt idx="44731">
                  <c:v>1.70574308702676E6</c:v>
                </c:pt>
                <c:pt idx="44732">
                  <c:v>1.7950719993805E6</c:v>
                </c:pt>
                <c:pt idx="44733">
                  <c:v>1.76781708042612E6</c:v>
                </c:pt>
                <c:pt idx="44734">
                  <c:v>1.72921274558744E6</c:v>
                </c:pt>
                <c:pt idx="44735">
                  <c:v>1.77562349427948E6</c:v>
                </c:pt>
                <c:pt idx="44736">
                  <c:v>1.79987509044855E6</c:v>
                </c:pt>
                <c:pt idx="44737">
                  <c:v>1.79332423564915E6</c:v>
                </c:pt>
                <c:pt idx="44738">
                  <c:v>1.7875772862409E6</c:v>
                </c:pt>
                <c:pt idx="44739">
                  <c:v>1.13372024060075E6</c:v>
                </c:pt>
                <c:pt idx="44740">
                  <c:v>1.12830424924891E6</c:v>
                </c:pt>
                <c:pt idx="44741">
                  <c:v>1.1402097744749E6</c:v>
                </c:pt>
                <c:pt idx="44742">
                  <c:v>1.18206718260885E6</c:v>
                </c:pt>
                <c:pt idx="44743">
                  <c:v>1.12522845809437E6</c:v>
                </c:pt>
                <c:pt idx="44744">
                  <c:v>1.10432527353538E6</c:v>
                </c:pt>
                <c:pt idx="44745">
                  <c:v>1.06588869517687E6</c:v>
                </c:pt>
                <c:pt idx="44746">
                  <c:v>1.10455975677513E6</c:v>
                </c:pt>
                <c:pt idx="44747">
                  <c:v>1.03905491305896E6</c:v>
                </c:pt>
                <c:pt idx="44748">
                  <c:v>1.10431031713333E6</c:v>
                </c:pt>
                <c:pt idx="44749">
                  <c:v>1.0065838000861E6</c:v>
                </c:pt>
                <c:pt idx="44750">
                  <c:v>1.00996362593247E6</c:v>
                </c:pt>
                <c:pt idx="44751">
                  <c:v>992512.583871746</c:v>
                </c:pt>
                <c:pt idx="44752">
                  <c:v>1.00865784623364E6</c:v>
                </c:pt>
                <c:pt idx="44753">
                  <c:v>1.00160564984553E6</c:v>
                </c:pt>
                <c:pt idx="44754">
                  <c:v>972887.7798771517</c:v>
                </c:pt>
                <c:pt idx="44755">
                  <c:v>1.37093332089311E6</c:v>
                </c:pt>
                <c:pt idx="44756">
                  <c:v>1.48566258159956E6</c:v>
                </c:pt>
                <c:pt idx="44757">
                  <c:v>1.43907753076567E6</c:v>
                </c:pt>
                <c:pt idx="44758">
                  <c:v>1.15546473809861E6</c:v>
                </c:pt>
                <c:pt idx="44759">
                  <c:v>945868.79642893</c:v>
                </c:pt>
                <c:pt idx="44760">
                  <c:v>1.06462149414057E6</c:v>
                </c:pt>
                <c:pt idx="44761">
                  <c:v>973902.534404714</c:v>
                </c:pt>
                <c:pt idx="44762">
                  <c:v>938183.542012885</c:v>
                </c:pt>
                <c:pt idx="44763">
                  <c:v>939568.590132645</c:v>
                </c:pt>
                <c:pt idx="44764">
                  <c:v>968634.263782541</c:v>
                </c:pt>
                <c:pt idx="44765">
                  <c:v>1.04127609380533E6</c:v>
                </c:pt>
                <c:pt idx="44766">
                  <c:v>979685.783527847</c:v>
                </c:pt>
                <c:pt idx="44767">
                  <c:v>1.0251979031363E6</c:v>
                </c:pt>
                <c:pt idx="44768">
                  <c:v>1.0492177699988E6</c:v>
                </c:pt>
                <c:pt idx="44769">
                  <c:v>1.0051631794368E6</c:v>
                </c:pt>
                <c:pt idx="44770">
                  <c:v>978709.198155241</c:v>
                </c:pt>
                <c:pt idx="44771">
                  <c:v>985037.731906725</c:v>
                </c:pt>
                <c:pt idx="44772">
                  <c:v>1.01224298792741E6</c:v>
                </c:pt>
                <c:pt idx="44773">
                  <c:v>984258.343550689</c:v>
                </c:pt>
                <c:pt idx="44774">
                  <c:v>963568.676696122</c:v>
                </c:pt>
                <c:pt idx="44775">
                  <c:v>951997.363706443</c:v>
                </c:pt>
                <c:pt idx="44776">
                  <c:v>1.02652354332345E6</c:v>
                </c:pt>
                <c:pt idx="44777">
                  <c:v>1.03556475521856E6</c:v>
                </c:pt>
                <c:pt idx="44778">
                  <c:v>1.00837724289921E6</c:v>
                </c:pt>
                <c:pt idx="44779">
                  <c:v>983588.6607729601</c:v>
                </c:pt>
                <c:pt idx="44780">
                  <c:v>953419.265114116</c:v>
                </c:pt>
                <c:pt idx="44781">
                  <c:v>954842.6654791698</c:v>
                </c:pt>
                <c:pt idx="44782">
                  <c:v>999568.412294367</c:v>
                </c:pt>
                <c:pt idx="44783">
                  <c:v>1.00647477855235E6</c:v>
                </c:pt>
                <c:pt idx="44784">
                  <c:v>949001.809527578</c:v>
                </c:pt>
                <c:pt idx="44785">
                  <c:v>1.01934046486088E6</c:v>
                </c:pt>
                <c:pt idx="44786">
                  <c:v>933989.169311546</c:v>
                </c:pt>
                <c:pt idx="44787">
                  <c:v>1.02501069088679E6</c:v>
                </c:pt>
                <c:pt idx="44788">
                  <c:v>974265.022742841</c:v>
                </c:pt>
                <c:pt idx="44789">
                  <c:v>999142.473451227</c:v>
                </c:pt>
                <c:pt idx="44790">
                  <c:v>970660.3873021191</c:v>
                </c:pt>
                <c:pt idx="44791">
                  <c:v>915598.026364757</c:v>
                </c:pt>
                <c:pt idx="44792">
                  <c:v>910485.976249044</c:v>
                </c:pt>
                <c:pt idx="44793">
                  <c:v>1.37158319473644E6</c:v>
                </c:pt>
                <c:pt idx="44794">
                  <c:v>1.12168946495344E6</c:v>
                </c:pt>
                <c:pt idx="44795">
                  <c:v>934527.66782512</c:v>
                </c:pt>
                <c:pt idx="44796">
                  <c:v>939613.541547084</c:v>
                </c:pt>
                <c:pt idx="44797">
                  <c:v>1.00681448181003E6</c:v>
                </c:pt>
                <c:pt idx="44798">
                  <c:v>983706.283725766</c:v>
                </c:pt>
                <c:pt idx="44799">
                  <c:v>971724.426968201</c:v>
                </c:pt>
                <c:pt idx="44800">
                  <c:v>915754.278892898</c:v>
                </c:pt>
                <c:pt idx="44801">
                  <c:v>948965.750069233</c:v>
                </c:pt>
                <c:pt idx="44802">
                  <c:v>949899.530145618</c:v>
                </c:pt>
                <c:pt idx="44803">
                  <c:v>1.08373015259935E6</c:v>
                </c:pt>
                <c:pt idx="44804">
                  <c:v>1.16268806769773E6</c:v>
                </c:pt>
                <c:pt idx="44805">
                  <c:v>1.11028000779196E6</c:v>
                </c:pt>
                <c:pt idx="44806">
                  <c:v>1.33438426791619E6</c:v>
                </c:pt>
                <c:pt idx="44807">
                  <c:v>1.30951973307138E6</c:v>
                </c:pt>
                <c:pt idx="44808">
                  <c:v>1.353870810715E6</c:v>
                </c:pt>
                <c:pt idx="44809">
                  <c:v>1.38310265116613E6</c:v>
                </c:pt>
                <c:pt idx="44810">
                  <c:v>1.38005678993595E6</c:v>
                </c:pt>
                <c:pt idx="44811">
                  <c:v>1.3321411443492E6</c:v>
                </c:pt>
                <c:pt idx="44812">
                  <c:v>1.11210143543753E6</c:v>
                </c:pt>
                <c:pt idx="44813">
                  <c:v>1.05829464177671E6</c:v>
                </c:pt>
                <c:pt idx="44814">
                  <c:v>1.04889425957641E6</c:v>
                </c:pt>
                <c:pt idx="44815">
                  <c:v>1.12588000624952E6</c:v>
                </c:pt>
                <c:pt idx="44816">
                  <c:v>1.1202911698232E6</c:v>
                </c:pt>
                <c:pt idx="44817">
                  <c:v>1.01128606172461E6</c:v>
                </c:pt>
                <c:pt idx="44818">
                  <c:v>1.05018132702151E6</c:v>
                </c:pt>
                <c:pt idx="44819">
                  <c:v>1.00174234332583E6</c:v>
                </c:pt>
                <c:pt idx="44820">
                  <c:v>1.08417023679408E6</c:v>
                </c:pt>
                <c:pt idx="44821">
                  <c:v>1.10450663349094E6</c:v>
                </c:pt>
                <c:pt idx="44822">
                  <c:v>1.07716494079094E6</c:v>
                </c:pt>
                <c:pt idx="44823">
                  <c:v>1.05025646090476E6</c:v>
                </c:pt>
                <c:pt idx="44824">
                  <c:v>984923.614206566</c:v>
                </c:pt>
                <c:pt idx="44825">
                  <c:v>1.00483906701663E6</c:v>
                </c:pt>
                <c:pt idx="44826">
                  <c:v>984458.7051082997</c:v>
                </c:pt>
                <c:pt idx="44827">
                  <c:v>1.03257894749312E6</c:v>
                </c:pt>
                <c:pt idx="44828">
                  <c:v>998541.804195534</c:v>
                </c:pt>
                <c:pt idx="44829">
                  <c:v>976795.669687266</c:v>
                </c:pt>
                <c:pt idx="44830">
                  <c:v>1.06533510651853E6</c:v>
                </c:pt>
                <c:pt idx="44831">
                  <c:v>1.08501273903454E6</c:v>
                </c:pt>
                <c:pt idx="44832">
                  <c:v>1.00711212466546E6</c:v>
                </c:pt>
                <c:pt idx="44833">
                  <c:v>1.01958095717353E6</c:v>
                </c:pt>
                <c:pt idx="44834">
                  <c:v>1.27317973090831E6</c:v>
                </c:pt>
                <c:pt idx="44835">
                  <c:v>1.36172497305111E6</c:v>
                </c:pt>
                <c:pt idx="44836">
                  <c:v>1.36022806120806E6</c:v>
                </c:pt>
                <c:pt idx="44837">
                  <c:v>1.38867325687425E6</c:v>
                </c:pt>
                <c:pt idx="44838">
                  <c:v>1.38566002714635E6</c:v>
                </c:pt>
                <c:pt idx="44839">
                  <c:v>1.42712416318881E6</c:v>
                </c:pt>
                <c:pt idx="44840">
                  <c:v>1.38260005157316E6</c:v>
                </c:pt>
                <c:pt idx="44841">
                  <c:v>1.41653371502625E6</c:v>
                </c:pt>
                <c:pt idx="44842">
                  <c:v>1.36670515741463E6</c:v>
                </c:pt>
                <c:pt idx="44843">
                  <c:v>1.45101848531167E6</c:v>
                </c:pt>
                <c:pt idx="44844">
                  <c:v>1.41027538120481E6</c:v>
                </c:pt>
                <c:pt idx="44845">
                  <c:v>1.47153435232452E6</c:v>
                </c:pt>
                <c:pt idx="44846">
                  <c:v>1.41866620271861E6</c:v>
                </c:pt>
                <c:pt idx="44847">
                  <c:v>1.40478278451787E6</c:v>
                </c:pt>
                <c:pt idx="44848">
                  <c:v>1.34954106804164E6</c:v>
                </c:pt>
                <c:pt idx="44849">
                  <c:v>1.42123985111215E6</c:v>
                </c:pt>
                <c:pt idx="44850">
                  <c:v>1.41684592890924E6</c:v>
                </c:pt>
                <c:pt idx="44851">
                  <c:v>1.40801252579921E6</c:v>
                </c:pt>
                <c:pt idx="44852">
                  <c:v>1.3549469457166E6</c:v>
                </c:pt>
                <c:pt idx="44853">
                  <c:v>1.38673677290269E6</c:v>
                </c:pt>
                <c:pt idx="44854">
                  <c:v>1.36212298180317E6</c:v>
                </c:pt>
                <c:pt idx="44855">
                  <c:v>1.37846184303824E6</c:v>
                </c:pt>
                <c:pt idx="44856">
                  <c:v>1.41150396723328E6</c:v>
                </c:pt>
                <c:pt idx="44857">
                  <c:v>1.44501952571619E6</c:v>
                </c:pt>
                <c:pt idx="44858">
                  <c:v>1.38974948905904E6</c:v>
                </c:pt>
                <c:pt idx="44859">
                  <c:v>1.46765667187642E6</c:v>
                </c:pt>
                <c:pt idx="44860">
                  <c:v>1.46410979330535E6</c:v>
                </c:pt>
                <c:pt idx="44861">
                  <c:v>1.40673814868593E6</c:v>
                </c:pt>
                <c:pt idx="44862">
                  <c:v>1.37176474320018E6</c:v>
                </c:pt>
                <c:pt idx="44863">
                  <c:v>1.45474096319276E6</c:v>
                </c:pt>
                <c:pt idx="44864">
                  <c:v>1.42247025212956E6</c:v>
                </c:pt>
                <c:pt idx="44865">
                  <c:v>1.40365103746219E6</c:v>
                </c:pt>
                <c:pt idx="44866">
                  <c:v>1.37613682798317E6</c:v>
                </c:pt>
                <c:pt idx="44867">
                  <c:v>1.20795122447466E6</c:v>
                </c:pt>
                <c:pt idx="44868">
                  <c:v>1.00446507455983E6</c:v>
                </c:pt>
                <c:pt idx="44869">
                  <c:v>1.07919837693607E6</c:v>
                </c:pt>
                <c:pt idx="44870">
                  <c:v>1.06042920471721E6</c:v>
                </c:pt>
                <c:pt idx="44871">
                  <c:v>1.08414707086328E6</c:v>
                </c:pt>
                <c:pt idx="44872">
                  <c:v>1.04535337164943E6</c:v>
                </c:pt>
                <c:pt idx="44873">
                  <c:v>1.02782410387143E6</c:v>
                </c:pt>
                <c:pt idx="44874">
                  <c:v>996029.240003269</c:v>
                </c:pt>
                <c:pt idx="44875">
                  <c:v>996000.118156106</c:v>
                </c:pt>
                <c:pt idx="44876">
                  <c:v>1.02472054629047E6</c:v>
                </c:pt>
                <c:pt idx="44877">
                  <c:v>1.21924085009121E6</c:v>
                </c:pt>
                <c:pt idx="44878">
                  <c:v>1.00208041857471E6</c:v>
                </c:pt>
                <c:pt idx="44879">
                  <c:v>1.017662922947E6</c:v>
                </c:pt>
                <c:pt idx="44880">
                  <c:v>1.05846300848031E6</c:v>
                </c:pt>
                <c:pt idx="44881">
                  <c:v>1.13727645749797E6</c:v>
                </c:pt>
                <c:pt idx="44882">
                  <c:v>1.23916786654044E6</c:v>
                </c:pt>
                <c:pt idx="44883">
                  <c:v>1.18963587819083E6</c:v>
                </c:pt>
                <c:pt idx="44884">
                  <c:v>1.17574266855318E6</c:v>
                </c:pt>
                <c:pt idx="44885">
                  <c:v>1.12730807966654E6</c:v>
                </c:pt>
                <c:pt idx="44886">
                  <c:v>1.12033618707941E6</c:v>
                </c:pt>
                <c:pt idx="44887">
                  <c:v>1.15431033807768E6</c:v>
                </c:pt>
                <c:pt idx="44888">
                  <c:v>1.15254343234323E6</c:v>
                </c:pt>
                <c:pt idx="44889">
                  <c:v>1.09705551776091E6</c:v>
                </c:pt>
                <c:pt idx="44890">
                  <c:v>1.07565169085975E6</c:v>
                </c:pt>
                <c:pt idx="44891">
                  <c:v>1.12299872970864E6</c:v>
                </c:pt>
                <c:pt idx="44892">
                  <c:v>967856.825459092</c:v>
                </c:pt>
                <c:pt idx="44893">
                  <c:v>1.01215053130124E6</c:v>
                </c:pt>
                <c:pt idx="44894">
                  <c:v>1.00144815217834E6</c:v>
                </c:pt>
                <c:pt idx="44895">
                  <c:v>1.00305014930447E6</c:v>
                </c:pt>
                <c:pt idx="44896">
                  <c:v>977168.442305568</c:v>
                </c:pt>
                <c:pt idx="44897">
                  <c:v>1.03783757572666E6</c:v>
                </c:pt>
                <c:pt idx="44898">
                  <c:v>1.00732259115358E6</c:v>
                </c:pt>
                <c:pt idx="44899">
                  <c:v>1.06513949522519E6</c:v>
                </c:pt>
                <c:pt idx="44900">
                  <c:v>1.18043769542112E6</c:v>
                </c:pt>
                <c:pt idx="44901">
                  <c:v>1.25729578931967E6</c:v>
                </c:pt>
                <c:pt idx="44902">
                  <c:v>1.39360079934709E6</c:v>
                </c:pt>
                <c:pt idx="44903">
                  <c:v>1.77898085587032E6</c:v>
                </c:pt>
                <c:pt idx="44904">
                  <c:v>2.51444174058156E6</c:v>
                </c:pt>
                <c:pt idx="44905">
                  <c:v>3.31420129284919E6</c:v>
                </c:pt>
                <c:pt idx="44906">
                  <c:v>3.31420129284919E6</c:v>
                </c:pt>
                <c:pt idx="44907">
                  <c:v>3.31420129284919E6</c:v>
                </c:pt>
                <c:pt idx="44908">
                  <c:v>3.31420129284919E6</c:v>
                </c:pt>
                <c:pt idx="44909">
                  <c:v>3.31420129284919E6</c:v>
                </c:pt>
                <c:pt idx="44910">
                  <c:v>1.01060492038346E6</c:v>
                </c:pt>
                <c:pt idx="44911">
                  <c:v>1.03708685232446E6</c:v>
                </c:pt>
                <c:pt idx="44912">
                  <c:v>998884.687553624</c:v>
                </c:pt>
                <c:pt idx="44913">
                  <c:v>1.0108816731894E6</c:v>
                </c:pt>
                <c:pt idx="44914">
                  <c:v>972191.263590708</c:v>
                </c:pt>
                <c:pt idx="44915">
                  <c:v>1.03233552068241E6</c:v>
                </c:pt>
                <c:pt idx="44916">
                  <c:v>991154.853365002</c:v>
                </c:pt>
                <c:pt idx="44917">
                  <c:v>1.00026653900557E6</c:v>
                </c:pt>
                <c:pt idx="44918">
                  <c:v>981832.098067819</c:v>
                </c:pt>
                <c:pt idx="44919">
                  <c:v>1.03439352101582E6</c:v>
                </c:pt>
                <c:pt idx="44920">
                  <c:v>1.08103123862574E6</c:v>
                </c:pt>
                <c:pt idx="44921">
                  <c:v>1.07617735391922E6</c:v>
                </c:pt>
                <c:pt idx="44922">
                  <c:v>993965.630312526</c:v>
                </c:pt>
                <c:pt idx="44923">
                  <c:v>964274.700096483</c:v>
                </c:pt>
                <c:pt idx="44924">
                  <c:v>971744.452473592</c:v>
                </c:pt>
                <c:pt idx="44925">
                  <c:v>987451.45330737</c:v>
                </c:pt>
                <c:pt idx="44926">
                  <c:v>1.05893312826968E6</c:v>
                </c:pt>
                <c:pt idx="44927">
                  <c:v>971995.4102486511</c:v>
                </c:pt>
                <c:pt idx="44928">
                  <c:v>966997.995692102</c:v>
                </c:pt>
                <c:pt idx="44929">
                  <c:v>973373.270428641</c:v>
                </c:pt>
                <c:pt idx="44930">
                  <c:v>1.0230685147195E6</c:v>
                </c:pt>
                <c:pt idx="44931">
                  <c:v>967334.018655093</c:v>
                </c:pt>
                <c:pt idx="44932">
                  <c:v>993221.966687049</c:v>
                </c:pt>
                <c:pt idx="44933">
                  <c:v>972722.043183275</c:v>
                </c:pt>
                <c:pt idx="44934">
                  <c:v>939528.111745551</c:v>
                </c:pt>
                <c:pt idx="44935">
                  <c:v>980059.1071027948</c:v>
                </c:pt>
                <c:pt idx="44936">
                  <c:v>920488.970566002</c:v>
                </c:pt>
                <c:pt idx="44937">
                  <c:v>943188.772186127</c:v>
                </c:pt>
                <c:pt idx="44938">
                  <c:v>909726.0170682628</c:v>
                </c:pt>
                <c:pt idx="44939">
                  <c:v>1.00714135258376E6</c:v>
                </c:pt>
                <c:pt idx="44940">
                  <c:v>906135.60397419</c:v>
                </c:pt>
                <c:pt idx="44941">
                  <c:v>966085.5320696499</c:v>
                </c:pt>
                <c:pt idx="44942">
                  <c:v>968323.859216378</c:v>
                </c:pt>
                <c:pt idx="44943">
                  <c:v>915075.205717617</c:v>
                </c:pt>
                <c:pt idx="44944">
                  <c:v>906506.723770637</c:v>
                </c:pt>
                <c:pt idx="44945">
                  <c:v>967824.207963147</c:v>
                </c:pt>
                <c:pt idx="44946">
                  <c:v>988217.2053451517</c:v>
                </c:pt>
                <c:pt idx="44947">
                  <c:v>939854.012534058</c:v>
                </c:pt>
                <c:pt idx="44948">
                  <c:v>937514.546754414</c:v>
                </c:pt>
                <c:pt idx="44949">
                  <c:v>909085.925184681</c:v>
                </c:pt>
                <c:pt idx="44950">
                  <c:v>1.0137065704284E6</c:v>
                </c:pt>
                <c:pt idx="44951">
                  <c:v>933879.5772459769</c:v>
                </c:pt>
                <c:pt idx="44952">
                  <c:v>1.01006615257872E6</c:v>
                </c:pt>
                <c:pt idx="44953">
                  <c:v>953608.44132164</c:v>
                </c:pt>
                <c:pt idx="44954">
                  <c:v>916562.799050541</c:v>
                </c:pt>
                <c:pt idx="44955">
                  <c:v>977355.05503194</c:v>
                </c:pt>
                <c:pt idx="44956">
                  <c:v>918554.6873401656</c:v>
                </c:pt>
                <c:pt idx="44957">
                  <c:v>921039.398461258</c:v>
                </c:pt>
                <c:pt idx="44958">
                  <c:v>949859.424726489</c:v>
                </c:pt>
                <c:pt idx="44959">
                  <c:v>964736.560784506</c:v>
                </c:pt>
                <c:pt idx="44960">
                  <c:v>1.04524970001537E6</c:v>
                </c:pt>
                <c:pt idx="44961">
                  <c:v>956664.633283091</c:v>
                </c:pt>
                <c:pt idx="44962">
                  <c:v>965797.0599488937</c:v>
                </c:pt>
                <c:pt idx="44963">
                  <c:v>966463.573902051</c:v>
                </c:pt>
                <c:pt idx="44964">
                  <c:v>942727.516890574</c:v>
                </c:pt>
                <c:pt idx="44965">
                  <c:v>943528.901850733</c:v>
                </c:pt>
                <c:pt idx="44966">
                  <c:v>936684.38055245</c:v>
                </c:pt>
                <c:pt idx="44967">
                  <c:v>914741.22132502</c:v>
                </c:pt>
                <c:pt idx="44968">
                  <c:v>974284.0145153798</c:v>
                </c:pt>
                <c:pt idx="44969">
                  <c:v>924537.267082256</c:v>
                </c:pt>
                <c:pt idx="44970">
                  <c:v>917316.008856249</c:v>
                </c:pt>
                <c:pt idx="44971">
                  <c:v>1.72408661595919E6</c:v>
                </c:pt>
                <c:pt idx="44972">
                  <c:v>921493.0343436931</c:v>
                </c:pt>
                <c:pt idx="44973">
                  <c:v>959753.396610971</c:v>
                </c:pt>
                <c:pt idx="44974">
                  <c:v>942951.1883470441</c:v>
                </c:pt>
                <c:pt idx="44975">
                  <c:v>942459.664128591</c:v>
                </c:pt>
                <c:pt idx="44976">
                  <c:v>937374.468740341</c:v>
                </c:pt>
                <c:pt idx="44977">
                  <c:v>971380.452402896</c:v>
                </c:pt>
                <c:pt idx="44978">
                  <c:v>958683.0296697507</c:v>
                </c:pt>
                <c:pt idx="44979">
                  <c:v>1.00720735521664E6</c:v>
                </c:pt>
                <c:pt idx="44980">
                  <c:v>1.04499862369782E6</c:v>
                </c:pt>
                <c:pt idx="44981">
                  <c:v>1.02339879355417E6</c:v>
                </c:pt>
                <c:pt idx="44982">
                  <c:v>1.0150442805607E6</c:v>
                </c:pt>
                <c:pt idx="44983">
                  <c:v>1.12374135143609E6</c:v>
                </c:pt>
                <c:pt idx="44984">
                  <c:v>1.1470809348409E6</c:v>
                </c:pt>
                <c:pt idx="44985">
                  <c:v>1.1561239226978E6</c:v>
                </c:pt>
                <c:pt idx="44986">
                  <c:v>1.17871808962394E6</c:v>
                </c:pt>
                <c:pt idx="44987">
                  <c:v>1.16119075439469E6</c:v>
                </c:pt>
                <c:pt idx="44988">
                  <c:v>1.24235766138622E6</c:v>
                </c:pt>
                <c:pt idx="44989">
                  <c:v>1.14297283232137E6</c:v>
                </c:pt>
                <c:pt idx="44990">
                  <c:v>1.21900540312669E6</c:v>
                </c:pt>
                <c:pt idx="44991">
                  <c:v>1.18298398525491E6</c:v>
                </c:pt>
                <c:pt idx="44992">
                  <c:v>1.18366059664674E6</c:v>
                </c:pt>
                <c:pt idx="44993">
                  <c:v>1.15719721074726E6</c:v>
                </c:pt>
                <c:pt idx="44994">
                  <c:v>1.26700845098674E6</c:v>
                </c:pt>
                <c:pt idx="44995">
                  <c:v>1.186503604729E6</c:v>
                </c:pt>
                <c:pt idx="44996">
                  <c:v>1.15584770490951E6</c:v>
                </c:pt>
                <c:pt idx="44997">
                  <c:v>1.15504673467231E6</c:v>
                </c:pt>
                <c:pt idx="44998">
                  <c:v>1.2570973550721E6</c:v>
                </c:pt>
                <c:pt idx="44999">
                  <c:v>1.15961038908283E6</c:v>
                </c:pt>
                <c:pt idx="45000">
                  <c:v>1.19871540018535E6</c:v>
                </c:pt>
                <c:pt idx="45001">
                  <c:v>1.23166631174592E6</c:v>
                </c:pt>
                <c:pt idx="45002">
                  <c:v>1.18483834879247E6</c:v>
                </c:pt>
                <c:pt idx="45003">
                  <c:v>1.1884029726416E6</c:v>
                </c:pt>
                <c:pt idx="45004">
                  <c:v>1.15141769561412E6</c:v>
                </c:pt>
                <c:pt idx="45005">
                  <c:v>1.2150478483181E6</c:v>
                </c:pt>
                <c:pt idx="45006">
                  <c:v>1.18303799990458E6</c:v>
                </c:pt>
                <c:pt idx="45007">
                  <c:v>1.18451271435838E6</c:v>
                </c:pt>
                <c:pt idx="45008">
                  <c:v>1.1860873172564E6</c:v>
                </c:pt>
                <c:pt idx="45009">
                  <c:v>1.22433257416906E6</c:v>
                </c:pt>
                <c:pt idx="45010">
                  <c:v>1.20986520184759E6</c:v>
                </c:pt>
                <c:pt idx="45011">
                  <c:v>1.20759189774936E6</c:v>
                </c:pt>
                <c:pt idx="45012">
                  <c:v>1.16471396174405E6</c:v>
                </c:pt>
                <c:pt idx="45013">
                  <c:v>1.15939259595185E6</c:v>
                </c:pt>
                <c:pt idx="45014">
                  <c:v>1.19786177211596E6</c:v>
                </c:pt>
                <c:pt idx="45015">
                  <c:v>1.15961926425785E6</c:v>
                </c:pt>
                <c:pt idx="45016">
                  <c:v>1.17426017244153E6</c:v>
                </c:pt>
                <c:pt idx="45017">
                  <c:v>1.15441708795775E6</c:v>
                </c:pt>
                <c:pt idx="45018">
                  <c:v>1.2548827181417E6</c:v>
                </c:pt>
                <c:pt idx="45019">
                  <c:v>1.25312709621961E6</c:v>
                </c:pt>
                <c:pt idx="45020">
                  <c:v>1.14535030822308E6</c:v>
                </c:pt>
                <c:pt idx="45021">
                  <c:v>1.2473646875345E6</c:v>
                </c:pt>
                <c:pt idx="45022">
                  <c:v>1.18158677413711E6</c:v>
                </c:pt>
                <c:pt idx="45023">
                  <c:v>1.143719620023E6</c:v>
                </c:pt>
                <c:pt idx="45024">
                  <c:v>1.30058001328572E6</c:v>
                </c:pt>
                <c:pt idx="45025">
                  <c:v>1.39078371140337E6</c:v>
                </c:pt>
                <c:pt idx="45026">
                  <c:v>1.39155164574074E6</c:v>
                </c:pt>
                <c:pt idx="45027">
                  <c:v>1.35892686372383E6</c:v>
                </c:pt>
                <c:pt idx="45028">
                  <c:v>1.36807278862482E6</c:v>
                </c:pt>
                <c:pt idx="45029">
                  <c:v>1.99162555404417E6</c:v>
                </c:pt>
                <c:pt idx="45030">
                  <c:v>2.03918325950037E6</c:v>
                </c:pt>
                <c:pt idx="45031">
                  <c:v>1.91185111756456E6</c:v>
                </c:pt>
                <c:pt idx="45032">
                  <c:v>1.84451241323066E6</c:v>
                </c:pt>
                <c:pt idx="45033">
                  <c:v>1.82184997215115E6</c:v>
                </c:pt>
                <c:pt idx="45034">
                  <c:v>2.09709506741192E6</c:v>
                </c:pt>
                <c:pt idx="45035">
                  <c:v>1.52287199290651E6</c:v>
                </c:pt>
                <c:pt idx="45036">
                  <c:v>1.54124369204367E6</c:v>
                </c:pt>
                <c:pt idx="45037">
                  <c:v>1.69646610947442E6</c:v>
                </c:pt>
                <c:pt idx="45038">
                  <c:v>1.40967128357362E6</c:v>
                </c:pt>
                <c:pt idx="45039">
                  <c:v>1.37606696900347E6</c:v>
                </c:pt>
                <c:pt idx="45040">
                  <c:v>1.32014305598801E6</c:v>
                </c:pt>
                <c:pt idx="45041">
                  <c:v>1.38163761520212E6</c:v>
                </c:pt>
                <c:pt idx="45042">
                  <c:v>1.32015445370466E6</c:v>
                </c:pt>
                <c:pt idx="45043">
                  <c:v>2.01784563851468E6</c:v>
                </c:pt>
                <c:pt idx="45044">
                  <c:v>1.41926331646183E6</c:v>
                </c:pt>
                <c:pt idx="45045">
                  <c:v>1.3415849344617E6</c:v>
                </c:pt>
                <c:pt idx="45046">
                  <c:v>1.39617649783439E6</c:v>
                </c:pt>
                <c:pt idx="45047">
                  <c:v>1.33169076434774E6</c:v>
                </c:pt>
                <c:pt idx="45048">
                  <c:v>1.34695118525606E6</c:v>
                </c:pt>
                <c:pt idx="45049">
                  <c:v>1.33201277092515E6</c:v>
                </c:pt>
                <c:pt idx="45050">
                  <c:v>1.41644793775393E6</c:v>
                </c:pt>
                <c:pt idx="45051">
                  <c:v>1.3139764810067E6</c:v>
                </c:pt>
                <c:pt idx="45052">
                  <c:v>1.34635579550635E6</c:v>
                </c:pt>
                <c:pt idx="45053">
                  <c:v>1.60325562992066E6</c:v>
                </c:pt>
                <c:pt idx="45054">
                  <c:v>1.58048136027884E6</c:v>
                </c:pt>
                <c:pt idx="45055">
                  <c:v>1.59773238467731E6</c:v>
                </c:pt>
                <c:pt idx="45056">
                  <c:v>1.56960199254688E6</c:v>
                </c:pt>
                <c:pt idx="45057">
                  <c:v>1.73668523448494E6</c:v>
                </c:pt>
                <c:pt idx="45058">
                  <c:v>1.90300254934611E6</c:v>
                </c:pt>
                <c:pt idx="45059">
                  <c:v>1.68497827190042E6</c:v>
                </c:pt>
                <c:pt idx="45060">
                  <c:v>1.77332717341838E6</c:v>
                </c:pt>
                <c:pt idx="45061">
                  <c:v>1.74783841111355E6</c:v>
                </c:pt>
                <c:pt idx="45062">
                  <c:v>1.51656766822647E6</c:v>
                </c:pt>
                <c:pt idx="45063">
                  <c:v>1.61455328818941E6</c:v>
                </c:pt>
                <c:pt idx="45064">
                  <c:v>1.53205274037272E6</c:v>
                </c:pt>
                <c:pt idx="45065">
                  <c:v>1.60583316919148E6</c:v>
                </c:pt>
                <c:pt idx="45066">
                  <c:v>1.48115419209677E6</c:v>
                </c:pt>
                <c:pt idx="45067">
                  <c:v>1.27796094466812E6</c:v>
                </c:pt>
                <c:pt idx="45068">
                  <c:v>1.27414381894537E6</c:v>
                </c:pt>
                <c:pt idx="45069">
                  <c:v>1.24000335146302E6</c:v>
                </c:pt>
                <c:pt idx="45070">
                  <c:v>1.25165832699557E6</c:v>
                </c:pt>
                <c:pt idx="45071">
                  <c:v>1.31968884788035E6</c:v>
                </c:pt>
                <c:pt idx="45072">
                  <c:v>1.27436501953536E6</c:v>
                </c:pt>
                <c:pt idx="45073">
                  <c:v>1.33550294224248E6</c:v>
                </c:pt>
                <c:pt idx="45074">
                  <c:v>1.31985673171074E6</c:v>
                </c:pt>
                <c:pt idx="45075">
                  <c:v>1.35594328130465E6</c:v>
                </c:pt>
                <c:pt idx="45076">
                  <c:v>1.27811571372323E6</c:v>
                </c:pt>
                <c:pt idx="45077">
                  <c:v>1.32776530566452E6</c:v>
                </c:pt>
                <c:pt idx="45078">
                  <c:v>1.28929917303562E6</c:v>
                </c:pt>
                <c:pt idx="45079">
                  <c:v>1.36706954850931E6</c:v>
                </c:pt>
                <c:pt idx="45080">
                  <c:v>1.35053637398038E6</c:v>
                </c:pt>
                <c:pt idx="45081">
                  <c:v>1.32873245409987E6</c:v>
                </c:pt>
                <c:pt idx="45082">
                  <c:v>1.40916403041293E6</c:v>
                </c:pt>
                <c:pt idx="45083">
                  <c:v>1.35729739841356E6</c:v>
                </c:pt>
                <c:pt idx="45084">
                  <c:v>1.37385824373285E6</c:v>
                </c:pt>
                <c:pt idx="45085">
                  <c:v>1.32767704146984E6</c:v>
                </c:pt>
                <c:pt idx="45086">
                  <c:v>1.29455521363656E6</c:v>
                </c:pt>
                <c:pt idx="45087">
                  <c:v>1.30468660300876E6</c:v>
                </c:pt>
                <c:pt idx="45088">
                  <c:v>1.32019675195505E6</c:v>
                </c:pt>
                <c:pt idx="45089">
                  <c:v>1.33195093584013E6</c:v>
                </c:pt>
                <c:pt idx="45090">
                  <c:v>1.30560755697751E6</c:v>
                </c:pt>
                <c:pt idx="45091">
                  <c:v>1.27989391421259E6</c:v>
                </c:pt>
                <c:pt idx="45092">
                  <c:v>1.34231895990328E6</c:v>
                </c:pt>
                <c:pt idx="45093">
                  <c:v>1.29703986506907E6</c:v>
                </c:pt>
                <c:pt idx="45094">
                  <c:v>1.34665499629457E6</c:v>
                </c:pt>
                <c:pt idx="45095">
                  <c:v>1.33341400307297E6</c:v>
                </c:pt>
                <c:pt idx="45096">
                  <c:v>1.33845271768825E6</c:v>
                </c:pt>
                <c:pt idx="45097">
                  <c:v>1.34631580058142E6</c:v>
                </c:pt>
                <c:pt idx="45098">
                  <c:v>1.50043845122065E6</c:v>
                </c:pt>
                <c:pt idx="45099">
                  <c:v>1.75574953266566E6</c:v>
                </c:pt>
                <c:pt idx="45100">
                  <c:v>1.50246176076185E6</c:v>
                </c:pt>
                <c:pt idx="45101">
                  <c:v>1.33484949908482E6</c:v>
                </c:pt>
                <c:pt idx="45102">
                  <c:v>1.27905296938481E6</c:v>
                </c:pt>
                <c:pt idx="45103">
                  <c:v>1.42569406115867E6</c:v>
                </c:pt>
                <c:pt idx="45104">
                  <c:v>1.32020618438723E6</c:v>
                </c:pt>
                <c:pt idx="45105">
                  <c:v>1.1861300808582E6</c:v>
                </c:pt>
                <c:pt idx="45106">
                  <c:v>1.2086059510958E6</c:v>
                </c:pt>
                <c:pt idx="45107">
                  <c:v>1.17723885033392E6</c:v>
                </c:pt>
                <c:pt idx="45108">
                  <c:v>1.15327116748644E6</c:v>
                </c:pt>
                <c:pt idx="45109">
                  <c:v>1.1516014382086E6</c:v>
                </c:pt>
                <c:pt idx="45110">
                  <c:v>1.1841666055818E6</c:v>
                </c:pt>
                <c:pt idx="45111">
                  <c:v>1.18707120026572E6</c:v>
                </c:pt>
                <c:pt idx="45112">
                  <c:v>1.16867243890195E6</c:v>
                </c:pt>
                <c:pt idx="45113">
                  <c:v>1.24874104624359E6</c:v>
                </c:pt>
                <c:pt idx="45114">
                  <c:v>1.2388801224504E6</c:v>
                </c:pt>
                <c:pt idx="45115">
                  <c:v>1.22820003450081E6</c:v>
                </c:pt>
                <c:pt idx="45116">
                  <c:v>1.2881516693078E6</c:v>
                </c:pt>
                <c:pt idx="45117">
                  <c:v>1.39101795731762E6</c:v>
                </c:pt>
                <c:pt idx="45118">
                  <c:v>1.40866351156036E6</c:v>
                </c:pt>
                <c:pt idx="45119">
                  <c:v>1.37784576009182E6</c:v>
                </c:pt>
                <c:pt idx="45120">
                  <c:v>1.36671862728164E6</c:v>
                </c:pt>
                <c:pt idx="45121">
                  <c:v>1.34561876372198E6</c:v>
                </c:pt>
                <c:pt idx="45122">
                  <c:v>1.34943632083903E6</c:v>
                </c:pt>
                <c:pt idx="45123">
                  <c:v>1.62069665668089E6</c:v>
                </c:pt>
                <c:pt idx="45124">
                  <c:v>1.55459166502749E6</c:v>
                </c:pt>
                <c:pt idx="45125">
                  <c:v>1.58183672681309E6</c:v>
                </c:pt>
                <c:pt idx="45126">
                  <c:v>1.46416584234582E6</c:v>
                </c:pt>
                <c:pt idx="45127">
                  <c:v>1.60013434251067E6</c:v>
                </c:pt>
                <c:pt idx="45128">
                  <c:v>1.50773711489162E6</c:v>
                </c:pt>
                <c:pt idx="45129">
                  <c:v>1.29215380301903E6</c:v>
                </c:pt>
                <c:pt idx="45130">
                  <c:v>1.2543524028557E6</c:v>
                </c:pt>
                <c:pt idx="45131">
                  <c:v>1.20737164238843E6</c:v>
                </c:pt>
                <c:pt idx="45132">
                  <c:v>1.21407960272557E6</c:v>
                </c:pt>
                <c:pt idx="45133">
                  <c:v>1.22402952510571E6</c:v>
                </c:pt>
                <c:pt idx="45134">
                  <c:v>1.28986539299871E6</c:v>
                </c:pt>
                <c:pt idx="45135">
                  <c:v>1.24068437231949E6</c:v>
                </c:pt>
                <c:pt idx="45136">
                  <c:v>1.2415808581101E6</c:v>
                </c:pt>
                <c:pt idx="45137">
                  <c:v>1.23868259363276E6</c:v>
                </c:pt>
                <c:pt idx="45138">
                  <c:v>1.26755421875308E6</c:v>
                </c:pt>
                <c:pt idx="45139">
                  <c:v>1.27547478453058E6</c:v>
                </c:pt>
                <c:pt idx="45140">
                  <c:v>1.29559207635271E6</c:v>
                </c:pt>
                <c:pt idx="45141">
                  <c:v>1.34535900464343E6</c:v>
                </c:pt>
                <c:pt idx="45142">
                  <c:v>1.2859986401351E6</c:v>
                </c:pt>
                <c:pt idx="45143">
                  <c:v>1.27081469151224E6</c:v>
                </c:pt>
                <c:pt idx="45144">
                  <c:v>1.36842199936427E6</c:v>
                </c:pt>
                <c:pt idx="45145">
                  <c:v>1.4426366013131E6</c:v>
                </c:pt>
                <c:pt idx="45146">
                  <c:v>1.36645269623287E6</c:v>
                </c:pt>
                <c:pt idx="45147">
                  <c:v>1.28806471080603E6</c:v>
                </c:pt>
                <c:pt idx="45148">
                  <c:v>1.28878305921198E6</c:v>
                </c:pt>
                <c:pt idx="45149">
                  <c:v>1.33525314270725E6</c:v>
                </c:pt>
                <c:pt idx="45150">
                  <c:v>1.30361384354191E6</c:v>
                </c:pt>
                <c:pt idx="45151">
                  <c:v>1.34780876143065E6</c:v>
                </c:pt>
                <c:pt idx="45152">
                  <c:v>1.27882675494516E6</c:v>
                </c:pt>
                <c:pt idx="45153">
                  <c:v>1.31882673672133E6</c:v>
                </c:pt>
                <c:pt idx="45154">
                  <c:v>1.37224994816772E6</c:v>
                </c:pt>
                <c:pt idx="45155">
                  <c:v>1.39849165598497E6</c:v>
                </c:pt>
                <c:pt idx="45156">
                  <c:v>1.27839099944122E6</c:v>
                </c:pt>
                <c:pt idx="45157">
                  <c:v>1.19196454034204E6</c:v>
                </c:pt>
                <c:pt idx="45158">
                  <c:v>1.22058643088936E6</c:v>
                </c:pt>
                <c:pt idx="45159">
                  <c:v>1.33488097815395E6</c:v>
                </c:pt>
                <c:pt idx="45160">
                  <c:v>1.5016504798129E6</c:v>
                </c:pt>
                <c:pt idx="45161">
                  <c:v>1.496191907516E6</c:v>
                </c:pt>
                <c:pt idx="45162">
                  <c:v>1.52261479950992E6</c:v>
                </c:pt>
                <c:pt idx="45163">
                  <c:v>1.49038249881778E6</c:v>
                </c:pt>
                <c:pt idx="45164">
                  <c:v>1.65919486531067E6</c:v>
                </c:pt>
                <c:pt idx="45165">
                  <c:v>1.27035694613053E6</c:v>
                </c:pt>
                <c:pt idx="45166">
                  <c:v>1.2882378598016E6</c:v>
                </c:pt>
                <c:pt idx="45167">
                  <c:v>1.20138827070394E6</c:v>
                </c:pt>
                <c:pt idx="45168">
                  <c:v>1.23510375006161E6</c:v>
                </c:pt>
                <c:pt idx="45169">
                  <c:v>1.19826494296673E6</c:v>
                </c:pt>
                <c:pt idx="45170">
                  <c:v>1.26689679089937E6</c:v>
                </c:pt>
                <c:pt idx="45171">
                  <c:v>1.34978435404224E6</c:v>
                </c:pt>
                <c:pt idx="45172">
                  <c:v>1.32204749334948E6</c:v>
                </c:pt>
                <c:pt idx="45173">
                  <c:v>1.3800426477161E6</c:v>
                </c:pt>
                <c:pt idx="45174">
                  <c:v>1.34706514423781E6</c:v>
                </c:pt>
                <c:pt idx="45175">
                  <c:v>1.38732508351298E6</c:v>
                </c:pt>
                <c:pt idx="45176">
                  <c:v>1.37965472878563E6</c:v>
                </c:pt>
                <c:pt idx="45177">
                  <c:v>1.37321305423439E6</c:v>
                </c:pt>
                <c:pt idx="45178">
                  <c:v>1.3271778258077E6</c:v>
                </c:pt>
                <c:pt idx="45179">
                  <c:v>1.24948537427729E6</c:v>
                </c:pt>
                <c:pt idx="45180">
                  <c:v>1.26781399648666E6</c:v>
                </c:pt>
                <c:pt idx="45181">
                  <c:v>1.63491147598524E6</c:v>
                </c:pt>
                <c:pt idx="45182">
                  <c:v>1.63865472386535E6</c:v>
                </c:pt>
                <c:pt idx="45183">
                  <c:v>1.74186007066717E6</c:v>
                </c:pt>
                <c:pt idx="45184">
                  <c:v>1.63196441156216E6</c:v>
                </c:pt>
                <c:pt idx="45185">
                  <c:v>1.71496756828106E6</c:v>
                </c:pt>
                <c:pt idx="45186">
                  <c:v>1.67432221734128E6</c:v>
                </c:pt>
                <c:pt idx="45187">
                  <c:v>1.77494704270724E6</c:v>
                </c:pt>
                <c:pt idx="45188">
                  <c:v>1.7544873456094E6</c:v>
                </c:pt>
                <c:pt idx="45189">
                  <c:v>1.81045256872468E6</c:v>
                </c:pt>
                <c:pt idx="45190">
                  <c:v>1.76938507546424E6</c:v>
                </c:pt>
                <c:pt idx="45191">
                  <c:v>1.82287215088706E6</c:v>
                </c:pt>
                <c:pt idx="45192">
                  <c:v>1.77243871640187E6</c:v>
                </c:pt>
                <c:pt idx="45193">
                  <c:v>1.8169149395153E6</c:v>
                </c:pt>
                <c:pt idx="45194">
                  <c:v>2.16874192153828E6</c:v>
                </c:pt>
                <c:pt idx="45195">
                  <c:v>1.93510351013963E6</c:v>
                </c:pt>
                <c:pt idx="45196">
                  <c:v>1.90609016447181E6</c:v>
                </c:pt>
                <c:pt idx="45197">
                  <c:v>2.04520518416141E6</c:v>
                </c:pt>
                <c:pt idx="45198">
                  <c:v>2.03867402477575E6</c:v>
                </c:pt>
                <c:pt idx="45199">
                  <c:v>1.88335679553145E6</c:v>
                </c:pt>
                <c:pt idx="45200">
                  <c:v>1.89611166811378E6</c:v>
                </c:pt>
                <c:pt idx="45201">
                  <c:v>1.90184192430875E6</c:v>
                </c:pt>
                <c:pt idx="45202">
                  <c:v>1.88534044340669E6</c:v>
                </c:pt>
                <c:pt idx="45203">
                  <c:v>1.96804998614959E6</c:v>
                </c:pt>
                <c:pt idx="45204">
                  <c:v>1.85517609667221E6</c:v>
                </c:pt>
                <c:pt idx="45205">
                  <c:v>1.8876022376213E6</c:v>
                </c:pt>
                <c:pt idx="45206">
                  <c:v>1.84818191516251E6</c:v>
                </c:pt>
                <c:pt idx="45207">
                  <c:v>1.86481756596073E6</c:v>
                </c:pt>
                <c:pt idx="45208">
                  <c:v>1.83315189357232E6</c:v>
                </c:pt>
                <c:pt idx="45209">
                  <c:v>1.77561802293946E6</c:v>
                </c:pt>
                <c:pt idx="45210">
                  <c:v>1.77253061799961E6</c:v>
                </c:pt>
                <c:pt idx="45211">
                  <c:v>1.80141574609763E6</c:v>
                </c:pt>
                <c:pt idx="45212">
                  <c:v>1.77484391301987E6</c:v>
                </c:pt>
                <c:pt idx="45213">
                  <c:v>1.87379853643973E6</c:v>
                </c:pt>
                <c:pt idx="45214">
                  <c:v>1.77883429615389E6</c:v>
                </c:pt>
                <c:pt idx="45215">
                  <c:v>1.78031802351918E6</c:v>
                </c:pt>
                <c:pt idx="45216">
                  <c:v>1.82178730394259E6</c:v>
                </c:pt>
                <c:pt idx="45217">
                  <c:v>2.2521930430921E6</c:v>
                </c:pt>
                <c:pt idx="45218">
                  <c:v>2.2488142550526E6</c:v>
                </c:pt>
                <c:pt idx="45219">
                  <c:v>2.24585523017501E6</c:v>
                </c:pt>
                <c:pt idx="45220">
                  <c:v>2.24256927841784E6</c:v>
                </c:pt>
                <c:pt idx="45221">
                  <c:v>2.24020299312327E6</c:v>
                </c:pt>
                <c:pt idx="45222">
                  <c:v>2.22730244401737E6</c:v>
                </c:pt>
                <c:pt idx="45223">
                  <c:v>2.19066726588673E6</c:v>
                </c:pt>
                <c:pt idx="45224">
                  <c:v>2.24810912620818E6</c:v>
                </c:pt>
                <c:pt idx="45225">
                  <c:v>2.24789173467384E6</c:v>
                </c:pt>
                <c:pt idx="45226">
                  <c:v>2.1591278952359E6</c:v>
                </c:pt>
                <c:pt idx="45227">
                  <c:v>2.12675768105901E6</c:v>
                </c:pt>
                <c:pt idx="45228">
                  <c:v>1.79677220869286E6</c:v>
                </c:pt>
                <c:pt idx="45229">
                  <c:v>1.80250382416442E6</c:v>
                </c:pt>
                <c:pt idx="45230">
                  <c:v>1.79088478879479E6</c:v>
                </c:pt>
                <c:pt idx="45231">
                  <c:v>1.79606353099354E6</c:v>
                </c:pt>
                <c:pt idx="45232">
                  <c:v>1.77483963181211E6</c:v>
                </c:pt>
                <c:pt idx="45233">
                  <c:v>1.79209906993535E6</c:v>
                </c:pt>
                <c:pt idx="45234">
                  <c:v>1.8683657381971E6</c:v>
                </c:pt>
                <c:pt idx="45235">
                  <c:v>1.79560967969275E6</c:v>
                </c:pt>
                <c:pt idx="45236">
                  <c:v>1.77682964794886E6</c:v>
                </c:pt>
                <c:pt idx="45237">
                  <c:v>1.85070267278357E6</c:v>
                </c:pt>
                <c:pt idx="45238">
                  <c:v>1.85181548939014E6</c:v>
                </c:pt>
                <c:pt idx="45239">
                  <c:v>1.86848135607361E6</c:v>
                </c:pt>
                <c:pt idx="45240">
                  <c:v>1.9045678370487E6</c:v>
                </c:pt>
                <c:pt idx="45241">
                  <c:v>1.83544251328668E6</c:v>
                </c:pt>
                <c:pt idx="45242">
                  <c:v>1.51750422420744E6</c:v>
                </c:pt>
                <c:pt idx="45243">
                  <c:v>1.61216761735682E6</c:v>
                </c:pt>
                <c:pt idx="45244">
                  <c:v>1.64597381671184E6</c:v>
                </c:pt>
                <c:pt idx="45245">
                  <c:v>1.73634619708796E6</c:v>
                </c:pt>
                <c:pt idx="45246">
                  <c:v>1.7488974911262E6</c:v>
                </c:pt>
                <c:pt idx="45247">
                  <c:v>1.68660382377942E6</c:v>
                </c:pt>
                <c:pt idx="45248">
                  <c:v>1.66645146839543E6</c:v>
                </c:pt>
                <c:pt idx="45249">
                  <c:v>1.68596556166973E6</c:v>
                </c:pt>
                <c:pt idx="45250">
                  <c:v>1.62217054842123E6</c:v>
                </c:pt>
                <c:pt idx="45251">
                  <c:v>1.71389872867776E6</c:v>
                </c:pt>
                <c:pt idx="45252">
                  <c:v>1.74368864701528E6</c:v>
                </c:pt>
                <c:pt idx="45253">
                  <c:v>1.66547893058634E6</c:v>
                </c:pt>
                <c:pt idx="45254">
                  <c:v>1.67353215460509E6</c:v>
                </c:pt>
                <c:pt idx="45255">
                  <c:v>1.80302619591302E6</c:v>
                </c:pt>
                <c:pt idx="45256">
                  <c:v>1.72677650583938E6</c:v>
                </c:pt>
                <c:pt idx="45257">
                  <c:v>1.79884106474137E6</c:v>
                </c:pt>
                <c:pt idx="45258">
                  <c:v>1.79801360904833E6</c:v>
                </c:pt>
                <c:pt idx="45259">
                  <c:v>1.7470952614174E6</c:v>
                </c:pt>
                <c:pt idx="45260">
                  <c:v>1.75860029760846E6</c:v>
                </c:pt>
                <c:pt idx="45261">
                  <c:v>1.73292889678496E6</c:v>
                </c:pt>
                <c:pt idx="45262">
                  <c:v>1.64092632099241E6</c:v>
                </c:pt>
                <c:pt idx="45263">
                  <c:v>1.58507158243588E6</c:v>
                </c:pt>
                <c:pt idx="45264">
                  <c:v>1.65490961064435E6</c:v>
                </c:pt>
                <c:pt idx="45265">
                  <c:v>1.85064078779173E6</c:v>
                </c:pt>
                <c:pt idx="45266">
                  <c:v>1.72690630666012E6</c:v>
                </c:pt>
                <c:pt idx="45267">
                  <c:v>1.80180712836001E6</c:v>
                </c:pt>
                <c:pt idx="45268">
                  <c:v>1.4869155036828E6</c:v>
                </c:pt>
                <c:pt idx="45269">
                  <c:v>1.45401785212335E6</c:v>
                </c:pt>
                <c:pt idx="45270">
                  <c:v>1.45399679095775E6</c:v>
                </c:pt>
                <c:pt idx="45271">
                  <c:v>1.51294573062248E6</c:v>
                </c:pt>
                <c:pt idx="45272">
                  <c:v>1.48041059926394E6</c:v>
                </c:pt>
                <c:pt idx="45273">
                  <c:v>1.46684099709946E6</c:v>
                </c:pt>
                <c:pt idx="45274">
                  <c:v>1.53010256649998E6</c:v>
                </c:pt>
                <c:pt idx="45275">
                  <c:v>1.6266914484688E6</c:v>
                </c:pt>
                <c:pt idx="45276">
                  <c:v>1.58645339749871E6</c:v>
                </c:pt>
                <c:pt idx="45277">
                  <c:v>1.70192374093443E6</c:v>
                </c:pt>
                <c:pt idx="45278">
                  <c:v>1.58436774475244E6</c:v>
                </c:pt>
                <c:pt idx="45279">
                  <c:v>1.55233308134948E6</c:v>
                </c:pt>
                <c:pt idx="45280">
                  <c:v>1.5795681268528E6</c:v>
                </c:pt>
                <c:pt idx="45281">
                  <c:v>1.68139119051474E6</c:v>
                </c:pt>
                <c:pt idx="45282">
                  <c:v>1.54676962491155E6</c:v>
                </c:pt>
                <c:pt idx="45283">
                  <c:v>1.64402321100777E6</c:v>
                </c:pt>
                <c:pt idx="45284">
                  <c:v>1.81262925267673E6</c:v>
                </c:pt>
                <c:pt idx="45285">
                  <c:v>1.51617068898836E6</c:v>
                </c:pt>
                <c:pt idx="45286">
                  <c:v>1.5013764076405E6</c:v>
                </c:pt>
                <c:pt idx="45287">
                  <c:v>1.55195671259407E6</c:v>
                </c:pt>
                <c:pt idx="45288">
                  <c:v>1.53944589154694E6</c:v>
                </c:pt>
                <c:pt idx="45289">
                  <c:v>1.53946325144522E6</c:v>
                </c:pt>
                <c:pt idx="45290">
                  <c:v>1.51539457585311E6</c:v>
                </c:pt>
                <c:pt idx="45291">
                  <c:v>1.50023105623546E6</c:v>
                </c:pt>
                <c:pt idx="45292">
                  <c:v>1.59422693255263E6</c:v>
                </c:pt>
                <c:pt idx="45293">
                  <c:v>1.64332518906759E6</c:v>
                </c:pt>
                <c:pt idx="45294">
                  <c:v>1.63814592140351E6</c:v>
                </c:pt>
                <c:pt idx="45295">
                  <c:v>1.5938075621928E6</c:v>
                </c:pt>
                <c:pt idx="45296">
                  <c:v>1.59290979253955E6</c:v>
                </c:pt>
                <c:pt idx="45297">
                  <c:v>1.65368265582001E6</c:v>
                </c:pt>
                <c:pt idx="45298">
                  <c:v>1.67325225838449E6</c:v>
                </c:pt>
                <c:pt idx="45299">
                  <c:v>1.62712736203751E6</c:v>
                </c:pt>
                <c:pt idx="45300">
                  <c:v>1.57901019557751E6</c:v>
                </c:pt>
                <c:pt idx="45301">
                  <c:v>1.63861865560157E6</c:v>
                </c:pt>
                <c:pt idx="45302">
                  <c:v>1.62929194056023E6</c:v>
                </c:pt>
                <c:pt idx="45303">
                  <c:v>1.56099716507348E6</c:v>
                </c:pt>
                <c:pt idx="45304">
                  <c:v>1.55609281090366E6</c:v>
                </c:pt>
                <c:pt idx="45305">
                  <c:v>1.68228508643912E6</c:v>
                </c:pt>
                <c:pt idx="45306">
                  <c:v>1.61375056646705E6</c:v>
                </c:pt>
                <c:pt idx="45307">
                  <c:v>1.64229771844716E6</c:v>
                </c:pt>
                <c:pt idx="45308">
                  <c:v>1.53731157220262E6</c:v>
                </c:pt>
                <c:pt idx="45309">
                  <c:v>1.58116181505372E6</c:v>
                </c:pt>
                <c:pt idx="45310">
                  <c:v>1.58629996965826E6</c:v>
                </c:pt>
                <c:pt idx="45311">
                  <c:v>1.54708483039723E6</c:v>
                </c:pt>
                <c:pt idx="45312">
                  <c:v>1.51943799433686E6</c:v>
                </c:pt>
                <c:pt idx="45313">
                  <c:v>1.51202008878825E6</c:v>
                </c:pt>
                <c:pt idx="45314">
                  <c:v>1.56688691535557E6</c:v>
                </c:pt>
                <c:pt idx="45315">
                  <c:v>1.55474163967314E6</c:v>
                </c:pt>
                <c:pt idx="45316">
                  <c:v>1.57429487908392E6</c:v>
                </c:pt>
                <c:pt idx="45317">
                  <c:v>1.4256515417318E6</c:v>
                </c:pt>
                <c:pt idx="45318">
                  <c:v>1.43140071871474E6</c:v>
                </c:pt>
                <c:pt idx="45319">
                  <c:v>1.45820855793207E6</c:v>
                </c:pt>
                <c:pt idx="45320">
                  <c:v>1.38646835168853E6</c:v>
                </c:pt>
                <c:pt idx="45321">
                  <c:v>1.49274290277909E6</c:v>
                </c:pt>
                <c:pt idx="45322">
                  <c:v>1.36250350912161E6</c:v>
                </c:pt>
                <c:pt idx="45323">
                  <c:v>1.3672151106568E6</c:v>
                </c:pt>
                <c:pt idx="45324">
                  <c:v>1.3527573327739E6</c:v>
                </c:pt>
                <c:pt idx="45325">
                  <c:v>1.3263962178082E6</c:v>
                </c:pt>
                <c:pt idx="45326">
                  <c:v>1.3506977491238E6</c:v>
                </c:pt>
                <c:pt idx="45327">
                  <c:v>1.31890782553912E6</c:v>
                </c:pt>
                <c:pt idx="45328">
                  <c:v>1.36006449181368E6</c:v>
                </c:pt>
                <c:pt idx="45329">
                  <c:v>1.55761799198078E6</c:v>
                </c:pt>
                <c:pt idx="45330">
                  <c:v>1.47236076300659E6</c:v>
                </c:pt>
                <c:pt idx="45331">
                  <c:v>1.43787311103608E6</c:v>
                </c:pt>
                <c:pt idx="45332">
                  <c:v>1.454608558037E6</c:v>
                </c:pt>
                <c:pt idx="45333">
                  <c:v>1.38857951959825E6</c:v>
                </c:pt>
                <c:pt idx="45334">
                  <c:v>1.34025370020096E6</c:v>
                </c:pt>
                <c:pt idx="45335">
                  <c:v>1.37397605189802E6</c:v>
                </c:pt>
                <c:pt idx="45336">
                  <c:v>1.35104928544192E6</c:v>
                </c:pt>
                <c:pt idx="45337">
                  <c:v>1.46145035007657E6</c:v>
                </c:pt>
                <c:pt idx="45338">
                  <c:v>1.3905202432036E6</c:v>
                </c:pt>
                <c:pt idx="45339">
                  <c:v>1.61049810026693E6</c:v>
                </c:pt>
                <c:pt idx="45340">
                  <c:v>1.45500890227979E6</c:v>
                </c:pt>
                <c:pt idx="45341">
                  <c:v>1.42792044560947E6</c:v>
                </c:pt>
                <c:pt idx="45342">
                  <c:v>1.48361012694423E6</c:v>
                </c:pt>
                <c:pt idx="45343">
                  <c:v>1.39731206987417E6</c:v>
                </c:pt>
                <c:pt idx="45344">
                  <c:v>1.39646818639227E6</c:v>
                </c:pt>
                <c:pt idx="45345">
                  <c:v>1.42179084896554E6</c:v>
                </c:pt>
                <c:pt idx="45346">
                  <c:v>1.46050389076721E6</c:v>
                </c:pt>
                <c:pt idx="45347">
                  <c:v>1.39208243363453E6</c:v>
                </c:pt>
                <c:pt idx="45348">
                  <c:v>1.40997765961232E6</c:v>
                </c:pt>
                <c:pt idx="45349">
                  <c:v>1.43611483139465E6</c:v>
                </c:pt>
                <c:pt idx="45350">
                  <c:v>1.55613661086821E6</c:v>
                </c:pt>
                <c:pt idx="45351">
                  <c:v>1.4208512496649E6</c:v>
                </c:pt>
                <c:pt idx="45352">
                  <c:v>1.3897912549629E6</c:v>
                </c:pt>
                <c:pt idx="45353">
                  <c:v>1.36422493149791E6</c:v>
                </c:pt>
                <c:pt idx="45354">
                  <c:v>1.42060634721267E6</c:v>
                </c:pt>
                <c:pt idx="45355">
                  <c:v>1.44395410926959E6</c:v>
                </c:pt>
                <c:pt idx="45356">
                  <c:v>1.4692594213937E6</c:v>
                </c:pt>
                <c:pt idx="45357">
                  <c:v>1.42872625328378E6</c:v>
                </c:pt>
                <c:pt idx="45358">
                  <c:v>1.35323694037509E6</c:v>
                </c:pt>
                <c:pt idx="45359">
                  <c:v>1.42533340668134E6</c:v>
                </c:pt>
                <c:pt idx="45360">
                  <c:v>1.51386413242101E6</c:v>
                </c:pt>
                <c:pt idx="45361">
                  <c:v>1.37688222133186E6</c:v>
                </c:pt>
                <c:pt idx="45362">
                  <c:v>1.3576800416273E6</c:v>
                </c:pt>
                <c:pt idx="45363">
                  <c:v>1.3619724385828E6</c:v>
                </c:pt>
                <c:pt idx="45364">
                  <c:v>1.34143632131877E6</c:v>
                </c:pt>
                <c:pt idx="45365">
                  <c:v>1.37140400729349E6</c:v>
                </c:pt>
                <c:pt idx="45366">
                  <c:v>1.34466245426863E6</c:v>
                </c:pt>
                <c:pt idx="45367">
                  <c:v>1.39625021986102E6</c:v>
                </c:pt>
                <c:pt idx="45368">
                  <c:v>1.41237874168957E6</c:v>
                </c:pt>
                <c:pt idx="45369">
                  <c:v>1.3756392399512E6</c:v>
                </c:pt>
                <c:pt idx="45370">
                  <c:v>1.40849036507912E6</c:v>
                </c:pt>
                <c:pt idx="45371">
                  <c:v>1.39760136273453E6</c:v>
                </c:pt>
                <c:pt idx="45372">
                  <c:v>1.87475443530833E6</c:v>
                </c:pt>
                <c:pt idx="45373">
                  <c:v>1.52219948775613E6</c:v>
                </c:pt>
                <c:pt idx="45374">
                  <c:v>1.4685313066268E6</c:v>
                </c:pt>
                <c:pt idx="45375">
                  <c:v>1.43671895048088E6</c:v>
                </c:pt>
                <c:pt idx="45376">
                  <c:v>1.40726362127399E6</c:v>
                </c:pt>
                <c:pt idx="45377">
                  <c:v>1.43239407631423E6</c:v>
                </c:pt>
                <c:pt idx="45378">
                  <c:v>1.4766405561924E6</c:v>
                </c:pt>
                <c:pt idx="45379">
                  <c:v>1.46753643674395E6</c:v>
                </c:pt>
                <c:pt idx="45380">
                  <c:v>1.46379698154759E6</c:v>
                </c:pt>
                <c:pt idx="45381">
                  <c:v>1.45861177073177E6</c:v>
                </c:pt>
                <c:pt idx="45382">
                  <c:v>1.45560416014619E6</c:v>
                </c:pt>
                <c:pt idx="45383">
                  <c:v>1.41978635041549E6</c:v>
                </c:pt>
                <c:pt idx="45384">
                  <c:v>1.43840226424033E6</c:v>
                </c:pt>
                <c:pt idx="45385">
                  <c:v>1.45378473101289E6</c:v>
                </c:pt>
                <c:pt idx="45386">
                  <c:v>1.47081385990254E6</c:v>
                </c:pt>
                <c:pt idx="45387">
                  <c:v>1.43853447271646E6</c:v>
                </c:pt>
                <c:pt idx="45388">
                  <c:v>1.51843225860872E6</c:v>
                </c:pt>
                <c:pt idx="45389">
                  <c:v>1.48534673267896E6</c:v>
                </c:pt>
                <c:pt idx="45390">
                  <c:v>1.53715104156503E6</c:v>
                </c:pt>
                <c:pt idx="45391">
                  <c:v>1.48054820338817E6</c:v>
                </c:pt>
                <c:pt idx="45392">
                  <c:v>1.44955914708242E6</c:v>
                </c:pt>
                <c:pt idx="45393">
                  <c:v>1.48359764605459E6</c:v>
                </c:pt>
                <c:pt idx="45394">
                  <c:v>1.42193973658541E6</c:v>
                </c:pt>
                <c:pt idx="45395">
                  <c:v>1.41613168357997E6</c:v>
                </c:pt>
                <c:pt idx="45396">
                  <c:v>1.56383622984351E6</c:v>
                </c:pt>
                <c:pt idx="45397">
                  <c:v>1.62923122303857E6</c:v>
                </c:pt>
                <c:pt idx="45398">
                  <c:v>1.58060271576257E6</c:v>
                </c:pt>
                <c:pt idx="45399">
                  <c:v>1.4616171702714E6</c:v>
                </c:pt>
                <c:pt idx="45400">
                  <c:v>1.48488078842334E6</c:v>
                </c:pt>
                <c:pt idx="45401">
                  <c:v>1.43324157661591E6</c:v>
                </c:pt>
                <c:pt idx="45402">
                  <c:v>1.42126325323258E6</c:v>
                </c:pt>
                <c:pt idx="45403">
                  <c:v>1.53850490515148E6</c:v>
                </c:pt>
                <c:pt idx="45404">
                  <c:v>1.69569864581494E6</c:v>
                </c:pt>
                <c:pt idx="45405">
                  <c:v>1.69078732227515E6</c:v>
                </c:pt>
                <c:pt idx="45406">
                  <c:v>1.69488022676567E6</c:v>
                </c:pt>
                <c:pt idx="45407">
                  <c:v>1.7934459275169E6</c:v>
                </c:pt>
                <c:pt idx="45408">
                  <c:v>1.7327918534958E6</c:v>
                </c:pt>
                <c:pt idx="45409">
                  <c:v>1.68762067678468E6</c:v>
                </c:pt>
                <c:pt idx="45410">
                  <c:v>1.7866377144757E6</c:v>
                </c:pt>
                <c:pt idx="45411">
                  <c:v>1.68177911203667E6</c:v>
                </c:pt>
                <c:pt idx="45412">
                  <c:v>1.69764599911448E6</c:v>
                </c:pt>
                <c:pt idx="45413">
                  <c:v>1.84886006095133E6</c:v>
                </c:pt>
                <c:pt idx="45414">
                  <c:v>1.73529557656861E6</c:v>
                </c:pt>
                <c:pt idx="45415">
                  <c:v>1.72026614869924E6</c:v>
                </c:pt>
                <c:pt idx="45416">
                  <c:v>1.78711331587971E6</c:v>
                </c:pt>
                <c:pt idx="45417">
                  <c:v>1.7869401056629E6</c:v>
                </c:pt>
                <c:pt idx="45418">
                  <c:v>1.72652210876464E6</c:v>
                </c:pt>
                <c:pt idx="45419">
                  <c:v>1.7656397032031E6</c:v>
                </c:pt>
                <c:pt idx="45420">
                  <c:v>1.8099863773506E6</c:v>
                </c:pt>
                <c:pt idx="45421">
                  <c:v>1.73107490353908E6</c:v>
                </c:pt>
                <c:pt idx="45422">
                  <c:v>1.48050776009119E6</c:v>
                </c:pt>
                <c:pt idx="45423">
                  <c:v>1.40925711996969E6</c:v>
                </c:pt>
                <c:pt idx="45424">
                  <c:v>1.40876186402505E6</c:v>
                </c:pt>
                <c:pt idx="45425">
                  <c:v>1.38102205999557E6</c:v>
                </c:pt>
                <c:pt idx="45426">
                  <c:v>1.48408954854494E6</c:v>
                </c:pt>
                <c:pt idx="45427">
                  <c:v>1.45422301552975E6</c:v>
                </c:pt>
                <c:pt idx="45428">
                  <c:v>1.49337772113378E6</c:v>
                </c:pt>
                <c:pt idx="45429">
                  <c:v>1.4415731279919E6</c:v>
                </c:pt>
                <c:pt idx="45430">
                  <c:v>1.53926648847412E6</c:v>
                </c:pt>
                <c:pt idx="45431">
                  <c:v>1.46284947136063E6</c:v>
                </c:pt>
                <c:pt idx="45432">
                  <c:v>1.53463232753068E6</c:v>
                </c:pt>
                <c:pt idx="45433">
                  <c:v>1.56598603996317E6</c:v>
                </c:pt>
                <c:pt idx="45434">
                  <c:v>1.48846501026902E6</c:v>
                </c:pt>
                <c:pt idx="45435">
                  <c:v>1.46184741729786E6</c:v>
                </c:pt>
                <c:pt idx="45436">
                  <c:v>1.74982156973432E6</c:v>
                </c:pt>
                <c:pt idx="45437">
                  <c:v>1.7863860838416E6</c:v>
                </c:pt>
                <c:pt idx="45438">
                  <c:v>1.7807626832928E6</c:v>
                </c:pt>
                <c:pt idx="45439">
                  <c:v>1.74819421903521E6</c:v>
                </c:pt>
                <c:pt idx="45440">
                  <c:v>1.76529483315172E6</c:v>
                </c:pt>
                <c:pt idx="45441">
                  <c:v>1.84836487812553E6</c:v>
                </c:pt>
                <c:pt idx="45442">
                  <c:v>1.87928814938683E6</c:v>
                </c:pt>
                <c:pt idx="45443">
                  <c:v>1.8159944502253E6</c:v>
                </c:pt>
                <c:pt idx="45444">
                  <c:v>1.72342661750172E6</c:v>
                </c:pt>
                <c:pt idx="45445">
                  <c:v>1.78130545880763E6</c:v>
                </c:pt>
                <c:pt idx="45446">
                  <c:v>1.77979428468542E6</c:v>
                </c:pt>
                <c:pt idx="45447">
                  <c:v>1.70359410122021E6</c:v>
                </c:pt>
                <c:pt idx="45448">
                  <c:v>1.71762119501222E6</c:v>
                </c:pt>
                <c:pt idx="45449">
                  <c:v>1.62550502660324E6</c:v>
                </c:pt>
                <c:pt idx="45450">
                  <c:v>1.44796206880236E6</c:v>
                </c:pt>
                <c:pt idx="45451">
                  <c:v>1.52494523874211E6</c:v>
                </c:pt>
                <c:pt idx="45452">
                  <c:v>1.46283748645818E6</c:v>
                </c:pt>
                <c:pt idx="45453">
                  <c:v>1.55152318372557E6</c:v>
                </c:pt>
                <c:pt idx="45454">
                  <c:v>1.59796717471026E6</c:v>
                </c:pt>
                <c:pt idx="45455">
                  <c:v>1.66194675132464E6</c:v>
                </c:pt>
                <c:pt idx="45456">
                  <c:v>1.59884815143218E6</c:v>
                </c:pt>
                <c:pt idx="45457">
                  <c:v>1.60599712068151E6</c:v>
                </c:pt>
                <c:pt idx="45458">
                  <c:v>1.56975249093502E6</c:v>
                </c:pt>
                <c:pt idx="45459">
                  <c:v>1.45525305477296E6</c:v>
                </c:pt>
                <c:pt idx="45460">
                  <c:v>1.46264491185163E6</c:v>
                </c:pt>
                <c:pt idx="45461">
                  <c:v>2.08103589373707E6</c:v>
                </c:pt>
                <c:pt idx="45462">
                  <c:v>2.39107484956958E6</c:v>
                </c:pt>
                <c:pt idx="45463">
                  <c:v>2.35595017615306E6</c:v>
                </c:pt>
                <c:pt idx="45464">
                  <c:v>2.3357452054957E6</c:v>
                </c:pt>
                <c:pt idx="45465">
                  <c:v>2.52004517753504E6</c:v>
                </c:pt>
                <c:pt idx="45466">
                  <c:v>2.54908297644694E6</c:v>
                </c:pt>
                <c:pt idx="45467">
                  <c:v>2.10212258818822E6</c:v>
                </c:pt>
                <c:pt idx="45468">
                  <c:v>1.7732874685015E6</c:v>
                </c:pt>
                <c:pt idx="45469">
                  <c:v>2.56998817940831E6</c:v>
                </c:pt>
                <c:pt idx="45470">
                  <c:v>2.2248007276598E6</c:v>
                </c:pt>
                <c:pt idx="45471">
                  <c:v>1.6020344756844E6</c:v>
                </c:pt>
                <c:pt idx="45472">
                  <c:v>1.66939736850715E6</c:v>
                </c:pt>
                <c:pt idx="45473">
                  <c:v>1.53375250742235E6</c:v>
                </c:pt>
                <c:pt idx="45474">
                  <c:v>1.54407377909708E6</c:v>
                </c:pt>
                <c:pt idx="45475">
                  <c:v>1.63942325540892E6</c:v>
                </c:pt>
                <c:pt idx="45476">
                  <c:v>1.6408925027893E6</c:v>
                </c:pt>
                <c:pt idx="45477">
                  <c:v>1.54770858016888E6</c:v>
                </c:pt>
                <c:pt idx="45478">
                  <c:v>1.5264783169258E6</c:v>
                </c:pt>
                <c:pt idx="45479">
                  <c:v>1.49867707897666E6</c:v>
                </c:pt>
                <c:pt idx="45480">
                  <c:v>1.53249575595959E6</c:v>
                </c:pt>
                <c:pt idx="45481">
                  <c:v>1.49309413904194E6</c:v>
                </c:pt>
                <c:pt idx="45482">
                  <c:v>1.5215600365836E6</c:v>
                </c:pt>
                <c:pt idx="45483">
                  <c:v>1.55836853525191E6</c:v>
                </c:pt>
                <c:pt idx="45484">
                  <c:v>1.50225046686626E6</c:v>
                </c:pt>
                <c:pt idx="45485">
                  <c:v>1.60419050362438E6</c:v>
                </c:pt>
                <c:pt idx="45486">
                  <c:v>1.53514432825224E6</c:v>
                </c:pt>
                <c:pt idx="45487">
                  <c:v>1.6167909698484E6</c:v>
                </c:pt>
                <c:pt idx="45488">
                  <c:v>1.60902381749989E6</c:v>
                </c:pt>
                <c:pt idx="45489">
                  <c:v>1.76948208641461E6</c:v>
                </c:pt>
                <c:pt idx="45490">
                  <c:v>2.61246089068023E6</c:v>
                </c:pt>
                <c:pt idx="45491">
                  <c:v>2.62594621481787E6</c:v>
                </c:pt>
                <c:pt idx="45492">
                  <c:v>2.31850971180171E6</c:v>
                </c:pt>
                <c:pt idx="45493">
                  <c:v>1.54161730618528E6</c:v>
                </c:pt>
                <c:pt idx="45494">
                  <c:v>1.99356391494396E6</c:v>
                </c:pt>
                <c:pt idx="45495">
                  <c:v>1.50040842260903E6</c:v>
                </c:pt>
                <c:pt idx="45496">
                  <c:v>1.60384288951661E6</c:v>
                </c:pt>
                <c:pt idx="45497">
                  <c:v>1.49305269279226E6</c:v>
                </c:pt>
                <c:pt idx="45498">
                  <c:v>1.49374839998757E6</c:v>
                </c:pt>
                <c:pt idx="45499">
                  <c:v>1.58136966398755E6</c:v>
                </c:pt>
                <c:pt idx="45500">
                  <c:v>1.54576614527106E6</c:v>
                </c:pt>
                <c:pt idx="45501">
                  <c:v>1.47478992203111E6</c:v>
                </c:pt>
                <c:pt idx="45502">
                  <c:v>1.55335993717893E6</c:v>
                </c:pt>
                <c:pt idx="45503">
                  <c:v>1.6612336898544E6</c:v>
                </c:pt>
                <c:pt idx="45504">
                  <c:v>1.57540950094694E6</c:v>
                </c:pt>
                <c:pt idx="45505">
                  <c:v>1.61522088484299E6</c:v>
                </c:pt>
                <c:pt idx="45506">
                  <c:v>1.5767583702274E6</c:v>
                </c:pt>
                <c:pt idx="45507">
                  <c:v>1.65035229372927E6</c:v>
                </c:pt>
                <c:pt idx="45508">
                  <c:v>1.53464928489657E6</c:v>
                </c:pt>
                <c:pt idx="45509">
                  <c:v>1.51506830311274E6</c:v>
                </c:pt>
                <c:pt idx="45510">
                  <c:v>1.48638219386376E6</c:v>
                </c:pt>
                <c:pt idx="45511">
                  <c:v>1.57465251133788E6</c:v>
                </c:pt>
                <c:pt idx="45512">
                  <c:v>1.45959964626143E6</c:v>
                </c:pt>
                <c:pt idx="45513">
                  <c:v>1.48022366406887E6</c:v>
                </c:pt>
                <c:pt idx="45514">
                  <c:v>1.47389548150768E6</c:v>
                </c:pt>
                <c:pt idx="45515">
                  <c:v>1.442377168091E6</c:v>
                </c:pt>
                <c:pt idx="45516">
                  <c:v>1.45046188423007E6</c:v>
                </c:pt>
                <c:pt idx="45517">
                  <c:v>1.54630857470242E6</c:v>
                </c:pt>
                <c:pt idx="45518">
                  <c:v>1.60338771623455E6</c:v>
                </c:pt>
                <c:pt idx="45519">
                  <c:v>1.52879841665822E6</c:v>
                </c:pt>
                <c:pt idx="45520">
                  <c:v>1.48541144111825E6</c:v>
                </c:pt>
                <c:pt idx="45521">
                  <c:v>1.48455220648408E6</c:v>
                </c:pt>
                <c:pt idx="45522">
                  <c:v>1.44696849262636E6</c:v>
                </c:pt>
                <c:pt idx="45523">
                  <c:v>1.50358342139138E6</c:v>
                </c:pt>
                <c:pt idx="45524">
                  <c:v>1.44303864353857E6</c:v>
                </c:pt>
                <c:pt idx="45525">
                  <c:v>1.4393799380826E6</c:v>
                </c:pt>
                <c:pt idx="45526">
                  <c:v>1.47044924771266E6</c:v>
                </c:pt>
                <c:pt idx="45527">
                  <c:v>1.69401313414523E6</c:v>
                </c:pt>
                <c:pt idx="45528">
                  <c:v>1.58727341135176E6</c:v>
                </c:pt>
                <c:pt idx="45529">
                  <c:v>1.53100547512651E6</c:v>
                </c:pt>
                <c:pt idx="45530">
                  <c:v>1.58191684201939E6</c:v>
                </c:pt>
                <c:pt idx="45531">
                  <c:v>1.53956714907072E6</c:v>
                </c:pt>
                <c:pt idx="45532">
                  <c:v>1.57824410334354E6</c:v>
                </c:pt>
                <c:pt idx="45533">
                  <c:v>1.55710784941833E6</c:v>
                </c:pt>
                <c:pt idx="45534">
                  <c:v>1.52690701077311E6</c:v>
                </c:pt>
                <c:pt idx="45535">
                  <c:v>1.52573608551769E6</c:v>
                </c:pt>
                <c:pt idx="45536">
                  <c:v>1.55690861164188E6</c:v>
                </c:pt>
                <c:pt idx="45537">
                  <c:v>1.63649407218343E6</c:v>
                </c:pt>
                <c:pt idx="45538">
                  <c:v>1.53146602370459E6</c:v>
                </c:pt>
                <c:pt idx="45539">
                  <c:v>1.59804270732505E6</c:v>
                </c:pt>
                <c:pt idx="45540">
                  <c:v>1.53193969775428E6</c:v>
                </c:pt>
                <c:pt idx="45541">
                  <c:v>1.63069946028281E6</c:v>
                </c:pt>
                <c:pt idx="45542">
                  <c:v>1.55650744050811E6</c:v>
                </c:pt>
                <c:pt idx="45543">
                  <c:v>1.51133215175594E6</c:v>
                </c:pt>
                <c:pt idx="45544">
                  <c:v>1.5114495964757E6</c:v>
                </c:pt>
                <c:pt idx="45545">
                  <c:v>1.56789788900324E6</c:v>
                </c:pt>
                <c:pt idx="45546">
                  <c:v>1.51262873816269E6</c:v>
                </c:pt>
                <c:pt idx="45547">
                  <c:v>1.61109504637165E6</c:v>
                </c:pt>
                <c:pt idx="45548">
                  <c:v>1.5112410190995E6</c:v>
                </c:pt>
                <c:pt idx="45549">
                  <c:v>1.50318478290399E6</c:v>
                </c:pt>
                <c:pt idx="45550">
                  <c:v>1.5891084421867E6</c:v>
                </c:pt>
                <c:pt idx="45551">
                  <c:v>1.51410483984245E6</c:v>
                </c:pt>
                <c:pt idx="45552">
                  <c:v>1.51653306969946E6</c:v>
                </c:pt>
                <c:pt idx="45553">
                  <c:v>1.48293864400424E6</c:v>
                </c:pt>
                <c:pt idx="45554">
                  <c:v>1.44824536902753E6</c:v>
                </c:pt>
                <c:pt idx="45555">
                  <c:v>1.3482482361469E6</c:v>
                </c:pt>
                <c:pt idx="45556">
                  <c:v>1.40448935072855E6</c:v>
                </c:pt>
                <c:pt idx="45557">
                  <c:v>1.42351102402336E6</c:v>
                </c:pt>
                <c:pt idx="45558">
                  <c:v>1.41516252762077E6</c:v>
                </c:pt>
                <c:pt idx="45559">
                  <c:v>1.4118474433664E6</c:v>
                </c:pt>
                <c:pt idx="45560">
                  <c:v>1.40000352777368E6</c:v>
                </c:pt>
                <c:pt idx="45561">
                  <c:v>1.44686030564252E6</c:v>
                </c:pt>
                <c:pt idx="45562">
                  <c:v>1.43860459590311E6</c:v>
                </c:pt>
                <c:pt idx="45563">
                  <c:v>1.4189559076202E6</c:v>
                </c:pt>
                <c:pt idx="45564">
                  <c:v>1.39259690456475E6</c:v>
                </c:pt>
                <c:pt idx="45565">
                  <c:v>1.33427522897291E6</c:v>
                </c:pt>
                <c:pt idx="45566">
                  <c:v>1.33453654418416E6</c:v>
                </c:pt>
                <c:pt idx="45567">
                  <c:v>1.35287524926402E6</c:v>
                </c:pt>
                <c:pt idx="45568">
                  <c:v>1.44427981185429E6</c:v>
                </c:pt>
                <c:pt idx="45569">
                  <c:v>1.36746689070304E6</c:v>
                </c:pt>
                <c:pt idx="45570">
                  <c:v>1.34378875410132E6</c:v>
                </c:pt>
                <c:pt idx="45571">
                  <c:v>1.43780314649443E6</c:v>
                </c:pt>
                <c:pt idx="45572">
                  <c:v>1.35180104967339E6</c:v>
                </c:pt>
                <c:pt idx="45573">
                  <c:v>1.37861424050226E6</c:v>
                </c:pt>
                <c:pt idx="45574">
                  <c:v>1.73918845159642E6</c:v>
                </c:pt>
                <c:pt idx="45575">
                  <c:v>1.73859312206944E6</c:v>
                </c:pt>
                <c:pt idx="45576">
                  <c:v>1.81946210566124E6</c:v>
                </c:pt>
                <c:pt idx="45577">
                  <c:v>1.79886160432984E6</c:v>
                </c:pt>
                <c:pt idx="45578">
                  <c:v>1.88485462993308E6</c:v>
                </c:pt>
                <c:pt idx="45579">
                  <c:v>1.88232900680533E6</c:v>
                </c:pt>
                <c:pt idx="45580">
                  <c:v>1.94275853992327E6</c:v>
                </c:pt>
                <c:pt idx="45581">
                  <c:v>1.86260746809088E6</c:v>
                </c:pt>
                <c:pt idx="45582">
                  <c:v>1.83194284188046E6</c:v>
                </c:pt>
                <c:pt idx="45583">
                  <c:v>1.83859105275276E6</c:v>
                </c:pt>
                <c:pt idx="45584">
                  <c:v>1.85217578184272E6</c:v>
                </c:pt>
                <c:pt idx="45585">
                  <c:v>1.86964925448413E6</c:v>
                </c:pt>
                <c:pt idx="45586">
                  <c:v>1.83528508151838E6</c:v>
                </c:pt>
                <c:pt idx="45587">
                  <c:v>1.76427994454772E6</c:v>
                </c:pt>
                <c:pt idx="45588">
                  <c:v>1.80465243181305E6</c:v>
                </c:pt>
                <c:pt idx="45589">
                  <c:v>1.71969587194303E6</c:v>
                </c:pt>
                <c:pt idx="45590">
                  <c:v>1.78615495094024E6</c:v>
                </c:pt>
                <c:pt idx="45591">
                  <c:v>1.75836993066481E6</c:v>
                </c:pt>
                <c:pt idx="45592">
                  <c:v>1.70229760846721E6</c:v>
                </c:pt>
                <c:pt idx="45593">
                  <c:v>1.73867311139094E6</c:v>
                </c:pt>
                <c:pt idx="45594">
                  <c:v>1.71115858887855E6</c:v>
                </c:pt>
                <c:pt idx="45595">
                  <c:v>1.76884982347326E6</c:v>
                </c:pt>
                <c:pt idx="45596">
                  <c:v>1.77659191691324E6</c:v>
                </c:pt>
                <c:pt idx="45597">
                  <c:v>1.95878559219827E6</c:v>
                </c:pt>
                <c:pt idx="45598">
                  <c:v>2.0059546468818E6</c:v>
                </c:pt>
                <c:pt idx="45599">
                  <c:v>1.78299195780128E6</c:v>
                </c:pt>
                <c:pt idx="45600">
                  <c:v>1.66953308393598E6</c:v>
                </c:pt>
                <c:pt idx="45601">
                  <c:v>1.68377589819776E6</c:v>
                </c:pt>
                <c:pt idx="45602">
                  <c:v>1.62115709951761E6</c:v>
                </c:pt>
                <c:pt idx="45603">
                  <c:v>1.63289458336929E6</c:v>
                </c:pt>
                <c:pt idx="45604">
                  <c:v>1.6417158352224E6</c:v>
                </c:pt>
                <c:pt idx="45605">
                  <c:v>1.6265094403668E6</c:v>
                </c:pt>
                <c:pt idx="45606">
                  <c:v>1.68088116981648E6</c:v>
                </c:pt>
                <c:pt idx="45607">
                  <c:v>1.61089046396372E6</c:v>
                </c:pt>
                <c:pt idx="45608">
                  <c:v>1.41471304777543E6</c:v>
                </c:pt>
                <c:pt idx="45609">
                  <c:v>1.47586343346287E6</c:v>
                </c:pt>
                <c:pt idx="45610">
                  <c:v>1.50180936321764E6</c:v>
                </c:pt>
                <c:pt idx="45611">
                  <c:v>1.45561978273432E6</c:v>
                </c:pt>
                <c:pt idx="45612">
                  <c:v>1.41070113033965E6</c:v>
                </c:pt>
                <c:pt idx="45613">
                  <c:v>1.46866381897033E6</c:v>
                </c:pt>
                <c:pt idx="45614">
                  <c:v>1.43954954179377E6</c:v>
                </c:pt>
                <c:pt idx="45615">
                  <c:v>1.40683057710203E6</c:v>
                </c:pt>
                <c:pt idx="45616">
                  <c:v>1.3999057210776E6</c:v>
                </c:pt>
                <c:pt idx="45617">
                  <c:v>1.45436607845643E6</c:v>
                </c:pt>
                <c:pt idx="45618">
                  <c:v>1.42459800901227E6</c:v>
                </c:pt>
                <c:pt idx="45619">
                  <c:v>1.50876845435924E6</c:v>
                </c:pt>
                <c:pt idx="45620">
                  <c:v>1.42055229628178E6</c:v>
                </c:pt>
                <c:pt idx="45621">
                  <c:v>1.46914261199776E6</c:v>
                </c:pt>
                <c:pt idx="45622">
                  <c:v>1.47274353262838E6</c:v>
                </c:pt>
                <c:pt idx="45623">
                  <c:v>1.6420243486667E6</c:v>
                </c:pt>
                <c:pt idx="45624">
                  <c:v>1.62201481202428E6</c:v>
                </c:pt>
                <c:pt idx="45625">
                  <c:v>1.61945508044007E6</c:v>
                </c:pt>
                <c:pt idx="45626">
                  <c:v>1.61062067020982E6</c:v>
                </c:pt>
                <c:pt idx="45627">
                  <c:v>1.64270926541896E6</c:v>
                </c:pt>
                <c:pt idx="45628">
                  <c:v>1.79245959603021E6</c:v>
                </c:pt>
                <c:pt idx="45629">
                  <c:v>1.73705288563781E6</c:v>
                </c:pt>
                <c:pt idx="45630">
                  <c:v>1.67206255999664E6</c:v>
                </c:pt>
                <c:pt idx="45631">
                  <c:v>1.77422087394692E6</c:v>
                </c:pt>
                <c:pt idx="45632">
                  <c:v>1.82534361126451E6</c:v>
                </c:pt>
                <c:pt idx="45633">
                  <c:v>2.07018400715046E6</c:v>
                </c:pt>
                <c:pt idx="45634">
                  <c:v>2.2439609148893E6</c:v>
                </c:pt>
                <c:pt idx="45635">
                  <c:v>1.83888096152682E6</c:v>
                </c:pt>
                <c:pt idx="45636">
                  <c:v>1.65292145652267E6</c:v>
                </c:pt>
                <c:pt idx="45637">
                  <c:v>1.62456004993784E6</c:v>
                </c:pt>
                <c:pt idx="45638">
                  <c:v>1.64175787801291E6</c:v>
                </c:pt>
                <c:pt idx="45639">
                  <c:v>1.75392711938259E6</c:v>
                </c:pt>
                <c:pt idx="45640">
                  <c:v>1.7511270658191E6</c:v>
                </c:pt>
                <c:pt idx="45641">
                  <c:v>1.80738753343918E6</c:v>
                </c:pt>
                <c:pt idx="45642">
                  <c:v>1.70866162359778E6</c:v>
                </c:pt>
                <c:pt idx="45643">
                  <c:v>1.69270336985423E6</c:v>
                </c:pt>
                <c:pt idx="45644">
                  <c:v>1.65810304192218E6</c:v>
                </c:pt>
                <c:pt idx="45645">
                  <c:v>1.63582593889546E6</c:v>
                </c:pt>
                <c:pt idx="45646">
                  <c:v>1.65682458186601E6</c:v>
                </c:pt>
                <c:pt idx="45647">
                  <c:v>1.59381799323607E6</c:v>
                </c:pt>
                <c:pt idx="45648">
                  <c:v>1.65663473195039E6</c:v>
                </c:pt>
                <c:pt idx="45649">
                  <c:v>1.49857632638297E6</c:v>
                </c:pt>
                <c:pt idx="45650">
                  <c:v>1.40533688772888E6</c:v>
                </c:pt>
                <c:pt idx="45651">
                  <c:v>1.45436124877424E6</c:v>
                </c:pt>
                <c:pt idx="45652">
                  <c:v>1.44568100537609E6</c:v>
                </c:pt>
                <c:pt idx="45653">
                  <c:v>1.45120615153593E6</c:v>
                </c:pt>
                <c:pt idx="45654">
                  <c:v>1.38829491586227E6</c:v>
                </c:pt>
                <c:pt idx="45655">
                  <c:v>1.38149412590326E6</c:v>
                </c:pt>
                <c:pt idx="45656">
                  <c:v>1.4084434743552E6</c:v>
                </c:pt>
                <c:pt idx="45657">
                  <c:v>1.39860331229751E6</c:v>
                </c:pt>
                <c:pt idx="45658">
                  <c:v>1.38843787375983E6</c:v>
                </c:pt>
                <c:pt idx="45659">
                  <c:v>1.37551331217331E6</c:v>
                </c:pt>
                <c:pt idx="45660">
                  <c:v>1.3826708460316E6</c:v>
                </c:pt>
                <c:pt idx="45661">
                  <c:v>1.47896136652228E6</c:v>
                </c:pt>
                <c:pt idx="45662">
                  <c:v>1.38530811658265E6</c:v>
                </c:pt>
                <c:pt idx="45663">
                  <c:v>1.41950183612125E6</c:v>
                </c:pt>
                <c:pt idx="45664">
                  <c:v>1.44962021220285E6</c:v>
                </c:pt>
                <c:pt idx="45665">
                  <c:v>1.39684238423776E6</c:v>
                </c:pt>
                <c:pt idx="45666">
                  <c:v>1.40386029933718E6</c:v>
                </c:pt>
                <c:pt idx="45667">
                  <c:v>1.44593020891649E6</c:v>
                </c:pt>
                <c:pt idx="45668">
                  <c:v>1.48285845092869E6</c:v>
                </c:pt>
                <c:pt idx="45669">
                  <c:v>1.44577375398066E6</c:v>
                </c:pt>
                <c:pt idx="45670">
                  <c:v>1.58802909188572E6</c:v>
                </c:pt>
                <c:pt idx="45671">
                  <c:v>1.53793910580306E6</c:v>
                </c:pt>
                <c:pt idx="45672">
                  <c:v>1.49555638633937E6</c:v>
                </c:pt>
                <c:pt idx="45673">
                  <c:v>1.56355261464504E6</c:v>
                </c:pt>
                <c:pt idx="45674">
                  <c:v>1.5645747078506E6</c:v>
                </c:pt>
                <c:pt idx="45675">
                  <c:v>1.52494386751833E6</c:v>
                </c:pt>
                <c:pt idx="45676">
                  <c:v>1.53344243832849E6</c:v>
                </c:pt>
                <c:pt idx="45677">
                  <c:v>1.43180698987359E6</c:v>
                </c:pt>
                <c:pt idx="45678">
                  <c:v>1.44160287566969E6</c:v>
                </c:pt>
                <c:pt idx="45679">
                  <c:v>1.828384873096E6</c:v>
                </c:pt>
                <c:pt idx="45680">
                  <c:v>2.79857494117885E6</c:v>
                </c:pt>
                <c:pt idx="45681">
                  <c:v>2.75892131206882E6</c:v>
                </c:pt>
                <c:pt idx="45682">
                  <c:v>1.45822785350092E6</c:v>
                </c:pt>
                <c:pt idx="45683">
                  <c:v>1.50455362422147E6</c:v>
                </c:pt>
                <c:pt idx="45684">
                  <c:v>1.5509878103202E6</c:v>
                </c:pt>
                <c:pt idx="45685">
                  <c:v>1.43682694603016E6</c:v>
                </c:pt>
                <c:pt idx="45686">
                  <c:v>1.49803478346718E6</c:v>
                </c:pt>
                <c:pt idx="45687">
                  <c:v>1.45474999995906E6</c:v>
                </c:pt>
                <c:pt idx="45688">
                  <c:v>1.511577852059E6</c:v>
                </c:pt>
                <c:pt idx="45689">
                  <c:v>1.45443603705694E6</c:v>
                </c:pt>
                <c:pt idx="45690">
                  <c:v>1.43367881353466E6</c:v>
                </c:pt>
                <c:pt idx="45691">
                  <c:v>1.48585537858628E6</c:v>
                </c:pt>
                <c:pt idx="45692">
                  <c:v>1.41948242372552E6</c:v>
                </c:pt>
                <c:pt idx="45693">
                  <c:v>1.52474379879597E6</c:v>
                </c:pt>
                <c:pt idx="45694">
                  <c:v>1.42398793790794E6</c:v>
                </c:pt>
                <c:pt idx="45695">
                  <c:v>1.47951465820301E6</c:v>
                </c:pt>
                <c:pt idx="45696">
                  <c:v>1.50026613941334E6</c:v>
                </c:pt>
                <c:pt idx="45697">
                  <c:v>1.44486672735302E6</c:v>
                </c:pt>
                <c:pt idx="45698">
                  <c:v>1.4253053974756E6</c:v>
                </c:pt>
                <c:pt idx="45699">
                  <c:v>1.46126957250769E6</c:v>
                </c:pt>
                <c:pt idx="45700">
                  <c:v>1.44425771104325E6</c:v>
                </c:pt>
                <c:pt idx="45701">
                  <c:v>1.45331138944318E6</c:v>
                </c:pt>
                <c:pt idx="45702">
                  <c:v>1.44447936278543E6</c:v>
                </c:pt>
                <c:pt idx="45703">
                  <c:v>1.48475288221642E6</c:v>
                </c:pt>
                <c:pt idx="45704">
                  <c:v>1.43077199038403E6</c:v>
                </c:pt>
                <c:pt idx="45705">
                  <c:v>1.47685602294782E6</c:v>
                </c:pt>
                <c:pt idx="45706">
                  <c:v>1.50096129494965E6</c:v>
                </c:pt>
                <c:pt idx="45707">
                  <c:v>1.42325886096614E6</c:v>
                </c:pt>
                <c:pt idx="45708">
                  <c:v>1.48685386144018E6</c:v>
                </c:pt>
                <c:pt idx="45709">
                  <c:v>1.47660914800111E6</c:v>
                </c:pt>
                <c:pt idx="45710">
                  <c:v>1.4504774336363E6</c:v>
                </c:pt>
                <c:pt idx="45711">
                  <c:v>1.43838014007715E6</c:v>
                </c:pt>
                <c:pt idx="45712">
                  <c:v>1.47107683579928E6</c:v>
                </c:pt>
                <c:pt idx="45713">
                  <c:v>1.44763491126997E6</c:v>
                </c:pt>
                <c:pt idx="45714">
                  <c:v>1.48867931697464E6</c:v>
                </c:pt>
                <c:pt idx="45715">
                  <c:v>1.61842047007852E6</c:v>
                </c:pt>
                <c:pt idx="45716">
                  <c:v>1.95924342459894E6</c:v>
                </c:pt>
                <c:pt idx="45717">
                  <c:v>1.86147647853003E6</c:v>
                </c:pt>
                <c:pt idx="45718">
                  <c:v>1.86041808914325E6</c:v>
                </c:pt>
                <c:pt idx="45719">
                  <c:v>1.9587320195164E6</c:v>
                </c:pt>
                <c:pt idx="45720">
                  <c:v>1.55496815049689E6</c:v>
                </c:pt>
                <c:pt idx="45721">
                  <c:v>1.46095149991732E6</c:v>
                </c:pt>
                <c:pt idx="45722">
                  <c:v>1.46116265481839E6</c:v>
                </c:pt>
                <c:pt idx="45723">
                  <c:v>1.49819108134793E6</c:v>
                </c:pt>
                <c:pt idx="45724">
                  <c:v>1.43884554713653E6</c:v>
                </c:pt>
                <c:pt idx="45725">
                  <c:v>1.45671453379894E6</c:v>
                </c:pt>
                <c:pt idx="45726">
                  <c:v>1.37599235670307E6</c:v>
                </c:pt>
                <c:pt idx="45727">
                  <c:v>1.41947197383951E6</c:v>
                </c:pt>
                <c:pt idx="45728">
                  <c:v>1.44162497423151E6</c:v>
                </c:pt>
                <c:pt idx="45729">
                  <c:v>1.40990774905179E6</c:v>
                </c:pt>
                <c:pt idx="45730">
                  <c:v>1.46011938735844E6</c:v>
                </c:pt>
                <c:pt idx="45731">
                  <c:v>1.38944601620963E6</c:v>
                </c:pt>
                <c:pt idx="45732">
                  <c:v>1.39191572018969E6</c:v>
                </c:pt>
                <c:pt idx="45733">
                  <c:v>1.38187981783912E6</c:v>
                </c:pt>
                <c:pt idx="45734">
                  <c:v>1.42844036650073E6</c:v>
                </c:pt>
                <c:pt idx="45735">
                  <c:v>1.39114790475173E6</c:v>
                </c:pt>
                <c:pt idx="45736">
                  <c:v>1.39011785929933E6</c:v>
                </c:pt>
                <c:pt idx="45737">
                  <c:v>1.39173204926133E6</c:v>
                </c:pt>
                <c:pt idx="45738">
                  <c:v>1.44755920009265E6</c:v>
                </c:pt>
                <c:pt idx="45739">
                  <c:v>1.45309768536444E6</c:v>
                </c:pt>
                <c:pt idx="45740">
                  <c:v>1.53635529741247E6</c:v>
                </c:pt>
                <c:pt idx="45741">
                  <c:v>1.54229803944666E6</c:v>
                </c:pt>
                <c:pt idx="45742">
                  <c:v>1.56433266155256E6</c:v>
                </c:pt>
                <c:pt idx="45743">
                  <c:v>1.68140306003409E6</c:v>
                </c:pt>
                <c:pt idx="45744">
                  <c:v>1.91540990105134E6</c:v>
                </c:pt>
                <c:pt idx="45745">
                  <c:v>1.60543912233785E6</c:v>
                </c:pt>
                <c:pt idx="45746">
                  <c:v>1.53982785060195E6</c:v>
                </c:pt>
                <c:pt idx="45747">
                  <c:v>1.54567502528E6</c:v>
                </c:pt>
                <c:pt idx="45748">
                  <c:v>1.58051466796486E6</c:v>
                </c:pt>
                <c:pt idx="45749">
                  <c:v>1.53743119291626E6</c:v>
                </c:pt>
                <c:pt idx="45750">
                  <c:v>1.54280000709329E6</c:v>
                </c:pt>
                <c:pt idx="45751">
                  <c:v>1.4604774280753E6</c:v>
                </c:pt>
                <c:pt idx="45752">
                  <c:v>1.68891263484337E6</c:v>
                </c:pt>
                <c:pt idx="45753">
                  <c:v>2.27152397382417E6</c:v>
                </c:pt>
                <c:pt idx="45754">
                  <c:v>1.457181147531E6</c:v>
                </c:pt>
                <c:pt idx="45755">
                  <c:v>1.35960912964641E6</c:v>
                </c:pt>
                <c:pt idx="45756">
                  <c:v>1.31047216770741E6</c:v>
                </c:pt>
                <c:pt idx="45757">
                  <c:v>1.3450168822172E6</c:v>
                </c:pt>
                <c:pt idx="45758">
                  <c:v>1.39819447584522E6</c:v>
                </c:pt>
                <c:pt idx="45759">
                  <c:v>1.36105149404877E6</c:v>
                </c:pt>
                <c:pt idx="45760">
                  <c:v>1.39810122019462E6</c:v>
                </c:pt>
                <c:pt idx="45761">
                  <c:v>1.66714753937042E6</c:v>
                </c:pt>
                <c:pt idx="45762">
                  <c:v>1.71116734900454E6</c:v>
                </c:pt>
                <c:pt idx="45763">
                  <c:v>1.66276467194342E6</c:v>
                </c:pt>
                <c:pt idx="45764">
                  <c:v>1.69674796555588E6</c:v>
                </c:pt>
                <c:pt idx="45765">
                  <c:v>1.65526066002919E6</c:v>
                </c:pt>
                <c:pt idx="45766">
                  <c:v>1.73576564231134E6</c:v>
                </c:pt>
                <c:pt idx="45767">
                  <c:v>1.65278789602115E6</c:v>
                </c:pt>
                <c:pt idx="45768">
                  <c:v>1.72440126489807E6</c:v>
                </c:pt>
                <c:pt idx="45769">
                  <c:v>1.74403067937602E6</c:v>
                </c:pt>
                <c:pt idx="45770">
                  <c:v>2.0854613802354E6</c:v>
                </c:pt>
                <c:pt idx="45771">
                  <c:v>1.64212214310884E6</c:v>
                </c:pt>
                <c:pt idx="45772">
                  <c:v>1.33315372381116E6</c:v>
                </c:pt>
                <c:pt idx="45773">
                  <c:v>1.3184629992456E6</c:v>
                </c:pt>
                <c:pt idx="45774">
                  <c:v>1.30491592748483E6</c:v>
                </c:pt>
                <c:pt idx="45775">
                  <c:v>1.32889415847507E6</c:v>
                </c:pt>
                <c:pt idx="45776">
                  <c:v>1.28809078549084E6</c:v>
                </c:pt>
                <c:pt idx="45777">
                  <c:v>1.28588123768092E6</c:v>
                </c:pt>
                <c:pt idx="45778">
                  <c:v>1.38743531177447E6</c:v>
                </c:pt>
                <c:pt idx="45779">
                  <c:v>1.30737264144239E6</c:v>
                </c:pt>
                <c:pt idx="45780">
                  <c:v>1.48384744940197E6</c:v>
                </c:pt>
                <c:pt idx="45781">
                  <c:v>1.41096984914083E6</c:v>
                </c:pt>
                <c:pt idx="45782">
                  <c:v>1.37969347595506E6</c:v>
                </c:pt>
                <c:pt idx="45783">
                  <c:v>1.43110391953202E6</c:v>
                </c:pt>
                <c:pt idx="45784">
                  <c:v>1.402277351259E6</c:v>
                </c:pt>
                <c:pt idx="45785">
                  <c:v>1.44654445927127E6</c:v>
                </c:pt>
                <c:pt idx="45786">
                  <c:v>2.29040431703886E6</c:v>
                </c:pt>
                <c:pt idx="45787">
                  <c:v>2.5385480409685E6</c:v>
                </c:pt>
                <c:pt idx="45788">
                  <c:v>2.47653912185946E6</c:v>
                </c:pt>
                <c:pt idx="45789">
                  <c:v>2.4899901033712E6</c:v>
                </c:pt>
                <c:pt idx="45790">
                  <c:v>2.53406234411034E6</c:v>
                </c:pt>
                <c:pt idx="45791">
                  <c:v>2.44333127155843E6</c:v>
                </c:pt>
                <c:pt idx="45792">
                  <c:v>2.43960201268974E6</c:v>
                </c:pt>
                <c:pt idx="45793">
                  <c:v>2.46783972804185E6</c:v>
                </c:pt>
                <c:pt idx="45794">
                  <c:v>2.46946696736015E6</c:v>
                </c:pt>
                <c:pt idx="45795">
                  <c:v>2.44334780635416E6</c:v>
                </c:pt>
                <c:pt idx="45796">
                  <c:v>2.44021896303023E6</c:v>
                </c:pt>
                <c:pt idx="45797">
                  <c:v>2.96468514573753E6</c:v>
                </c:pt>
                <c:pt idx="45798">
                  <c:v>3.2886663074821E6</c:v>
                </c:pt>
                <c:pt idx="45799">
                  <c:v>2.34399345731365E6</c:v>
                </c:pt>
                <c:pt idx="45800">
                  <c:v>2.43190825303775E6</c:v>
                </c:pt>
                <c:pt idx="45801">
                  <c:v>2.39203408557262E6</c:v>
                </c:pt>
                <c:pt idx="45802">
                  <c:v>2.3469696877272E6</c:v>
                </c:pt>
                <c:pt idx="45803">
                  <c:v>2.34885856563045E6</c:v>
                </c:pt>
                <c:pt idx="45804">
                  <c:v>2.38384918081089E6</c:v>
                </c:pt>
                <c:pt idx="45805">
                  <c:v>2.38641924263987E6</c:v>
                </c:pt>
                <c:pt idx="45806">
                  <c:v>2.39566343074674E6</c:v>
                </c:pt>
                <c:pt idx="45807">
                  <c:v>2.34065114584958E6</c:v>
                </c:pt>
                <c:pt idx="45808">
                  <c:v>2.40666865269028E6</c:v>
                </c:pt>
                <c:pt idx="45809">
                  <c:v>2.36158333396036E6</c:v>
                </c:pt>
                <c:pt idx="45810">
                  <c:v>2.43178477966625E6</c:v>
                </c:pt>
                <c:pt idx="45811">
                  <c:v>2.35826236824283E6</c:v>
                </c:pt>
                <c:pt idx="45812">
                  <c:v>2.32991813763885E6</c:v>
                </c:pt>
                <c:pt idx="45813">
                  <c:v>2.37808666587443E6</c:v>
                </c:pt>
                <c:pt idx="45814">
                  <c:v>2.37669784283044E6</c:v>
                </c:pt>
                <c:pt idx="45815">
                  <c:v>2.3694866839586E6</c:v>
                </c:pt>
                <c:pt idx="45816">
                  <c:v>2.43108525705255E6</c:v>
                </c:pt>
                <c:pt idx="45817">
                  <c:v>2.42732256658927E6</c:v>
                </c:pt>
                <c:pt idx="45818">
                  <c:v>2.51341307396728E6</c:v>
                </c:pt>
                <c:pt idx="45819">
                  <c:v>2.43324669353E6</c:v>
                </c:pt>
                <c:pt idx="45820">
                  <c:v>2.48912437578326E6</c:v>
                </c:pt>
                <c:pt idx="45821">
                  <c:v>2.43514987926029E6</c:v>
                </c:pt>
                <c:pt idx="45822">
                  <c:v>2.43591627629584E6</c:v>
                </c:pt>
                <c:pt idx="45823">
                  <c:v>2.51586493513931E6</c:v>
                </c:pt>
                <c:pt idx="45824">
                  <c:v>2.45698095689766E6</c:v>
                </c:pt>
                <c:pt idx="45825">
                  <c:v>2.54190446901747E6</c:v>
                </c:pt>
                <c:pt idx="45826">
                  <c:v>2.41399745614838E6</c:v>
                </c:pt>
                <c:pt idx="45827">
                  <c:v>2.44255198364593E6</c:v>
                </c:pt>
                <c:pt idx="45828">
                  <c:v>2.50575970200714E6</c:v>
                </c:pt>
                <c:pt idx="45829">
                  <c:v>2.41826590766235E6</c:v>
                </c:pt>
                <c:pt idx="45830">
                  <c:v>2.49575450325128E6</c:v>
                </c:pt>
                <c:pt idx="45831">
                  <c:v>2.4696216236722E6</c:v>
                </c:pt>
                <c:pt idx="45832">
                  <c:v>2.42149062722128E6</c:v>
                </c:pt>
                <c:pt idx="45833">
                  <c:v>2.44561579696707E6</c:v>
                </c:pt>
                <c:pt idx="45834">
                  <c:v>2.41930851994028E6</c:v>
                </c:pt>
                <c:pt idx="45835">
                  <c:v>2.47552925989372E6</c:v>
                </c:pt>
                <c:pt idx="45836">
                  <c:v>2.42218995223643E6</c:v>
                </c:pt>
                <c:pt idx="45837">
                  <c:v>2.42328008687474E6</c:v>
                </c:pt>
                <c:pt idx="45838">
                  <c:v>2.52200533510911E6</c:v>
                </c:pt>
                <c:pt idx="45839">
                  <c:v>2.42059136646201E6</c:v>
                </c:pt>
                <c:pt idx="45840">
                  <c:v>2.5224362755779E6</c:v>
                </c:pt>
                <c:pt idx="45841">
                  <c:v>2.45848068354902E6</c:v>
                </c:pt>
                <c:pt idx="45842">
                  <c:v>2.43190826028867E6</c:v>
                </c:pt>
                <c:pt idx="45843">
                  <c:v>2.4374888744148E6</c:v>
                </c:pt>
                <c:pt idx="45844">
                  <c:v>2.46003884141967E6</c:v>
                </c:pt>
                <c:pt idx="45845">
                  <c:v>2.49915872642291E6</c:v>
                </c:pt>
                <c:pt idx="45846">
                  <c:v>2.4381963231184E6</c:v>
                </c:pt>
                <c:pt idx="45847">
                  <c:v>2.48290265557416E6</c:v>
                </c:pt>
                <c:pt idx="45848">
                  <c:v>2.42687361548559E6</c:v>
                </c:pt>
                <c:pt idx="45849">
                  <c:v>2.49145235985633E6</c:v>
                </c:pt>
                <c:pt idx="45850">
                  <c:v>2.47654840134827E6</c:v>
                </c:pt>
                <c:pt idx="45851">
                  <c:v>2.52494718330748E6</c:v>
                </c:pt>
                <c:pt idx="45852">
                  <c:v>2.83864138748942E6</c:v>
                </c:pt>
                <c:pt idx="45853">
                  <c:v>2.69652166398414E6</c:v>
                </c:pt>
                <c:pt idx="45854">
                  <c:v>1.52218909235E6</c:v>
                </c:pt>
                <c:pt idx="45855">
                  <c:v>1.42146097607413E6</c:v>
                </c:pt>
                <c:pt idx="45856">
                  <c:v>1.3975775416483E6</c:v>
                </c:pt>
                <c:pt idx="45857">
                  <c:v>1.43728700724084E6</c:v>
                </c:pt>
                <c:pt idx="45858">
                  <c:v>1.85620246779753E6</c:v>
                </c:pt>
                <c:pt idx="45859">
                  <c:v>2.27417487740615E6</c:v>
                </c:pt>
                <c:pt idx="45860">
                  <c:v>2.30199620250981E6</c:v>
                </c:pt>
                <c:pt idx="45861">
                  <c:v>2.32157022989879E6</c:v>
                </c:pt>
                <c:pt idx="45862">
                  <c:v>2.2386285479859E6</c:v>
                </c:pt>
                <c:pt idx="45863">
                  <c:v>2.35253813134781E6</c:v>
                </c:pt>
                <c:pt idx="45864">
                  <c:v>2.20055307441361E6</c:v>
                </c:pt>
                <c:pt idx="45865">
                  <c:v>1.73457955365817E6</c:v>
                </c:pt>
                <c:pt idx="45866">
                  <c:v>1.38912864710205E6</c:v>
                </c:pt>
                <c:pt idx="45867">
                  <c:v>1.376509761331E6</c:v>
                </c:pt>
                <c:pt idx="45868">
                  <c:v>1.33777561536923E6</c:v>
                </c:pt>
                <c:pt idx="45869">
                  <c:v>1.36177345713497E6</c:v>
                </c:pt>
                <c:pt idx="45870">
                  <c:v>1.41147535507671E6</c:v>
                </c:pt>
                <c:pt idx="45871">
                  <c:v>1.43092678553555E6</c:v>
                </c:pt>
                <c:pt idx="45872">
                  <c:v>1.33888660210833E6</c:v>
                </c:pt>
                <c:pt idx="45873">
                  <c:v>1.32441323675262E6</c:v>
                </c:pt>
                <c:pt idx="45874">
                  <c:v>1.52846280114024E6</c:v>
                </c:pt>
                <c:pt idx="45875">
                  <c:v>1.55792920505796E6</c:v>
                </c:pt>
                <c:pt idx="45876">
                  <c:v>1.53406796188096E6</c:v>
                </c:pt>
                <c:pt idx="45877">
                  <c:v>1.50768946392814E6</c:v>
                </c:pt>
                <c:pt idx="45878">
                  <c:v>1.7405111706724E6</c:v>
                </c:pt>
                <c:pt idx="45879">
                  <c:v>1.88384000013341E6</c:v>
                </c:pt>
                <c:pt idx="45880">
                  <c:v>1.9744779708456E6</c:v>
                </c:pt>
                <c:pt idx="45881">
                  <c:v>1.97527528998078E6</c:v>
                </c:pt>
                <c:pt idx="45882">
                  <c:v>1.98326044296026E6</c:v>
                </c:pt>
                <c:pt idx="45883">
                  <c:v>2.0075075449501E6</c:v>
                </c:pt>
                <c:pt idx="45884">
                  <c:v>1.98480442296761E6</c:v>
                </c:pt>
                <c:pt idx="45885">
                  <c:v>2.0205630000601E6</c:v>
                </c:pt>
                <c:pt idx="45886">
                  <c:v>1.98466685353741E6</c:v>
                </c:pt>
                <c:pt idx="45887">
                  <c:v>1.81301960043927E6</c:v>
                </c:pt>
                <c:pt idx="45888">
                  <c:v>1.79477194429107E6</c:v>
                </c:pt>
                <c:pt idx="45889">
                  <c:v>1.80606246628663E6</c:v>
                </c:pt>
                <c:pt idx="45890">
                  <c:v>1.90021511188983E6</c:v>
                </c:pt>
                <c:pt idx="45891">
                  <c:v>1.46320034355547E6</c:v>
                </c:pt>
                <c:pt idx="45892">
                  <c:v>1.45340132166483E6</c:v>
                </c:pt>
                <c:pt idx="45893">
                  <c:v>1.46187019696846E6</c:v>
                </c:pt>
                <c:pt idx="45894">
                  <c:v>1.38264488284172E6</c:v>
                </c:pt>
                <c:pt idx="45895">
                  <c:v>1.43801378741767E6</c:v>
                </c:pt>
                <c:pt idx="45896">
                  <c:v>1.39930769900795E6</c:v>
                </c:pt>
                <c:pt idx="45897">
                  <c:v>1.3858837766311E6</c:v>
                </c:pt>
                <c:pt idx="45898">
                  <c:v>1.38483278047613E6</c:v>
                </c:pt>
                <c:pt idx="45899">
                  <c:v>1.36752566018154E6</c:v>
                </c:pt>
                <c:pt idx="45900">
                  <c:v>1.39651206487475E6</c:v>
                </c:pt>
                <c:pt idx="45901">
                  <c:v>1.50203519954481E6</c:v>
                </c:pt>
                <c:pt idx="45902">
                  <c:v>1.38057404278386E6</c:v>
                </c:pt>
                <c:pt idx="45903">
                  <c:v>1.59499399463384E6</c:v>
                </c:pt>
                <c:pt idx="45904">
                  <c:v>1.72526104089693E6</c:v>
                </c:pt>
                <c:pt idx="45905">
                  <c:v>1.7260299197834E6</c:v>
                </c:pt>
                <c:pt idx="45906">
                  <c:v>1.66141908698309E6</c:v>
                </c:pt>
                <c:pt idx="45907">
                  <c:v>1.7161006384478E6</c:v>
                </c:pt>
                <c:pt idx="45908">
                  <c:v>1.59971067947555E6</c:v>
                </c:pt>
                <c:pt idx="45909">
                  <c:v>1.63086569937756E6</c:v>
                </c:pt>
                <c:pt idx="45910">
                  <c:v>1.61389313899457E6</c:v>
                </c:pt>
                <c:pt idx="45911">
                  <c:v>1.62060178028843E6</c:v>
                </c:pt>
                <c:pt idx="45912">
                  <c:v>1.59778715157382E6</c:v>
                </c:pt>
                <c:pt idx="45913">
                  <c:v>1.62252115867828E6</c:v>
                </c:pt>
                <c:pt idx="45914">
                  <c:v>1.6739549153547E6</c:v>
                </c:pt>
                <c:pt idx="45915">
                  <c:v>1.58900500057388E6</c:v>
                </c:pt>
                <c:pt idx="45916">
                  <c:v>1.64167073844205E6</c:v>
                </c:pt>
                <c:pt idx="45917">
                  <c:v>1.64831567243136E6</c:v>
                </c:pt>
                <c:pt idx="45918">
                  <c:v>1.59413589187423E6</c:v>
                </c:pt>
                <c:pt idx="45919">
                  <c:v>1.3419808267053E6</c:v>
                </c:pt>
                <c:pt idx="45920">
                  <c:v>1.31371345644502E6</c:v>
                </c:pt>
                <c:pt idx="45921">
                  <c:v>1.30803510603105E6</c:v>
                </c:pt>
                <c:pt idx="45922">
                  <c:v>1.36440588950401E6</c:v>
                </c:pt>
                <c:pt idx="45923">
                  <c:v>1.31575086118163E6</c:v>
                </c:pt>
                <c:pt idx="45924">
                  <c:v>1.308073254051E6</c:v>
                </c:pt>
                <c:pt idx="45925">
                  <c:v>1.36741550287909E6</c:v>
                </c:pt>
                <c:pt idx="45926">
                  <c:v>1.32974223169905E6</c:v>
                </c:pt>
                <c:pt idx="45927">
                  <c:v>1.42437391293218E6</c:v>
                </c:pt>
                <c:pt idx="45928">
                  <c:v>1.50809882171165E6</c:v>
                </c:pt>
                <c:pt idx="45929">
                  <c:v>1.38917829700271E6</c:v>
                </c:pt>
                <c:pt idx="45930">
                  <c:v>1.3107485875288E6</c:v>
                </c:pt>
                <c:pt idx="45931">
                  <c:v>1.35395547519357E6</c:v>
                </c:pt>
                <c:pt idx="45932">
                  <c:v>1.36789637910995E6</c:v>
                </c:pt>
                <c:pt idx="45933">
                  <c:v>1.33930864801998E6</c:v>
                </c:pt>
                <c:pt idx="45934">
                  <c:v>1.36428764741837E6</c:v>
                </c:pt>
                <c:pt idx="45935">
                  <c:v>1.3349669347927E6</c:v>
                </c:pt>
                <c:pt idx="45936">
                  <c:v>1.43520277170322E6</c:v>
                </c:pt>
                <c:pt idx="45937">
                  <c:v>1.33751662300113E6</c:v>
                </c:pt>
                <c:pt idx="45938">
                  <c:v>1.30545212457181E6</c:v>
                </c:pt>
                <c:pt idx="45939">
                  <c:v>1.40725331804544E6</c:v>
                </c:pt>
                <c:pt idx="45940">
                  <c:v>1.37200761678381E6</c:v>
                </c:pt>
                <c:pt idx="45941">
                  <c:v>1.35149399196993E6</c:v>
                </c:pt>
                <c:pt idx="45942">
                  <c:v>1.39269571060246E6</c:v>
                </c:pt>
                <c:pt idx="45943">
                  <c:v>1.41602272827895E6</c:v>
                </c:pt>
                <c:pt idx="45944">
                  <c:v>1.49950775633414E6</c:v>
                </c:pt>
                <c:pt idx="45945">
                  <c:v>1.40063781380725E6</c:v>
                </c:pt>
                <c:pt idx="45946">
                  <c:v>1.38003158327896E6</c:v>
                </c:pt>
                <c:pt idx="45947">
                  <c:v>1.4068531269412E6</c:v>
                </c:pt>
                <c:pt idx="45948">
                  <c:v>1.3976239065582E6</c:v>
                </c:pt>
                <c:pt idx="45949">
                  <c:v>1.37046430861189E6</c:v>
                </c:pt>
                <c:pt idx="45950">
                  <c:v>1.33042869253492E6</c:v>
                </c:pt>
                <c:pt idx="45951">
                  <c:v>1.30824138255598E6</c:v>
                </c:pt>
                <c:pt idx="45952">
                  <c:v>1.32342795867392E6</c:v>
                </c:pt>
                <c:pt idx="45953">
                  <c:v>1.32283662592231E6</c:v>
                </c:pt>
                <c:pt idx="45954">
                  <c:v>1.29489991019918E6</c:v>
                </c:pt>
                <c:pt idx="45955">
                  <c:v>1.2952273815816E6</c:v>
                </c:pt>
                <c:pt idx="45956">
                  <c:v>1.30921186369155E6</c:v>
                </c:pt>
                <c:pt idx="45957">
                  <c:v>1.37743854405019E6</c:v>
                </c:pt>
                <c:pt idx="45958">
                  <c:v>1.31694485674737E6</c:v>
                </c:pt>
                <c:pt idx="45959">
                  <c:v>1.34757863028085E6</c:v>
                </c:pt>
                <c:pt idx="45960">
                  <c:v>1.36009618794748E6</c:v>
                </c:pt>
                <c:pt idx="45961">
                  <c:v>1.39166602197547E6</c:v>
                </c:pt>
                <c:pt idx="45962">
                  <c:v>1.49427651380834E6</c:v>
                </c:pt>
                <c:pt idx="45963">
                  <c:v>1.365965171874E6</c:v>
                </c:pt>
                <c:pt idx="45964">
                  <c:v>1.31405497168007E6</c:v>
                </c:pt>
                <c:pt idx="45965">
                  <c:v>1.32972090745103E6</c:v>
                </c:pt>
                <c:pt idx="45966">
                  <c:v>1.37354695729777E6</c:v>
                </c:pt>
                <c:pt idx="45967">
                  <c:v>1.32252333072551E6</c:v>
                </c:pt>
                <c:pt idx="45968">
                  <c:v>1.38644715738204E6</c:v>
                </c:pt>
                <c:pt idx="45969">
                  <c:v>1.39746160668407E6</c:v>
                </c:pt>
                <c:pt idx="45970">
                  <c:v>1.45091939811621E6</c:v>
                </c:pt>
                <c:pt idx="45971">
                  <c:v>1.68929639878714E6</c:v>
                </c:pt>
                <c:pt idx="45972">
                  <c:v>1.76727229663242E6</c:v>
                </c:pt>
                <c:pt idx="45973">
                  <c:v>1.6631271006633E6</c:v>
                </c:pt>
                <c:pt idx="45974">
                  <c:v>1.63698616376858E6</c:v>
                </c:pt>
                <c:pt idx="45975">
                  <c:v>1.63356095089727E6</c:v>
                </c:pt>
                <c:pt idx="45976">
                  <c:v>1.66983892377215E6</c:v>
                </c:pt>
                <c:pt idx="45977">
                  <c:v>1.63190358478336E6</c:v>
                </c:pt>
                <c:pt idx="45978">
                  <c:v>1.66376059886513E6</c:v>
                </c:pt>
                <c:pt idx="45979">
                  <c:v>1.31851234251232E6</c:v>
                </c:pt>
                <c:pt idx="45980">
                  <c:v>1.39150712027031E6</c:v>
                </c:pt>
                <c:pt idx="45981">
                  <c:v>1.30862402531839E6</c:v>
                </c:pt>
                <c:pt idx="45982">
                  <c:v>1.33961581203766E6</c:v>
                </c:pt>
                <c:pt idx="45983">
                  <c:v>1.33084741516783E6</c:v>
                </c:pt>
                <c:pt idx="45984">
                  <c:v>1.37390893073146E6</c:v>
                </c:pt>
                <c:pt idx="45985">
                  <c:v>1.30769122536239E6</c:v>
                </c:pt>
                <c:pt idx="45986">
                  <c:v>2.52763590117931E6</c:v>
                </c:pt>
                <c:pt idx="45987">
                  <c:v>2.51413766711201E6</c:v>
                </c:pt>
                <c:pt idx="45988">
                  <c:v>2.43161273710925E6</c:v>
                </c:pt>
                <c:pt idx="45989">
                  <c:v>1.39257975868644E6</c:v>
                </c:pt>
                <c:pt idx="45990">
                  <c:v>1.34751497256007E6</c:v>
                </c:pt>
                <c:pt idx="45991">
                  <c:v>1.31978037414963E6</c:v>
                </c:pt>
                <c:pt idx="45992">
                  <c:v>1.35158487259376E6</c:v>
                </c:pt>
                <c:pt idx="45993">
                  <c:v>1.33115781109687E6</c:v>
                </c:pt>
                <c:pt idx="45994">
                  <c:v>1.35453189723184E6</c:v>
                </c:pt>
                <c:pt idx="45995">
                  <c:v>1.32650317110308E6</c:v>
                </c:pt>
                <c:pt idx="45996">
                  <c:v>1.34167962476475E6</c:v>
                </c:pt>
                <c:pt idx="45997">
                  <c:v>1.43645876299011E6</c:v>
                </c:pt>
                <c:pt idx="45998">
                  <c:v>1.33424905696118E6</c:v>
                </c:pt>
                <c:pt idx="45999">
                  <c:v>1.43145552824486E6</c:v>
                </c:pt>
                <c:pt idx="46000">
                  <c:v>1.5062423481223E6</c:v>
                </c:pt>
                <c:pt idx="46001">
                  <c:v>1.33439174780358E6</c:v>
                </c:pt>
                <c:pt idx="46002">
                  <c:v>1.36651935572271E6</c:v>
                </c:pt>
                <c:pt idx="46003">
                  <c:v>1.33702805375896E6</c:v>
                </c:pt>
                <c:pt idx="46004">
                  <c:v>1.41973509497049E6</c:v>
                </c:pt>
                <c:pt idx="46005">
                  <c:v>1.34762495086825E6</c:v>
                </c:pt>
                <c:pt idx="46006">
                  <c:v>1.33497395967227E6</c:v>
                </c:pt>
                <c:pt idx="46007">
                  <c:v>1.48874880890317E6</c:v>
                </c:pt>
                <c:pt idx="46008">
                  <c:v>1.50893497620872E6</c:v>
                </c:pt>
                <c:pt idx="46009">
                  <c:v>1.70040626026575E6</c:v>
                </c:pt>
                <c:pt idx="46010">
                  <c:v>1.91025056767454E6</c:v>
                </c:pt>
                <c:pt idx="46011">
                  <c:v>2.18666330790822E6</c:v>
                </c:pt>
                <c:pt idx="46012">
                  <c:v>1.43059285255008E6</c:v>
                </c:pt>
                <c:pt idx="46013">
                  <c:v>1.40987747113902E6</c:v>
                </c:pt>
                <c:pt idx="46014">
                  <c:v>1.40999189171873E6</c:v>
                </c:pt>
                <c:pt idx="46015">
                  <c:v>1.3734183382669E6</c:v>
                </c:pt>
                <c:pt idx="46016">
                  <c:v>1.41550444410306E6</c:v>
                </c:pt>
                <c:pt idx="46017">
                  <c:v>1.66443719275119E6</c:v>
                </c:pt>
                <c:pt idx="46018">
                  <c:v>1.54524799737693E6</c:v>
                </c:pt>
                <c:pt idx="46019">
                  <c:v>1.61200043191485E6</c:v>
                </c:pt>
                <c:pt idx="46020">
                  <c:v>1.52682532502138E6</c:v>
                </c:pt>
                <c:pt idx="46021">
                  <c:v>1.58514722959467E6</c:v>
                </c:pt>
                <c:pt idx="46022">
                  <c:v>1.57546460458489E6</c:v>
                </c:pt>
                <c:pt idx="46023">
                  <c:v>1.53123089799874E6</c:v>
                </c:pt>
                <c:pt idx="46024">
                  <c:v>1.52505024368447E6</c:v>
                </c:pt>
                <c:pt idx="46025">
                  <c:v>1.54874914187491E6</c:v>
                </c:pt>
                <c:pt idx="46026">
                  <c:v>1.56251981439915E6</c:v>
                </c:pt>
                <c:pt idx="46027">
                  <c:v>1.57607450473874E6</c:v>
                </c:pt>
                <c:pt idx="46028">
                  <c:v>1.6175768695649E6</c:v>
                </c:pt>
                <c:pt idx="46029">
                  <c:v>1.61551248908491E6</c:v>
                </c:pt>
                <c:pt idx="46030">
                  <c:v>1.6192451414976E6</c:v>
                </c:pt>
                <c:pt idx="46031">
                  <c:v>1.56990116273708E6</c:v>
                </c:pt>
                <c:pt idx="46032">
                  <c:v>1.58723030492818E6</c:v>
                </c:pt>
                <c:pt idx="46033">
                  <c:v>1.38392163660012E6</c:v>
                </c:pt>
                <c:pt idx="46034">
                  <c:v>1.40190576258101E6</c:v>
                </c:pt>
                <c:pt idx="46035">
                  <c:v>1.37480187790257E6</c:v>
                </c:pt>
                <c:pt idx="46036">
                  <c:v>1.43707961659475E6</c:v>
                </c:pt>
                <c:pt idx="46037">
                  <c:v>1.41648365984112E6</c:v>
                </c:pt>
                <c:pt idx="46038">
                  <c:v>1.45120417815416E6</c:v>
                </c:pt>
                <c:pt idx="46039">
                  <c:v>1.52069683601307E6</c:v>
                </c:pt>
                <c:pt idx="46040">
                  <c:v>1.57473907530226E6</c:v>
                </c:pt>
                <c:pt idx="46041">
                  <c:v>1.8166425253559E6</c:v>
                </c:pt>
                <c:pt idx="46042">
                  <c:v>1.52893298861404E6</c:v>
                </c:pt>
                <c:pt idx="46043">
                  <c:v>1.60643985264324E6</c:v>
                </c:pt>
                <c:pt idx="46044">
                  <c:v>1.67044184391741E6</c:v>
                </c:pt>
                <c:pt idx="46045">
                  <c:v>1.60367815284003E6</c:v>
                </c:pt>
                <c:pt idx="46046">
                  <c:v>1.7059101943111E6</c:v>
                </c:pt>
                <c:pt idx="46047">
                  <c:v>1.69827212298845E6</c:v>
                </c:pt>
                <c:pt idx="46048">
                  <c:v>1.77949130551053E6</c:v>
                </c:pt>
                <c:pt idx="46049">
                  <c:v>1.67363360284363E6</c:v>
                </c:pt>
                <c:pt idx="46050">
                  <c:v>1.63953543315673E6</c:v>
                </c:pt>
                <c:pt idx="46051">
                  <c:v>1.75304680147064E6</c:v>
                </c:pt>
                <c:pt idx="46052">
                  <c:v>1.51419049286337E6</c:v>
                </c:pt>
                <c:pt idx="46053">
                  <c:v>1.44310155641101E6</c:v>
                </c:pt>
                <c:pt idx="46054">
                  <c:v>1.62365845783197E6</c:v>
                </c:pt>
                <c:pt idx="46055">
                  <c:v>1.63882983667831E6</c:v>
                </c:pt>
                <c:pt idx="46056">
                  <c:v>1.57668050307823E6</c:v>
                </c:pt>
                <c:pt idx="46057">
                  <c:v>2.5166722369888E6</c:v>
                </c:pt>
                <c:pt idx="46058">
                  <c:v>2.4339197348193E6</c:v>
                </c:pt>
                <c:pt idx="46059">
                  <c:v>1.63621444642256E6</c:v>
                </c:pt>
                <c:pt idx="46060">
                  <c:v>1.65312256800796E6</c:v>
                </c:pt>
                <c:pt idx="46061">
                  <c:v>1.56105112038515E6</c:v>
                </c:pt>
                <c:pt idx="46062">
                  <c:v>1.53818834403818E6</c:v>
                </c:pt>
                <c:pt idx="46063">
                  <c:v>1.55146074203084E6</c:v>
                </c:pt>
                <c:pt idx="46064">
                  <c:v>1.5640197890567E6</c:v>
                </c:pt>
                <c:pt idx="46065">
                  <c:v>1.4067927231537E6</c:v>
                </c:pt>
                <c:pt idx="46066">
                  <c:v>1.33477814459517E6</c:v>
                </c:pt>
                <c:pt idx="46067">
                  <c:v>1.42391820432357E6</c:v>
                </c:pt>
                <c:pt idx="46068">
                  <c:v>1.38973250999222E6</c:v>
                </c:pt>
                <c:pt idx="46069">
                  <c:v>1.36973935971442E6</c:v>
                </c:pt>
                <c:pt idx="46070">
                  <c:v>1.33348260430855E6</c:v>
                </c:pt>
                <c:pt idx="46071">
                  <c:v>1.32007168102977E6</c:v>
                </c:pt>
                <c:pt idx="46072">
                  <c:v>1.33917392591262E6</c:v>
                </c:pt>
                <c:pt idx="46073">
                  <c:v>1.34614964482212E6</c:v>
                </c:pt>
                <c:pt idx="46074">
                  <c:v>1.31323860253963E6</c:v>
                </c:pt>
                <c:pt idx="46075">
                  <c:v>1.37017855952873E6</c:v>
                </c:pt>
                <c:pt idx="46076">
                  <c:v>1.31210755495441E6</c:v>
                </c:pt>
                <c:pt idx="46077">
                  <c:v>1.33784910224216E6</c:v>
                </c:pt>
                <c:pt idx="46078">
                  <c:v>1.3991379495422E6</c:v>
                </c:pt>
                <c:pt idx="46079">
                  <c:v>1.35719149319683E6</c:v>
                </c:pt>
                <c:pt idx="46080">
                  <c:v>1.42010347250928E6</c:v>
                </c:pt>
                <c:pt idx="46081">
                  <c:v>1.34608448249134E6</c:v>
                </c:pt>
                <c:pt idx="46082">
                  <c:v>1.38780325850539E6</c:v>
                </c:pt>
                <c:pt idx="46083">
                  <c:v>1.34466155862568E6</c:v>
                </c:pt>
                <c:pt idx="46084">
                  <c:v>1.32510913739578E6</c:v>
                </c:pt>
                <c:pt idx="46085">
                  <c:v>1.32668301670565E6</c:v>
                </c:pt>
                <c:pt idx="46086">
                  <c:v>1.3579975973468E6</c:v>
                </c:pt>
                <c:pt idx="46087">
                  <c:v>1.39277693531616E6</c:v>
                </c:pt>
                <c:pt idx="46088">
                  <c:v>1.35745743627613E6</c:v>
                </c:pt>
                <c:pt idx="46089">
                  <c:v>1.38587900071186E6</c:v>
                </c:pt>
                <c:pt idx="46090">
                  <c:v>1.3092849834048E6</c:v>
                </c:pt>
                <c:pt idx="46091">
                  <c:v>1.3161817397814E6</c:v>
                </c:pt>
                <c:pt idx="46092">
                  <c:v>1.40598305747082E6</c:v>
                </c:pt>
                <c:pt idx="46093">
                  <c:v>1.34610896995802E6</c:v>
                </c:pt>
                <c:pt idx="46094">
                  <c:v>1.31059493129698E6</c:v>
                </c:pt>
                <c:pt idx="46095">
                  <c:v>1.3900259808833E6</c:v>
                </c:pt>
                <c:pt idx="46096">
                  <c:v>1.31408527959549E6</c:v>
                </c:pt>
                <c:pt idx="46097">
                  <c:v>1.38338103948909E6</c:v>
                </c:pt>
                <c:pt idx="46098">
                  <c:v>1.31045753203858E6</c:v>
                </c:pt>
                <c:pt idx="46099">
                  <c:v>1.33923548436053E6</c:v>
                </c:pt>
                <c:pt idx="46100">
                  <c:v>1.37131228051419E6</c:v>
                </c:pt>
                <c:pt idx="46101">
                  <c:v>1.33291417123192E6</c:v>
                </c:pt>
                <c:pt idx="46102">
                  <c:v>1.3580288622851E6</c:v>
                </c:pt>
                <c:pt idx="46103">
                  <c:v>1.38148732221043E6</c:v>
                </c:pt>
                <c:pt idx="46104">
                  <c:v>1.36789587857466E6</c:v>
                </c:pt>
                <c:pt idx="46105">
                  <c:v>1.31989146158357E6</c:v>
                </c:pt>
                <c:pt idx="46106">
                  <c:v>1.32665808552163E6</c:v>
                </c:pt>
                <c:pt idx="46107">
                  <c:v>1.38977192278481E6</c:v>
                </c:pt>
                <c:pt idx="46108">
                  <c:v>1.54705979612358E6</c:v>
                </c:pt>
                <c:pt idx="46109">
                  <c:v>1.61751354450604E6</c:v>
                </c:pt>
                <c:pt idx="46110">
                  <c:v>1.57258086471826E6</c:v>
                </c:pt>
                <c:pt idx="46111">
                  <c:v>1.60573595894528E6</c:v>
                </c:pt>
                <c:pt idx="46112">
                  <c:v>1.60454463204458E6</c:v>
                </c:pt>
                <c:pt idx="46113">
                  <c:v>1.671627927329E6</c:v>
                </c:pt>
                <c:pt idx="46114">
                  <c:v>1.65523925124159E6</c:v>
                </c:pt>
                <c:pt idx="46115">
                  <c:v>1.63707645808734E6</c:v>
                </c:pt>
                <c:pt idx="46116">
                  <c:v>1.62494595297916E6</c:v>
                </c:pt>
                <c:pt idx="46117">
                  <c:v>1.46344523684388E6</c:v>
                </c:pt>
                <c:pt idx="46118">
                  <c:v>1.41043341646653E6</c:v>
                </c:pt>
                <c:pt idx="46119">
                  <c:v>1.37439040341799E6</c:v>
                </c:pt>
                <c:pt idx="46120">
                  <c:v>1.36586860581758E6</c:v>
                </c:pt>
                <c:pt idx="46121">
                  <c:v>1.45180388421921E6</c:v>
                </c:pt>
                <c:pt idx="46122">
                  <c:v>1.55440055463194E6</c:v>
                </c:pt>
                <c:pt idx="46123">
                  <c:v>1.55053789081253E6</c:v>
                </c:pt>
                <c:pt idx="46124">
                  <c:v>1.51165623634849E6</c:v>
                </c:pt>
                <c:pt idx="46125">
                  <c:v>1.49328499403187E6</c:v>
                </c:pt>
                <c:pt idx="46126">
                  <c:v>1.49770768756146E6</c:v>
                </c:pt>
                <c:pt idx="46127">
                  <c:v>1.62363259086267E6</c:v>
                </c:pt>
                <c:pt idx="46128">
                  <c:v>1.92653522910452E6</c:v>
                </c:pt>
                <c:pt idx="46129">
                  <c:v>2.22879787639413E6</c:v>
                </c:pt>
                <c:pt idx="46130">
                  <c:v>3.07853404875657E6</c:v>
                </c:pt>
                <c:pt idx="46131">
                  <c:v>1.93496994534897E6</c:v>
                </c:pt>
                <c:pt idx="46132">
                  <c:v>1.71627302867955E6</c:v>
                </c:pt>
                <c:pt idx="46133">
                  <c:v>1.64387325903926E6</c:v>
                </c:pt>
                <c:pt idx="46134">
                  <c:v>1.5962095295443E6</c:v>
                </c:pt>
                <c:pt idx="46135">
                  <c:v>1.63120016703786E6</c:v>
                </c:pt>
                <c:pt idx="46136">
                  <c:v>1.584772222071E6</c:v>
                </c:pt>
                <c:pt idx="46137">
                  <c:v>1.63800622259701E6</c:v>
                </c:pt>
                <c:pt idx="46138">
                  <c:v>1.59958334370841E6</c:v>
                </c:pt>
                <c:pt idx="46139">
                  <c:v>1.7082581145081E6</c:v>
                </c:pt>
                <c:pt idx="46140">
                  <c:v>1.62742662895346E6</c:v>
                </c:pt>
                <c:pt idx="46141">
                  <c:v>1.62044602491183E6</c:v>
                </c:pt>
                <c:pt idx="46142">
                  <c:v>1.85022478112802E6</c:v>
                </c:pt>
                <c:pt idx="46143">
                  <c:v>1.81474885212008E6</c:v>
                </c:pt>
                <c:pt idx="46144">
                  <c:v>1.98198357912523E6</c:v>
                </c:pt>
                <c:pt idx="46145">
                  <c:v>2.05160585102528E6</c:v>
                </c:pt>
                <c:pt idx="46146">
                  <c:v>2.30757010244E6</c:v>
                </c:pt>
                <c:pt idx="46147">
                  <c:v>2.82203409304948E6</c:v>
                </c:pt>
                <c:pt idx="46148">
                  <c:v>2.19245199247645E6</c:v>
                </c:pt>
                <c:pt idx="46149">
                  <c:v>2.55308840293164E6</c:v>
                </c:pt>
                <c:pt idx="46150">
                  <c:v>2.11318603400168E6</c:v>
                </c:pt>
                <c:pt idx="46151">
                  <c:v>1.99155384883267E6</c:v>
                </c:pt>
                <c:pt idx="46152">
                  <c:v>1.93080116723394E6</c:v>
                </c:pt>
                <c:pt idx="46153">
                  <c:v>2.11250157870551E6</c:v>
                </c:pt>
                <c:pt idx="46154">
                  <c:v>2.11629744250513E6</c:v>
                </c:pt>
                <c:pt idx="46155">
                  <c:v>2.1052636733724E6</c:v>
                </c:pt>
                <c:pt idx="46156">
                  <c:v>2.08408537863704E6</c:v>
                </c:pt>
                <c:pt idx="46157">
                  <c:v>2.13736234126764E6</c:v>
                </c:pt>
                <c:pt idx="46158">
                  <c:v>2.07392262436437E6</c:v>
                </c:pt>
                <c:pt idx="46159">
                  <c:v>2.11099935888265E6</c:v>
                </c:pt>
                <c:pt idx="46160">
                  <c:v>2.14442697998491E6</c:v>
                </c:pt>
                <c:pt idx="46161">
                  <c:v>2.11340160975768E6</c:v>
                </c:pt>
                <c:pt idx="46162">
                  <c:v>2.0709282066179E6</c:v>
                </c:pt>
                <c:pt idx="46163">
                  <c:v>1.81031320778455E6</c:v>
                </c:pt>
                <c:pt idx="46164">
                  <c:v>2.0621275773377E6</c:v>
                </c:pt>
                <c:pt idx="46165">
                  <c:v>2.07892031727636E6</c:v>
                </c:pt>
                <c:pt idx="46166">
                  <c:v>2.06311974011896E6</c:v>
                </c:pt>
                <c:pt idx="46167">
                  <c:v>2.06091061517713E6</c:v>
                </c:pt>
                <c:pt idx="46168">
                  <c:v>2.7105831275819E6</c:v>
                </c:pt>
                <c:pt idx="46169">
                  <c:v>2.07422125046044E6</c:v>
                </c:pt>
                <c:pt idx="46170">
                  <c:v>2.3544239733398E6</c:v>
                </c:pt>
                <c:pt idx="46171">
                  <c:v>2.54589766965236E6</c:v>
                </c:pt>
                <c:pt idx="46172">
                  <c:v>2.3438833954546E6</c:v>
                </c:pt>
                <c:pt idx="46173">
                  <c:v>2.22196884784275E6</c:v>
                </c:pt>
                <c:pt idx="46174">
                  <c:v>2.1521872963871E6</c:v>
                </c:pt>
                <c:pt idx="46175">
                  <c:v>2.13089034391379E6</c:v>
                </c:pt>
                <c:pt idx="46176">
                  <c:v>2.16195348097267E6</c:v>
                </c:pt>
                <c:pt idx="46177">
                  <c:v>2.13877152772101E6</c:v>
                </c:pt>
                <c:pt idx="46178">
                  <c:v>2.22489370202454E6</c:v>
                </c:pt>
                <c:pt idx="46179">
                  <c:v>2.00732300610576E6</c:v>
                </c:pt>
                <c:pt idx="46180">
                  <c:v>1.99423391201549E6</c:v>
                </c:pt>
                <c:pt idx="46181">
                  <c:v>2.2303675826916E6</c:v>
                </c:pt>
                <c:pt idx="46182">
                  <c:v>1.85445917352616E6</c:v>
                </c:pt>
                <c:pt idx="46183">
                  <c:v>1.51069546651143E6</c:v>
                </c:pt>
                <c:pt idx="46184">
                  <c:v>1.49632070791876E6</c:v>
                </c:pt>
                <c:pt idx="46185">
                  <c:v>1.52422143635908E6</c:v>
                </c:pt>
                <c:pt idx="46186">
                  <c:v>1.79999952769112E6</c:v>
                </c:pt>
                <c:pt idx="46187">
                  <c:v>1.5426757041937E6</c:v>
                </c:pt>
                <c:pt idx="46188">
                  <c:v>1.60805159593758E6</c:v>
                </c:pt>
                <c:pt idx="46189">
                  <c:v>1.49428422728302E6</c:v>
                </c:pt>
                <c:pt idx="46190">
                  <c:v>1.57093373543071E6</c:v>
                </c:pt>
                <c:pt idx="46191">
                  <c:v>1.55470999728207E6</c:v>
                </c:pt>
                <c:pt idx="46192">
                  <c:v>1.46361937134185E6</c:v>
                </c:pt>
                <c:pt idx="46193">
                  <c:v>1.50258541039948E6</c:v>
                </c:pt>
                <c:pt idx="46194">
                  <c:v>1.47039269772494E6</c:v>
                </c:pt>
                <c:pt idx="46195">
                  <c:v>1.51841233853264E6</c:v>
                </c:pt>
                <c:pt idx="46196">
                  <c:v>1.4812766908341E6</c:v>
                </c:pt>
                <c:pt idx="46197">
                  <c:v>1.47305995099772E6</c:v>
                </c:pt>
                <c:pt idx="46198">
                  <c:v>1.54456972897615E6</c:v>
                </c:pt>
                <c:pt idx="46199">
                  <c:v>1.46033333911377E6</c:v>
                </c:pt>
                <c:pt idx="46200">
                  <c:v>1.49699105111122E6</c:v>
                </c:pt>
                <c:pt idx="46201">
                  <c:v>1.49771828171868E6</c:v>
                </c:pt>
                <c:pt idx="46202">
                  <c:v>1.52411821535465E6</c:v>
                </c:pt>
                <c:pt idx="46203">
                  <c:v>1.43895896574065E6</c:v>
                </c:pt>
                <c:pt idx="46204">
                  <c:v>1.34363375945335E6</c:v>
                </c:pt>
                <c:pt idx="46205">
                  <c:v>1.32284658484472E6</c:v>
                </c:pt>
                <c:pt idx="46206">
                  <c:v>1.31109389779893E6</c:v>
                </c:pt>
                <c:pt idx="46207">
                  <c:v>1.3287990906926E6</c:v>
                </c:pt>
                <c:pt idx="46208">
                  <c:v>1.45198772164535E6</c:v>
                </c:pt>
                <c:pt idx="46209">
                  <c:v>1.32973398027707E6</c:v>
                </c:pt>
                <c:pt idx="46210">
                  <c:v>1.36110888283718E6</c:v>
                </c:pt>
                <c:pt idx="46211">
                  <c:v>1.40596128969046E6</c:v>
                </c:pt>
                <c:pt idx="46212">
                  <c:v>1.38392569457016E6</c:v>
                </c:pt>
                <c:pt idx="46213">
                  <c:v>1.37634399948987E6</c:v>
                </c:pt>
                <c:pt idx="46214">
                  <c:v>1.37854394224205E6</c:v>
                </c:pt>
                <c:pt idx="46215">
                  <c:v>1.57553855002539E6</c:v>
                </c:pt>
                <c:pt idx="46216">
                  <c:v>1.43513043048476E6</c:v>
                </c:pt>
                <c:pt idx="46217">
                  <c:v>1.4635599739802E6</c:v>
                </c:pt>
                <c:pt idx="46218">
                  <c:v>1.42216285094398E6</c:v>
                </c:pt>
                <c:pt idx="46219">
                  <c:v>1.41226474038341E6</c:v>
                </c:pt>
                <c:pt idx="46220">
                  <c:v>1.48759474430081E6</c:v>
                </c:pt>
                <c:pt idx="46221">
                  <c:v>1.56528732544387E6</c:v>
                </c:pt>
                <c:pt idx="46222">
                  <c:v>1.48649321516682E6</c:v>
                </c:pt>
                <c:pt idx="46223">
                  <c:v>1.5280535200839E6</c:v>
                </c:pt>
                <c:pt idx="46224">
                  <c:v>1.49060096735449E6</c:v>
                </c:pt>
                <c:pt idx="46225">
                  <c:v>1.45084211802756E6</c:v>
                </c:pt>
                <c:pt idx="46226">
                  <c:v>1.45054177899703E6</c:v>
                </c:pt>
                <c:pt idx="46227">
                  <c:v>1.51850382957252E6</c:v>
                </c:pt>
                <c:pt idx="46228">
                  <c:v>1.43691850838282E6</c:v>
                </c:pt>
                <c:pt idx="46229">
                  <c:v>1.48257013700817E6</c:v>
                </c:pt>
                <c:pt idx="46230">
                  <c:v>1.52724494536686E6</c:v>
                </c:pt>
                <c:pt idx="46231">
                  <c:v>1.48976905859606E6</c:v>
                </c:pt>
                <c:pt idx="46232">
                  <c:v>1.8571065582288E6</c:v>
                </c:pt>
                <c:pt idx="46233">
                  <c:v>1.53677821685383E6</c:v>
                </c:pt>
                <c:pt idx="46234">
                  <c:v>1.51867709573213E6</c:v>
                </c:pt>
                <c:pt idx="46235">
                  <c:v>1.52701011292113E6</c:v>
                </c:pt>
                <c:pt idx="46236">
                  <c:v>1.45425337915426E6</c:v>
                </c:pt>
                <c:pt idx="46237">
                  <c:v>1.4693297174156E6</c:v>
                </c:pt>
                <c:pt idx="46238">
                  <c:v>1.56905766472685E6</c:v>
                </c:pt>
                <c:pt idx="46239">
                  <c:v>1.47676422986975E6</c:v>
                </c:pt>
                <c:pt idx="46240">
                  <c:v>1.47645372805989E6</c:v>
                </c:pt>
                <c:pt idx="46241">
                  <c:v>1.52440557556057E6</c:v>
                </c:pt>
                <c:pt idx="46242">
                  <c:v>1.52787874008598E6</c:v>
                </c:pt>
                <c:pt idx="46243">
                  <c:v>1.50491675885923E6</c:v>
                </c:pt>
                <c:pt idx="46244">
                  <c:v>1.45208748194432E6</c:v>
                </c:pt>
                <c:pt idx="46245">
                  <c:v>1.46678775721526E6</c:v>
                </c:pt>
                <c:pt idx="46246">
                  <c:v>1.50764178678112E6</c:v>
                </c:pt>
                <c:pt idx="46247">
                  <c:v>1.48519772084028E6</c:v>
                </c:pt>
                <c:pt idx="46248">
                  <c:v>1.53270888020176E6</c:v>
                </c:pt>
                <c:pt idx="46249">
                  <c:v>1.43652242496046E6</c:v>
                </c:pt>
                <c:pt idx="46250">
                  <c:v>1.65626151836519E6</c:v>
                </c:pt>
                <c:pt idx="46251">
                  <c:v>1.88295183984582E6</c:v>
                </c:pt>
                <c:pt idx="46252">
                  <c:v>1.83303116335125E6</c:v>
                </c:pt>
                <c:pt idx="46253">
                  <c:v>1.81903733131334E6</c:v>
                </c:pt>
                <c:pt idx="46254">
                  <c:v>1.77966889383337E6</c:v>
                </c:pt>
                <c:pt idx="46255">
                  <c:v>1.77051298610768E6</c:v>
                </c:pt>
                <c:pt idx="46256">
                  <c:v>1.78980784736702E6</c:v>
                </c:pt>
                <c:pt idx="46257">
                  <c:v>1.84775262462662E6</c:v>
                </c:pt>
                <c:pt idx="46258">
                  <c:v>1.6958397968306E6</c:v>
                </c:pt>
                <c:pt idx="46259">
                  <c:v>1.52238464266387E6</c:v>
                </c:pt>
                <c:pt idx="46260">
                  <c:v>1.50238803768908E6</c:v>
                </c:pt>
                <c:pt idx="46261">
                  <c:v>1.46277169794855E6</c:v>
                </c:pt>
                <c:pt idx="46262">
                  <c:v>1.415463234308E6</c:v>
                </c:pt>
                <c:pt idx="46263">
                  <c:v>1.41462059704738E6</c:v>
                </c:pt>
                <c:pt idx="46264">
                  <c:v>1.4647312161733E6</c:v>
                </c:pt>
                <c:pt idx="46265">
                  <c:v>1.42241548041238E6</c:v>
                </c:pt>
                <c:pt idx="46266">
                  <c:v>1.46621217127518E6</c:v>
                </c:pt>
                <c:pt idx="46267">
                  <c:v>1.33405666309601E6</c:v>
                </c:pt>
                <c:pt idx="46268">
                  <c:v>1.39048263339256E6</c:v>
                </c:pt>
                <c:pt idx="46269">
                  <c:v>1.34485800412904E6</c:v>
                </c:pt>
                <c:pt idx="46270">
                  <c:v>1.32323166873869E6</c:v>
                </c:pt>
                <c:pt idx="46271">
                  <c:v>1.36238170074865E6</c:v>
                </c:pt>
                <c:pt idx="46272">
                  <c:v>1.28873741472017E6</c:v>
                </c:pt>
                <c:pt idx="46273">
                  <c:v>1.34156769194032E6</c:v>
                </c:pt>
                <c:pt idx="46274">
                  <c:v>1.31187068242502E6</c:v>
                </c:pt>
                <c:pt idx="46275">
                  <c:v>1.39028686409758E6</c:v>
                </c:pt>
                <c:pt idx="46276">
                  <c:v>1.35997912665748E6</c:v>
                </c:pt>
                <c:pt idx="46277">
                  <c:v>1.46934419857333E6</c:v>
                </c:pt>
                <c:pt idx="46278">
                  <c:v>1.53453047309301E6</c:v>
                </c:pt>
                <c:pt idx="46279">
                  <c:v>1.3466237726217E6</c:v>
                </c:pt>
                <c:pt idx="46280">
                  <c:v>1.34855796847501E6</c:v>
                </c:pt>
                <c:pt idx="46281">
                  <c:v>1.39750861481195E6</c:v>
                </c:pt>
                <c:pt idx="46282">
                  <c:v>1.33813195434364E6</c:v>
                </c:pt>
                <c:pt idx="46283">
                  <c:v>1.30049792778785E6</c:v>
                </c:pt>
                <c:pt idx="46284">
                  <c:v>1.34671842097438E6</c:v>
                </c:pt>
                <c:pt idx="46285">
                  <c:v>1.32014099923822E6</c:v>
                </c:pt>
                <c:pt idx="46286">
                  <c:v>1.40176523454668E6</c:v>
                </c:pt>
                <c:pt idx="46287">
                  <c:v>1.32171559531136E6</c:v>
                </c:pt>
                <c:pt idx="46288">
                  <c:v>1.40979721401334E6</c:v>
                </c:pt>
                <c:pt idx="46289">
                  <c:v>1.32041196832487E6</c:v>
                </c:pt>
                <c:pt idx="46290">
                  <c:v>1.39494026912652E6</c:v>
                </c:pt>
                <c:pt idx="46291">
                  <c:v>1.3648898651914E6</c:v>
                </c:pt>
                <c:pt idx="46292">
                  <c:v>1.31480495534242E6</c:v>
                </c:pt>
                <c:pt idx="46293">
                  <c:v>1.32893673788518E6</c:v>
                </c:pt>
                <c:pt idx="46294">
                  <c:v>1.3125023511985E6</c:v>
                </c:pt>
                <c:pt idx="46295">
                  <c:v>1.34193857339786E6</c:v>
                </c:pt>
                <c:pt idx="46296">
                  <c:v>1.29594713528385E6</c:v>
                </c:pt>
                <c:pt idx="46297">
                  <c:v>1.29402876567559E6</c:v>
                </c:pt>
                <c:pt idx="46298">
                  <c:v>1.38723058215559E6</c:v>
                </c:pt>
                <c:pt idx="46299">
                  <c:v>1.38125814318802E6</c:v>
                </c:pt>
                <c:pt idx="46300">
                  <c:v>1.3828532514225E6</c:v>
                </c:pt>
                <c:pt idx="46301">
                  <c:v>1.35901665866191E6</c:v>
                </c:pt>
                <c:pt idx="46302">
                  <c:v>1.37823156380057E6</c:v>
                </c:pt>
                <c:pt idx="46303">
                  <c:v>1.34873868512932E6</c:v>
                </c:pt>
                <c:pt idx="46304">
                  <c:v>1.67899703113727E6</c:v>
                </c:pt>
                <c:pt idx="46305">
                  <c:v>1.32548482455675E6</c:v>
                </c:pt>
                <c:pt idx="46306">
                  <c:v>1.36109409303004E6</c:v>
                </c:pt>
                <c:pt idx="46307">
                  <c:v>1.3256231485657E6</c:v>
                </c:pt>
                <c:pt idx="46308">
                  <c:v>1.32640012062895E6</c:v>
                </c:pt>
                <c:pt idx="46309">
                  <c:v>1.36621256272187E6</c:v>
                </c:pt>
                <c:pt idx="46310">
                  <c:v>1.37888665707377E6</c:v>
                </c:pt>
                <c:pt idx="46311">
                  <c:v>1.32837003132553E6</c:v>
                </c:pt>
                <c:pt idx="46312">
                  <c:v>1.32745313833746E6</c:v>
                </c:pt>
                <c:pt idx="46313">
                  <c:v>1.31024807154344E6</c:v>
                </c:pt>
                <c:pt idx="46314">
                  <c:v>1.40527038876854E6</c:v>
                </c:pt>
                <c:pt idx="46315">
                  <c:v>1.5920775723932E6</c:v>
                </c:pt>
                <c:pt idx="46316">
                  <c:v>1.33029190946046E6</c:v>
                </c:pt>
                <c:pt idx="46317">
                  <c:v>1.32218394893072E6</c:v>
                </c:pt>
                <c:pt idx="46318">
                  <c:v>1.37247495807062E6</c:v>
                </c:pt>
                <c:pt idx="46319">
                  <c:v>1.62141170480153E6</c:v>
                </c:pt>
                <c:pt idx="46320">
                  <c:v>1.47470143747058E6</c:v>
                </c:pt>
                <c:pt idx="46321">
                  <c:v>1.37821946787827E6</c:v>
                </c:pt>
                <c:pt idx="46322">
                  <c:v>1.4121564772874E6</c:v>
                </c:pt>
                <c:pt idx="46323">
                  <c:v>1.3825853620197E6</c:v>
                </c:pt>
                <c:pt idx="46324">
                  <c:v>1.35374148458142E6</c:v>
                </c:pt>
                <c:pt idx="46325">
                  <c:v>1.35349366764072E6</c:v>
                </c:pt>
                <c:pt idx="46326">
                  <c:v>1.39516425258122E6</c:v>
                </c:pt>
                <c:pt idx="46327">
                  <c:v>1.37396673610831E6</c:v>
                </c:pt>
                <c:pt idx="46328">
                  <c:v>1.4202361372543E6</c:v>
                </c:pt>
                <c:pt idx="46329">
                  <c:v>1.30584363357238E6</c:v>
                </c:pt>
                <c:pt idx="46330">
                  <c:v>1.34560473693392E6</c:v>
                </c:pt>
                <c:pt idx="46331">
                  <c:v>1.41961891626003E6</c:v>
                </c:pt>
                <c:pt idx="46332">
                  <c:v>1.3993836984536E6</c:v>
                </c:pt>
                <c:pt idx="46333">
                  <c:v>1.45024635804232E6</c:v>
                </c:pt>
                <c:pt idx="46334">
                  <c:v>1.90617036861406E6</c:v>
                </c:pt>
                <c:pt idx="46335">
                  <c:v>1.34849592513172E6</c:v>
                </c:pt>
                <c:pt idx="46336">
                  <c:v>1.3498415686142E6</c:v>
                </c:pt>
                <c:pt idx="46337">
                  <c:v>1.34979875888029E6</c:v>
                </c:pt>
                <c:pt idx="46338">
                  <c:v>1.30823896337457E6</c:v>
                </c:pt>
                <c:pt idx="46339">
                  <c:v>1.52142496138446E6</c:v>
                </c:pt>
                <c:pt idx="46340">
                  <c:v>1.41318324045669E6</c:v>
                </c:pt>
                <c:pt idx="46341">
                  <c:v>1.42384468331614E6</c:v>
                </c:pt>
                <c:pt idx="46342">
                  <c:v>1.35616074817667E6</c:v>
                </c:pt>
                <c:pt idx="46343">
                  <c:v>1.36979736776483E6</c:v>
                </c:pt>
                <c:pt idx="46344">
                  <c:v>1.31606688782967E6</c:v>
                </c:pt>
                <c:pt idx="46345">
                  <c:v>1.37464028268876E6</c:v>
                </c:pt>
                <c:pt idx="46346">
                  <c:v>1.75120404605455E6</c:v>
                </c:pt>
                <c:pt idx="46347">
                  <c:v>1.34789103155287E6</c:v>
                </c:pt>
                <c:pt idx="46348">
                  <c:v>1.4743933719003E6</c:v>
                </c:pt>
                <c:pt idx="46349">
                  <c:v>1.59165641105071E6</c:v>
                </c:pt>
                <c:pt idx="46350">
                  <c:v>1.47428996689574E6</c:v>
                </c:pt>
                <c:pt idx="46351">
                  <c:v>1.59973572223084E6</c:v>
                </c:pt>
                <c:pt idx="46352">
                  <c:v>1.89393856240887E6</c:v>
                </c:pt>
                <c:pt idx="46353">
                  <c:v>1.65715416557642E6</c:v>
                </c:pt>
                <c:pt idx="46354">
                  <c:v>1.50288852257751E6</c:v>
                </c:pt>
                <c:pt idx="46355">
                  <c:v>1.59854722193445E6</c:v>
                </c:pt>
                <c:pt idx="46356">
                  <c:v>1.55281572437978E6</c:v>
                </c:pt>
                <c:pt idx="46357">
                  <c:v>1.72922794753113E6</c:v>
                </c:pt>
                <c:pt idx="46358">
                  <c:v>1.74377340936628E6</c:v>
                </c:pt>
                <c:pt idx="46359">
                  <c:v>1.79399398614309E6</c:v>
                </c:pt>
                <c:pt idx="46360">
                  <c:v>1.76665968799392E6</c:v>
                </c:pt>
                <c:pt idx="46361">
                  <c:v>1.79776005417852E6</c:v>
                </c:pt>
                <c:pt idx="46362">
                  <c:v>1.8372493655489E6</c:v>
                </c:pt>
                <c:pt idx="46363">
                  <c:v>1.72719478041989E6</c:v>
                </c:pt>
                <c:pt idx="46364">
                  <c:v>1.75765692133795E6</c:v>
                </c:pt>
                <c:pt idx="46365">
                  <c:v>1.76835674303821E6</c:v>
                </c:pt>
                <c:pt idx="46366">
                  <c:v>1.71895522408506E6</c:v>
                </c:pt>
                <c:pt idx="46367">
                  <c:v>1.65783943150295E6</c:v>
                </c:pt>
                <c:pt idx="46368">
                  <c:v>1.66650169003388E6</c:v>
                </c:pt>
                <c:pt idx="46369">
                  <c:v>1.66326328972621E6</c:v>
                </c:pt>
                <c:pt idx="46370">
                  <c:v>1.68596027779155E6</c:v>
                </c:pt>
                <c:pt idx="46371">
                  <c:v>1.76739086738096E6</c:v>
                </c:pt>
                <c:pt idx="46372">
                  <c:v>1.65472424681274E6</c:v>
                </c:pt>
                <c:pt idx="46373">
                  <c:v>1.5916550756802E6</c:v>
                </c:pt>
                <c:pt idx="46374">
                  <c:v>1.45789132361659E6</c:v>
                </c:pt>
                <c:pt idx="46375">
                  <c:v>1.48973770082372E6</c:v>
                </c:pt>
                <c:pt idx="46376">
                  <c:v>1.45014229959154E6</c:v>
                </c:pt>
                <c:pt idx="46377">
                  <c:v>1.47393122184221E6</c:v>
                </c:pt>
                <c:pt idx="46378">
                  <c:v>1.50575113038902E6</c:v>
                </c:pt>
                <c:pt idx="46379">
                  <c:v>1.45469252592788E6</c:v>
                </c:pt>
                <c:pt idx="46380">
                  <c:v>1.44865042217492E6</c:v>
                </c:pt>
                <c:pt idx="46381">
                  <c:v>1.5234175097549E6</c:v>
                </c:pt>
                <c:pt idx="46382">
                  <c:v>1.52355541799464E6</c:v>
                </c:pt>
                <c:pt idx="46383">
                  <c:v>1.60285976209197E6</c:v>
                </c:pt>
                <c:pt idx="46384">
                  <c:v>1.4876617087868E6</c:v>
                </c:pt>
                <c:pt idx="46385">
                  <c:v>1.95617927102914E6</c:v>
                </c:pt>
                <c:pt idx="46386">
                  <c:v>1.45637580885989E6</c:v>
                </c:pt>
                <c:pt idx="46387">
                  <c:v>1.48219888918098E6</c:v>
                </c:pt>
                <c:pt idx="46388">
                  <c:v>1.76755675952393E6</c:v>
                </c:pt>
                <c:pt idx="46389">
                  <c:v>1.71516929875497E6</c:v>
                </c:pt>
                <c:pt idx="46390">
                  <c:v>1.59371677827644E6</c:v>
                </c:pt>
                <c:pt idx="46391">
                  <c:v>1.71484971217549E6</c:v>
                </c:pt>
                <c:pt idx="46392">
                  <c:v>1.72061785224068E6</c:v>
                </c:pt>
                <c:pt idx="46393">
                  <c:v>1.63956290860325E6</c:v>
                </c:pt>
                <c:pt idx="46394">
                  <c:v>1.65627938294811E6</c:v>
                </c:pt>
                <c:pt idx="46395">
                  <c:v>1.6675451478156E6</c:v>
                </c:pt>
                <c:pt idx="46396">
                  <c:v>1.78040581881767E6</c:v>
                </c:pt>
                <c:pt idx="46397">
                  <c:v>1.95015522454116E6</c:v>
                </c:pt>
                <c:pt idx="46398">
                  <c:v>1.73450413502917E6</c:v>
                </c:pt>
                <c:pt idx="46399">
                  <c:v>1.65462497272376E6</c:v>
                </c:pt>
                <c:pt idx="46400">
                  <c:v>1.86997124673863E6</c:v>
                </c:pt>
                <c:pt idx="46401">
                  <c:v>1.76223821138731E6</c:v>
                </c:pt>
                <c:pt idx="46402">
                  <c:v>1.68228595287714E6</c:v>
                </c:pt>
                <c:pt idx="46403">
                  <c:v>1.81504349605148E6</c:v>
                </c:pt>
                <c:pt idx="46404">
                  <c:v>1.58384761342344E6</c:v>
                </c:pt>
                <c:pt idx="46405">
                  <c:v>1.7072109194549E6</c:v>
                </c:pt>
                <c:pt idx="46406">
                  <c:v>1.5736271884391E6</c:v>
                </c:pt>
                <c:pt idx="46407">
                  <c:v>1.63826257195528E6</c:v>
                </c:pt>
                <c:pt idx="46408">
                  <c:v>1.6103005090137E6</c:v>
                </c:pt>
                <c:pt idx="46409">
                  <c:v>1.62780552366715E6</c:v>
                </c:pt>
                <c:pt idx="46410">
                  <c:v>1.69825196429443E6</c:v>
                </c:pt>
                <c:pt idx="46411">
                  <c:v>1.69440832233814E6</c:v>
                </c:pt>
                <c:pt idx="46412">
                  <c:v>1.61015979788546E6</c:v>
                </c:pt>
                <c:pt idx="46413">
                  <c:v>1.55806234055296E6</c:v>
                </c:pt>
                <c:pt idx="46414">
                  <c:v>2.16401570144444E6</c:v>
                </c:pt>
                <c:pt idx="46415">
                  <c:v>1.57411211551705E6</c:v>
                </c:pt>
                <c:pt idx="46416">
                  <c:v>1.5929485689193E6</c:v>
                </c:pt>
                <c:pt idx="46417">
                  <c:v>1.7123279155761E6</c:v>
                </c:pt>
                <c:pt idx="46418">
                  <c:v>1.62828084911035E6</c:v>
                </c:pt>
                <c:pt idx="46419">
                  <c:v>1.56667782949426E6</c:v>
                </c:pt>
                <c:pt idx="46420">
                  <c:v>1.63684070153432E6</c:v>
                </c:pt>
                <c:pt idx="46421">
                  <c:v>1.66165830673155E6</c:v>
                </c:pt>
                <c:pt idx="46422">
                  <c:v>1.60083761858417E6</c:v>
                </c:pt>
                <c:pt idx="46423">
                  <c:v>1.58705347760517E6</c:v>
                </c:pt>
                <c:pt idx="46424">
                  <c:v>1.55458819117133E6</c:v>
                </c:pt>
                <c:pt idx="46425">
                  <c:v>1.59518537345002E6</c:v>
                </c:pt>
                <c:pt idx="46426">
                  <c:v>1.62764849958392E6</c:v>
                </c:pt>
                <c:pt idx="46427">
                  <c:v>1.61865267370262E6</c:v>
                </c:pt>
                <c:pt idx="46428">
                  <c:v>1.59893654488832E6</c:v>
                </c:pt>
                <c:pt idx="46429">
                  <c:v>1.61184198294058E6</c:v>
                </c:pt>
                <c:pt idx="46430">
                  <c:v>1.67339543616532E6</c:v>
                </c:pt>
                <c:pt idx="46431">
                  <c:v>1.61699641578996E6</c:v>
                </c:pt>
                <c:pt idx="46432">
                  <c:v>1.61991480164068E6</c:v>
                </c:pt>
                <c:pt idx="46433">
                  <c:v>1.55540844085122E6</c:v>
                </c:pt>
                <c:pt idx="46434">
                  <c:v>1.50781203166495E6</c:v>
                </c:pt>
                <c:pt idx="46435">
                  <c:v>1.6698945844581E6</c:v>
                </c:pt>
                <c:pt idx="46436">
                  <c:v>2.37451659066377E6</c:v>
                </c:pt>
                <c:pt idx="46437">
                  <c:v>2.41517590521817E6</c:v>
                </c:pt>
                <c:pt idx="46438">
                  <c:v>2.22877308147823E6</c:v>
                </c:pt>
                <c:pt idx="46439">
                  <c:v>1.55490957535251E6</c:v>
                </c:pt>
                <c:pt idx="46440">
                  <c:v>1.5532213080041E6</c:v>
                </c:pt>
                <c:pt idx="46441">
                  <c:v>1.54457190951643E6</c:v>
                </c:pt>
                <c:pt idx="46442">
                  <c:v>1.54101753608144E6</c:v>
                </c:pt>
                <c:pt idx="46443">
                  <c:v>1.50114857751533E6</c:v>
                </c:pt>
                <c:pt idx="46444">
                  <c:v>1.49286853628867E6</c:v>
                </c:pt>
                <c:pt idx="46445">
                  <c:v>1.47891057406789E6</c:v>
                </c:pt>
                <c:pt idx="46446">
                  <c:v>1.6534672041799E6</c:v>
                </c:pt>
                <c:pt idx="46447">
                  <c:v>1.6305625547823E6</c:v>
                </c:pt>
                <c:pt idx="46448">
                  <c:v>1.52131503816401E6</c:v>
                </c:pt>
                <c:pt idx="46449">
                  <c:v>1.45925618287171E6</c:v>
                </c:pt>
                <c:pt idx="46450">
                  <c:v>1.48901824670203E6</c:v>
                </c:pt>
                <c:pt idx="46451">
                  <c:v>1.39226207439491E6</c:v>
                </c:pt>
                <c:pt idx="46452">
                  <c:v>1.64149829678218E6</c:v>
                </c:pt>
                <c:pt idx="46453">
                  <c:v>1.527410109614E6</c:v>
                </c:pt>
                <c:pt idx="46454">
                  <c:v>1.4035165758627E6</c:v>
                </c:pt>
                <c:pt idx="46455">
                  <c:v>1.40214695211569E6</c:v>
                </c:pt>
                <c:pt idx="46456">
                  <c:v>1.43201668276167E6</c:v>
                </c:pt>
                <c:pt idx="46457">
                  <c:v>1.4479896645997E6</c:v>
                </c:pt>
                <c:pt idx="46458">
                  <c:v>1.42679916822901E6</c:v>
                </c:pt>
                <c:pt idx="46459">
                  <c:v>1.44135480540636E6</c:v>
                </c:pt>
                <c:pt idx="46460">
                  <c:v>1.51882736654798E6</c:v>
                </c:pt>
                <c:pt idx="46461">
                  <c:v>1.5945594091549E6</c:v>
                </c:pt>
                <c:pt idx="46462">
                  <c:v>1.63136921336177E6</c:v>
                </c:pt>
                <c:pt idx="46463">
                  <c:v>1.62247757510242E6</c:v>
                </c:pt>
                <c:pt idx="46464">
                  <c:v>1.57187702303686E6</c:v>
                </c:pt>
                <c:pt idx="46465">
                  <c:v>1.42675078004682E6</c:v>
                </c:pt>
                <c:pt idx="46466">
                  <c:v>1.46552796281034E6</c:v>
                </c:pt>
                <c:pt idx="46467">
                  <c:v>1.46530529806729E6</c:v>
                </c:pt>
                <c:pt idx="46468">
                  <c:v>1.59323878303932E6</c:v>
                </c:pt>
                <c:pt idx="46469">
                  <c:v>1.42018382388431E6</c:v>
                </c:pt>
                <c:pt idx="46470">
                  <c:v>1.48449834715832E6</c:v>
                </c:pt>
                <c:pt idx="46471">
                  <c:v>1.39106250962786E6</c:v>
                </c:pt>
                <c:pt idx="46472">
                  <c:v>1.48750213139486E6</c:v>
                </c:pt>
                <c:pt idx="46473">
                  <c:v>1.4306963812626E6</c:v>
                </c:pt>
                <c:pt idx="46474">
                  <c:v>1.36884653614791E6</c:v>
                </c:pt>
                <c:pt idx="46475">
                  <c:v>1.33688871552051E6</c:v>
                </c:pt>
                <c:pt idx="46476">
                  <c:v>1.3600919754586E6</c:v>
                </c:pt>
                <c:pt idx="46477">
                  <c:v>1.45661960100218E6</c:v>
                </c:pt>
                <c:pt idx="46478">
                  <c:v>1.52141122613337E6</c:v>
                </c:pt>
                <c:pt idx="46479">
                  <c:v>1.43245174512253E6</c:v>
                </c:pt>
                <c:pt idx="46480">
                  <c:v>1.47730663302826E6</c:v>
                </c:pt>
                <c:pt idx="46481">
                  <c:v>1.30696167041012E6</c:v>
                </c:pt>
                <c:pt idx="46482">
                  <c:v>1.41149320258182E6</c:v>
                </c:pt>
                <c:pt idx="46483">
                  <c:v>1.32635615363516E6</c:v>
                </c:pt>
                <c:pt idx="46484">
                  <c:v>1.31772176750005E6</c:v>
                </c:pt>
                <c:pt idx="46485">
                  <c:v>1.41076688401825E6</c:v>
                </c:pt>
                <c:pt idx="46486">
                  <c:v>1.31154222731284E6</c:v>
                </c:pt>
                <c:pt idx="46487">
                  <c:v>1.29621699071896E6</c:v>
                </c:pt>
                <c:pt idx="46488">
                  <c:v>1.31804063581985E6</c:v>
                </c:pt>
                <c:pt idx="46489">
                  <c:v>1.29543763363998E6</c:v>
                </c:pt>
                <c:pt idx="46490">
                  <c:v>1.40717004952848E6</c:v>
                </c:pt>
                <c:pt idx="46491">
                  <c:v>1.29302989843008E6</c:v>
                </c:pt>
                <c:pt idx="46492">
                  <c:v>1.34256314792529E6</c:v>
                </c:pt>
                <c:pt idx="46493">
                  <c:v>1.35286365533264E6</c:v>
                </c:pt>
                <c:pt idx="46494">
                  <c:v>1.29887271569414E6</c:v>
                </c:pt>
                <c:pt idx="46495">
                  <c:v>1.31993420778683E6</c:v>
                </c:pt>
                <c:pt idx="46496">
                  <c:v>1.34098507495064E6</c:v>
                </c:pt>
                <c:pt idx="46497">
                  <c:v>1.32722815889564E6</c:v>
                </c:pt>
                <c:pt idx="46498">
                  <c:v>1.29670659317027E6</c:v>
                </c:pt>
                <c:pt idx="46499">
                  <c:v>1.37269286876096E6</c:v>
                </c:pt>
                <c:pt idx="46500">
                  <c:v>1.39581208940316E6</c:v>
                </c:pt>
                <c:pt idx="46501">
                  <c:v>1.78206264077498E6</c:v>
                </c:pt>
                <c:pt idx="46502">
                  <c:v>1.58308651152984E6</c:v>
                </c:pt>
                <c:pt idx="46503">
                  <c:v>1.63402934444079E6</c:v>
                </c:pt>
                <c:pt idx="46504">
                  <c:v>1.65215070712839E6</c:v>
                </c:pt>
                <c:pt idx="46505">
                  <c:v>1.65601521937501E6</c:v>
                </c:pt>
                <c:pt idx="46506">
                  <c:v>1.55547917908891E6</c:v>
                </c:pt>
                <c:pt idx="46507">
                  <c:v>1.5551037743441E6</c:v>
                </c:pt>
                <c:pt idx="46508">
                  <c:v>1.54567912277671E6</c:v>
                </c:pt>
                <c:pt idx="46509">
                  <c:v>1.58262562897506E6</c:v>
                </c:pt>
                <c:pt idx="46510">
                  <c:v>1.5074466671632E6</c:v>
                </c:pt>
                <c:pt idx="46511">
                  <c:v>1.30823018176401E6</c:v>
                </c:pt>
                <c:pt idx="46512">
                  <c:v>1.41205935854393E6</c:v>
                </c:pt>
                <c:pt idx="46513">
                  <c:v>1.3480079712298E6</c:v>
                </c:pt>
                <c:pt idx="46514">
                  <c:v>1.34551278032167E6</c:v>
                </c:pt>
                <c:pt idx="46515">
                  <c:v>1.32672962599715E6</c:v>
                </c:pt>
                <c:pt idx="46516">
                  <c:v>1.35671553942537E6</c:v>
                </c:pt>
                <c:pt idx="46517">
                  <c:v>1.33201349777011E6</c:v>
                </c:pt>
                <c:pt idx="46518">
                  <c:v>1.33734498536665E6</c:v>
                </c:pt>
                <c:pt idx="46519">
                  <c:v>1.31677094547863E6</c:v>
                </c:pt>
                <c:pt idx="46520">
                  <c:v>1.41541025947083E6</c:v>
                </c:pt>
                <c:pt idx="46521">
                  <c:v>1.33871243019087E6</c:v>
                </c:pt>
                <c:pt idx="46522">
                  <c:v>1.3543415407583E6</c:v>
                </c:pt>
                <c:pt idx="46523">
                  <c:v>1.37824390519912E6</c:v>
                </c:pt>
                <c:pt idx="46524">
                  <c:v>1.34880181939546E6</c:v>
                </c:pt>
                <c:pt idx="46525">
                  <c:v>1.31642986824512E6</c:v>
                </c:pt>
                <c:pt idx="46526">
                  <c:v>1.34527516292077E6</c:v>
                </c:pt>
                <c:pt idx="46527">
                  <c:v>1.32182729278866E6</c:v>
                </c:pt>
                <c:pt idx="46528">
                  <c:v>1.34295533623657E6</c:v>
                </c:pt>
                <c:pt idx="46529">
                  <c:v>1.37212049879552E6</c:v>
                </c:pt>
                <c:pt idx="46530">
                  <c:v>1.38857131412647E6</c:v>
                </c:pt>
                <c:pt idx="46531">
                  <c:v>1.31181207143747E6</c:v>
                </c:pt>
                <c:pt idx="46532">
                  <c:v>1.37407527576585E6</c:v>
                </c:pt>
                <c:pt idx="46533">
                  <c:v>1.3462974525405E6</c:v>
                </c:pt>
                <c:pt idx="46534">
                  <c:v>1.36277364887429E6</c:v>
                </c:pt>
                <c:pt idx="46535">
                  <c:v>1.30930500768113E6</c:v>
                </c:pt>
                <c:pt idx="46536">
                  <c:v>1.31358162887261E6</c:v>
                </c:pt>
                <c:pt idx="46537">
                  <c:v>1.33440688331327E6</c:v>
                </c:pt>
                <c:pt idx="46538">
                  <c:v>1.35239748133447E6</c:v>
                </c:pt>
                <c:pt idx="46539">
                  <c:v>1.42398563320506E6</c:v>
                </c:pt>
                <c:pt idx="46540">
                  <c:v>1.31999366786936E6</c:v>
                </c:pt>
                <c:pt idx="46541">
                  <c:v>1.38372381689239E6</c:v>
                </c:pt>
                <c:pt idx="46542">
                  <c:v>1.37729581021041E6</c:v>
                </c:pt>
                <c:pt idx="46543">
                  <c:v>1.31857396034668E6</c:v>
                </c:pt>
                <c:pt idx="46544">
                  <c:v>1.40831295082585E6</c:v>
                </c:pt>
                <c:pt idx="46545">
                  <c:v>1.43354149274499E6</c:v>
                </c:pt>
                <c:pt idx="46546">
                  <c:v>1.33836748397513E6</c:v>
                </c:pt>
                <c:pt idx="46547">
                  <c:v>1.36954602235534E6</c:v>
                </c:pt>
                <c:pt idx="46548">
                  <c:v>1.32894475917365E6</c:v>
                </c:pt>
                <c:pt idx="46549">
                  <c:v>1.42664044874739E6</c:v>
                </c:pt>
                <c:pt idx="46550">
                  <c:v>1.32500365370934E6</c:v>
                </c:pt>
                <c:pt idx="46551">
                  <c:v>1.43533046981059E6</c:v>
                </c:pt>
                <c:pt idx="46552">
                  <c:v>1.39942809039274E6</c:v>
                </c:pt>
                <c:pt idx="46553">
                  <c:v>1.3435184350551E6</c:v>
                </c:pt>
                <c:pt idx="46554">
                  <c:v>1.39209342599248E6</c:v>
                </c:pt>
                <c:pt idx="46555">
                  <c:v>1.38440821186105E6</c:v>
                </c:pt>
                <c:pt idx="46556">
                  <c:v>1.3598063478606E6</c:v>
                </c:pt>
                <c:pt idx="46557">
                  <c:v>1.37103768778E6</c:v>
                </c:pt>
                <c:pt idx="46558">
                  <c:v>1.57241254480863E6</c:v>
                </c:pt>
                <c:pt idx="46559">
                  <c:v>1.59781404895722E6</c:v>
                </c:pt>
                <c:pt idx="46560">
                  <c:v>1.34951202166693E6</c:v>
                </c:pt>
                <c:pt idx="46561">
                  <c:v>1.42827408938974E6</c:v>
                </c:pt>
                <c:pt idx="46562">
                  <c:v>1.53899531875948E6</c:v>
                </c:pt>
                <c:pt idx="46563">
                  <c:v>1.50758243099063E6</c:v>
                </c:pt>
                <c:pt idx="46564">
                  <c:v>1.55843404211324E6</c:v>
                </c:pt>
                <c:pt idx="46565">
                  <c:v>1.53432798976407E6</c:v>
                </c:pt>
                <c:pt idx="46566">
                  <c:v>1.5358446713712E6</c:v>
                </c:pt>
                <c:pt idx="46567">
                  <c:v>1.52045219031478E6</c:v>
                </c:pt>
                <c:pt idx="46568">
                  <c:v>1.71524589352562E6</c:v>
                </c:pt>
                <c:pt idx="46569">
                  <c:v>1.85197151639363E6</c:v>
                </c:pt>
                <c:pt idx="46570">
                  <c:v>1.8646217926953E6</c:v>
                </c:pt>
                <c:pt idx="46571">
                  <c:v>1.72188935686654E6</c:v>
                </c:pt>
                <c:pt idx="46572">
                  <c:v>1.55209315135672E6</c:v>
                </c:pt>
                <c:pt idx="46573">
                  <c:v>1.56415805211064E6</c:v>
                </c:pt>
                <c:pt idx="46574">
                  <c:v>1.51118437669618E6</c:v>
                </c:pt>
                <c:pt idx="46575">
                  <c:v>1.5846083695727E6</c:v>
                </c:pt>
                <c:pt idx="46576">
                  <c:v>1.6390383986535E6</c:v>
                </c:pt>
                <c:pt idx="46577">
                  <c:v>1.61932114706078E6</c:v>
                </c:pt>
                <c:pt idx="46578">
                  <c:v>1.71940528730948E6</c:v>
                </c:pt>
                <c:pt idx="46579">
                  <c:v>1.61940920070579E6</c:v>
                </c:pt>
                <c:pt idx="46580">
                  <c:v>1.63509145330664E6</c:v>
                </c:pt>
                <c:pt idx="46581">
                  <c:v>1.70138307316091E6</c:v>
                </c:pt>
                <c:pt idx="46582">
                  <c:v>1.55932523793509E6</c:v>
                </c:pt>
                <c:pt idx="46583">
                  <c:v>1.55159206085261E6</c:v>
                </c:pt>
                <c:pt idx="46584">
                  <c:v>1.52183909153178E6</c:v>
                </c:pt>
                <c:pt idx="46585">
                  <c:v>1.5720561499722E6</c:v>
                </c:pt>
                <c:pt idx="46586">
                  <c:v>1.51761211893464E6</c:v>
                </c:pt>
                <c:pt idx="46587">
                  <c:v>1.85566556980072E6</c:v>
                </c:pt>
                <c:pt idx="46588">
                  <c:v>1.58107874610142E6</c:v>
                </c:pt>
                <c:pt idx="46589">
                  <c:v>1.55414207636025E6</c:v>
                </c:pt>
                <c:pt idx="46590">
                  <c:v>1.52139929573958E6</c:v>
                </c:pt>
                <c:pt idx="46591">
                  <c:v>1.54141959242083E6</c:v>
                </c:pt>
                <c:pt idx="46592">
                  <c:v>1.57862224670923E6</c:v>
                </c:pt>
                <c:pt idx="46593">
                  <c:v>1.5382815093215E6</c:v>
                </c:pt>
                <c:pt idx="46594">
                  <c:v>1.51361798247398E6</c:v>
                </c:pt>
                <c:pt idx="46595">
                  <c:v>1.36889143936851E6</c:v>
                </c:pt>
                <c:pt idx="46596">
                  <c:v>1.48088724444682E6</c:v>
                </c:pt>
                <c:pt idx="46597">
                  <c:v>1.49266585149107E6</c:v>
                </c:pt>
                <c:pt idx="46598">
                  <c:v>1.78091839296324E6</c:v>
                </c:pt>
                <c:pt idx="46599">
                  <c:v>1.60905502668605E6</c:v>
                </c:pt>
                <c:pt idx="46600">
                  <c:v>1.55363191076921E6</c:v>
                </c:pt>
                <c:pt idx="46601">
                  <c:v>1.60844367913678E6</c:v>
                </c:pt>
                <c:pt idx="46602">
                  <c:v>1.62940500809763E6</c:v>
                </c:pt>
                <c:pt idx="46603">
                  <c:v>1.61444960379989E6</c:v>
                </c:pt>
                <c:pt idx="46604">
                  <c:v>1.56588264355969E6</c:v>
                </c:pt>
                <c:pt idx="46605">
                  <c:v>1.57345372418131E6</c:v>
                </c:pt>
                <c:pt idx="46606">
                  <c:v>1.58254173816926E6</c:v>
                </c:pt>
                <c:pt idx="46607">
                  <c:v>1.69115691631969E6</c:v>
                </c:pt>
                <c:pt idx="46608">
                  <c:v>1.70165960454253E6</c:v>
                </c:pt>
                <c:pt idx="46609">
                  <c:v>1.60461009499631E6</c:v>
                </c:pt>
                <c:pt idx="46610">
                  <c:v>1.57607446601992E6</c:v>
                </c:pt>
                <c:pt idx="46611">
                  <c:v>1.66106659723651E6</c:v>
                </c:pt>
                <c:pt idx="46612">
                  <c:v>1.44658845905056E6</c:v>
                </c:pt>
                <c:pt idx="46613">
                  <c:v>1.44241426324155E6</c:v>
                </c:pt>
                <c:pt idx="46614">
                  <c:v>1.49684810616556E6</c:v>
                </c:pt>
                <c:pt idx="46615">
                  <c:v>1.49721888649167E6</c:v>
                </c:pt>
                <c:pt idx="46616">
                  <c:v>1.42388791666696E6</c:v>
                </c:pt>
                <c:pt idx="46617">
                  <c:v>1.36782987336546E6</c:v>
                </c:pt>
                <c:pt idx="46618">
                  <c:v>1.43031578301219E6</c:v>
                </c:pt>
                <c:pt idx="46619">
                  <c:v>1.41178199909825E6</c:v>
                </c:pt>
                <c:pt idx="46620">
                  <c:v>1.37106079904835E6</c:v>
                </c:pt>
                <c:pt idx="46621">
                  <c:v>1.37854526692017E6</c:v>
                </c:pt>
                <c:pt idx="46622">
                  <c:v>1.43375094944333E6</c:v>
                </c:pt>
                <c:pt idx="46623">
                  <c:v>1.38972274214952E6</c:v>
                </c:pt>
                <c:pt idx="46624">
                  <c:v>2.06685650352671E6</c:v>
                </c:pt>
                <c:pt idx="46625">
                  <c:v>2.13027083742907E6</c:v>
                </c:pt>
                <c:pt idx="46626">
                  <c:v>2.10129108704765E6</c:v>
                </c:pt>
                <c:pt idx="46627">
                  <c:v>2.09912644271914E6</c:v>
                </c:pt>
                <c:pt idx="46628">
                  <c:v>2.3644108166634E6</c:v>
                </c:pt>
                <c:pt idx="46629">
                  <c:v>2.13911963104949E6</c:v>
                </c:pt>
                <c:pt idx="46630">
                  <c:v>1.59756558813416E6</c:v>
                </c:pt>
                <c:pt idx="46631">
                  <c:v>1.70441570670104E6</c:v>
                </c:pt>
                <c:pt idx="46632">
                  <c:v>1.81703160443394E6</c:v>
                </c:pt>
                <c:pt idx="46633">
                  <c:v>1.71078672720316E6</c:v>
                </c:pt>
                <c:pt idx="46634">
                  <c:v>1.61672654795433E6</c:v>
                </c:pt>
                <c:pt idx="46635">
                  <c:v>1.6156619297368E6</c:v>
                </c:pt>
                <c:pt idx="46636">
                  <c:v>1.58769028224883E6</c:v>
                </c:pt>
                <c:pt idx="46637">
                  <c:v>1.57583202222382E6</c:v>
                </c:pt>
                <c:pt idx="46638">
                  <c:v>1.62384670432612E6</c:v>
                </c:pt>
                <c:pt idx="46639">
                  <c:v>1.5400864406104E6</c:v>
                </c:pt>
                <c:pt idx="46640">
                  <c:v>1.5673067699114E6</c:v>
                </c:pt>
                <c:pt idx="46641">
                  <c:v>1.62397376563545E6</c:v>
                </c:pt>
                <c:pt idx="46642">
                  <c:v>1.55671651116042E6</c:v>
                </c:pt>
                <c:pt idx="46643">
                  <c:v>1.47758037639724E6</c:v>
                </c:pt>
                <c:pt idx="46644">
                  <c:v>1.37813175897771E6</c:v>
                </c:pt>
                <c:pt idx="46645">
                  <c:v>1.39077417085099E6</c:v>
                </c:pt>
                <c:pt idx="46646">
                  <c:v>1.39749873733846E6</c:v>
                </c:pt>
                <c:pt idx="46647">
                  <c:v>1.47543008675102E6</c:v>
                </c:pt>
                <c:pt idx="46648">
                  <c:v>1.38322589250777E6</c:v>
                </c:pt>
                <c:pt idx="46649">
                  <c:v>1.43711059475465E6</c:v>
                </c:pt>
                <c:pt idx="46650">
                  <c:v>1.52165054688167E6</c:v>
                </c:pt>
                <c:pt idx="46651">
                  <c:v>1.51115952222377E6</c:v>
                </c:pt>
                <c:pt idx="46652">
                  <c:v>1.46548894973964E6</c:v>
                </c:pt>
                <c:pt idx="46653">
                  <c:v>1.52199796956115E6</c:v>
                </c:pt>
                <c:pt idx="46654">
                  <c:v>1.45884670387297E6</c:v>
                </c:pt>
                <c:pt idx="46655">
                  <c:v>1.42595047943163E6</c:v>
                </c:pt>
                <c:pt idx="46656">
                  <c:v>1.46123053705835E6</c:v>
                </c:pt>
                <c:pt idx="46657">
                  <c:v>1.51792682234375E6</c:v>
                </c:pt>
                <c:pt idx="46658">
                  <c:v>1.50710706892061E6</c:v>
                </c:pt>
                <c:pt idx="46659">
                  <c:v>1.53562547693915E6</c:v>
                </c:pt>
                <c:pt idx="46660">
                  <c:v>1.51662319895871E6</c:v>
                </c:pt>
                <c:pt idx="46661">
                  <c:v>1.60193806829675E6</c:v>
                </c:pt>
                <c:pt idx="46662">
                  <c:v>1.50722978501427E6</c:v>
                </c:pt>
                <c:pt idx="46663">
                  <c:v>1.54233733815516E6</c:v>
                </c:pt>
                <c:pt idx="46664">
                  <c:v>1.54336070972111E6</c:v>
                </c:pt>
                <c:pt idx="46665">
                  <c:v>1.64795328168734E6</c:v>
                </c:pt>
                <c:pt idx="46666">
                  <c:v>1.55439071553664E6</c:v>
                </c:pt>
                <c:pt idx="46667">
                  <c:v>1.55767276683028E6</c:v>
                </c:pt>
                <c:pt idx="46668">
                  <c:v>1.60880006176606E6</c:v>
                </c:pt>
                <c:pt idx="46669">
                  <c:v>1.56115863376962E6</c:v>
                </c:pt>
                <c:pt idx="46670">
                  <c:v>1.60072895181965E6</c:v>
                </c:pt>
                <c:pt idx="46671">
                  <c:v>1.66088218280453E6</c:v>
                </c:pt>
                <c:pt idx="46672">
                  <c:v>1.76948401891987E6</c:v>
                </c:pt>
                <c:pt idx="46673">
                  <c:v>1.71631145686725E6</c:v>
                </c:pt>
                <c:pt idx="46674">
                  <c:v>1.76822572537853E6</c:v>
                </c:pt>
                <c:pt idx="46675">
                  <c:v>1.76574399297054E6</c:v>
                </c:pt>
                <c:pt idx="46676">
                  <c:v>1.74976187072656E6</c:v>
                </c:pt>
                <c:pt idx="46677">
                  <c:v>1.8152174696937E6</c:v>
                </c:pt>
                <c:pt idx="46678">
                  <c:v>1.87137126449854E6</c:v>
                </c:pt>
                <c:pt idx="46679">
                  <c:v>1.76841319820762E6</c:v>
                </c:pt>
                <c:pt idx="46680">
                  <c:v>1.84032230936413E6</c:v>
                </c:pt>
                <c:pt idx="46681">
                  <c:v>1.90012059243189E6</c:v>
                </c:pt>
                <c:pt idx="46682">
                  <c:v>1.91058229035302E6</c:v>
                </c:pt>
                <c:pt idx="46683">
                  <c:v>1.87510209320773E6</c:v>
                </c:pt>
                <c:pt idx="46684">
                  <c:v>1.88004131756861E6</c:v>
                </c:pt>
                <c:pt idx="46685">
                  <c:v>1.85373447684428E6</c:v>
                </c:pt>
                <c:pt idx="46686">
                  <c:v>1.80308471373274E6</c:v>
                </c:pt>
                <c:pt idx="46687">
                  <c:v>1.76526051639363E6</c:v>
                </c:pt>
                <c:pt idx="46688">
                  <c:v>1.83859056156831E6</c:v>
                </c:pt>
                <c:pt idx="46689">
                  <c:v>1.84768764881843E6</c:v>
                </c:pt>
                <c:pt idx="46690">
                  <c:v>1.76700328098647E6</c:v>
                </c:pt>
                <c:pt idx="46691">
                  <c:v>1.80604988289342E6</c:v>
                </c:pt>
                <c:pt idx="46692">
                  <c:v>1.83493078453704E6</c:v>
                </c:pt>
                <c:pt idx="46693">
                  <c:v>1.8089189657212E6</c:v>
                </c:pt>
                <c:pt idx="46694">
                  <c:v>1.78919516160685E6</c:v>
                </c:pt>
                <c:pt idx="46695">
                  <c:v>1.80187000916274E6</c:v>
                </c:pt>
                <c:pt idx="46696">
                  <c:v>1.82356512338254E6</c:v>
                </c:pt>
                <c:pt idx="46697">
                  <c:v>1.81758138109372E6</c:v>
                </c:pt>
                <c:pt idx="46698">
                  <c:v>1.90004582972534E6</c:v>
                </c:pt>
                <c:pt idx="46699">
                  <c:v>1.82057126250583E6</c:v>
                </c:pt>
                <c:pt idx="46700">
                  <c:v>1.90206491236492E6</c:v>
                </c:pt>
                <c:pt idx="46701">
                  <c:v>1.9802151896611E6</c:v>
                </c:pt>
                <c:pt idx="46702">
                  <c:v>1.94985835791916E6</c:v>
                </c:pt>
                <c:pt idx="46703">
                  <c:v>1.92928985655064E6</c:v>
                </c:pt>
                <c:pt idx="46704">
                  <c:v>1.95730541883476E6</c:v>
                </c:pt>
                <c:pt idx="46705">
                  <c:v>1.96208917731999E6</c:v>
                </c:pt>
                <c:pt idx="46706">
                  <c:v>2.07441252818952E6</c:v>
                </c:pt>
                <c:pt idx="46707">
                  <c:v>2.52077319461007E6</c:v>
                </c:pt>
                <c:pt idx="46708">
                  <c:v>2.53552274028763E6</c:v>
                </c:pt>
                <c:pt idx="46709">
                  <c:v>2.47744164996774E6</c:v>
                </c:pt>
                <c:pt idx="46710">
                  <c:v>2.54806804333794E6</c:v>
                </c:pt>
                <c:pt idx="46711">
                  <c:v>2.54974306217814E6</c:v>
                </c:pt>
                <c:pt idx="46712">
                  <c:v>2.51097711825473E6</c:v>
                </c:pt>
                <c:pt idx="46713">
                  <c:v>2.48677481107595E6</c:v>
                </c:pt>
                <c:pt idx="46714">
                  <c:v>2.44880572673423E6</c:v>
                </c:pt>
                <c:pt idx="46715">
                  <c:v>2.48746058894453E6</c:v>
                </c:pt>
                <c:pt idx="46716">
                  <c:v>2.41700844584267E6</c:v>
                </c:pt>
                <c:pt idx="46717">
                  <c:v>2.54312195718505E6</c:v>
                </c:pt>
                <c:pt idx="46718">
                  <c:v>2.53227166415608E6</c:v>
                </c:pt>
                <c:pt idx="46719">
                  <c:v>2.72537434133678E6</c:v>
                </c:pt>
                <c:pt idx="46720">
                  <c:v>2.46914278494812E6</c:v>
                </c:pt>
                <c:pt idx="46721">
                  <c:v>2.36189147815086E6</c:v>
                </c:pt>
                <c:pt idx="46722">
                  <c:v>2.35990172546482E6</c:v>
                </c:pt>
                <c:pt idx="46723">
                  <c:v>2.37141275490142E6</c:v>
                </c:pt>
                <c:pt idx="46724">
                  <c:v>2.38026920872115E6</c:v>
                </c:pt>
                <c:pt idx="46725">
                  <c:v>2.41152131293342E6</c:v>
                </c:pt>
                <c:pt idx="46726">
                  <c:v>2.3935276840477E6</c:v>
                </c:pt>
                <c:pt idx="46727">
                  <c:v>2.40276348392541E6</c:v>
                </c:pt>
                <c:pt idx="46728">
                  <c:v>2.57319863212478E6</c:v>
                </c:pt>
                <c:pt idx="46729">
                  <c:v>2.62103077040803E6</c:v>
                </c:pt>
                <c:pt idx="46730">
                  <c:v>2.53581469291335E6</c:v>
                </c:pt>
                <c:pt idx="46731">
                  <c:v>2.5858614868249E6</c:v>
                </c:pt>
                <c:pt idx="46732">
                  <c:v>2.54015152130746E6</c:v>
                </c:pt>
                <c:pt idx="46733">
                  <c:v>2.63542648880424E6</c:v>
                </c:pt>
                <c:pt idx="46734">
                  <c:v>2.53668981724831E6</c:v>
                </c:pt>
                <c:pt idx="46735">
                  <c:v>2.5737838270999E6</c:v>
                </c:pt>
                <c:pt idx="46736">
                  <c:v>2.53262039465463E6</c:v>
                </c:pt>
                <c:pt idx="46737">
                  <c:v>2.42934650225771E6</c:v>
                </c:pt>
                <c:pt idx="46738">
                  <c:v>2.53946438318236E6</c:v>
                </c:pt>
                <c:pt idx="46739">
                  <c:v>2.85995610298443E6</c:v>
                </c:pt>
                <c:pt idx="46740">
                  <c:v>2.35632429226275E6</c:v>
                </c:pt>
                <c:pt idx="46741">
                  <c:v>2.30477113253662E6</c:v>
                </c:pt>
                <c:pt idx="46742">
                  <c:v>2.27855571929019E6</c:v>
                </c:pt>
                <c:pt idx="46743">
                  <c:v>2.3190572213282E6</c:v>
                </c:pt>
                <c:pt idx="46744">
                  <c:v>2.31170195395605E6</c:v>
                </c:pt>
                <c:pt idx="46745">
                  <c:v>2.18033918734453E6</c:v>
                </c:pt>
                <c:pt idx="46746">
                  <c:v>2.17346515899696E6</c:v>
                </c:pt>
                <c:pt idx="46747">
                  <c:v>2.33232025537537E6</c:v>
                </c:pt>
                <c:pt idx="46748">
                  <c:v>2.1268504168749E6</c:v>
                </c:pt>
                <c:pt idx="46749">
                  <c:v>2.28087701661417E6</c:v>
                </c:pt>
                <c:pt idx="46750">
                  <c:v>2.23875606310616E6</c:v>
                </c:pt>
                <c:pt idx="46751">
                  <c:v>2.19888265188661E6</c:v>
                </c:pt>
                <c:pt idx="46752">
                  <c:v>2.17598267358532E6</c:v>
                </c:pt>
                <c:pt idx="46753">
                  <c:v>2.18048199598045E6</c:v>
                </c:pt>
                <c:pt idx="46754">
                  <c:v>2.19759995470634E6</c:v>
                </c:pt>
                <c:pt idx="46755">
                  <c:v>2.21155733353405E6</c:v>
                </c:pt>
                <c:pt idx="46756">
                  <c:v>2.18166867928976E6</c:v>
                </c:pt>
                <c:pt idx="46757">
                  <c:v>2.26668328267253E6</c:v>
                </c:pt>
                <c:pt idx="46758">
                  <c:v>2.28170236587045E6</c:v>
                </c:pt>
                <c:pt idx="46759">
                  <c:v>2.22457736797627E6</c:v>
                </c:pt>
                <c:pt idx="46760">
                  <c:v>2.24763167043511E6</c:v>
                </c:pt>
                <c:pt idx="46761">
                  <c:v>2.26838417544513E6</c:v>
                </c:pt>
                <c:pt idx="46762">
                  <c:v>2.5533956981101E6</c:v>
                </c:pt>
                <c:pt idx="46763">
                  <c:v>2.74698216486494E6</c:v>
                </c:pt>
                <c:pt idx="46764">
                  <c:v>2.3633931547636E6</c:v>
                </c:pt>
                <c:pt idx="46765">
                  <c:v>2.41944251257727E6</c:v>
                </c:pt>
                <c:pt idx="46766">
                  <c:v>2.37303260935251E6</c:v>
                </c:pt>
                <c:pt idx="46767">
                  <c:v>2.47949279639717E6</c:v>
                </c:pt>
                <c:pt idx="46768">
                  <c:v>2.39457441370874E6</c:v>
                </c:pt>
                <c:pt idx="46769">
                  <c:v>2.4505479433744E6</c:v>
                </c:pt>
                <c:pt idx="46770">
                  <c:v>2.43338810771992E6</c:v>
                </c:pt>
                <c:pt idx="46771">
                  <c:v>2.35941940646565E6</c:v>
                </c:pt>
                <c:pt idx="46772">
                  <c:v>2.42917924638766E6</c:v>
                </c:pt>
                <c:pt idx="46773">
                  <c:v>2.37302961542437E6</c:v>
                </c:pt>
                <c:pt idx="46774">
                  <c:v>2.67748658627306E6</c:v>
                </c:pt>
                <c:pt idx="46775">
                  <c:v>2.35775829895423E6</c:v>
                </c:pt>
                <c:pt idx="46776">
                  <c:v>2.43666812325089E6</c:v>
                </c:pt>
                <c:pt idx="46777">
                  <c:v>2.67591358324898E6</c:v>
                </c:pt>
                <c:pt idx="46778">
                  <c:v>2.3479267682786E6</c:v>
                </c:pt>
                <c:pt idx="46779">
                  <c:v>2.39612855462043E6</c:v>
                </c:pt>
                <c:pt idx="46780">
                  <c:v>2.42440195853677E6</c:v>
                </c:pt>
                <c:pt idx="46781">
                  <c:v>2.34058872362212E6</c:v>
                </c:pt>
                <c:pt idx="46782">
                  <c:v>2.38528339571339E6</c:v>
                </c:pt>
                <c:pt idx="46783">
                  <c:v>2.57931043560935E6</c:v>
                </c:pt>
                <c:pt idx="46784">
                  <c:v>2.6238995443337E6</c:v>
                </c:pt>
                <c:pt idx="46785">
                  <c:v>2.618998716236E6</c:v>
                </c:pt>
                <c:pt idx="46786">
                  <c:v>2.58896268469067E6</c:v>
                </c:pt>
                <c:pt idx="46787">
                  <c:v>2.65594022607314E6</c:v>
                </c:pt>
                <c:pt idx="46788">
                  <c:v>2.72752878269625E6</c:v>
                </c:pt>
                <c:pt idx="46789">
                  <c:v>2.75802577848921E6</c:v>
                </c:pt>
                <c:pt idx="46790">
                  <c:v>2.85372980672617E6</c:v>
                </c:pt>
                <c:pt idx="46791">
                  <c:v>2.9111382932575E6</c:v>
                </c:pt>
                <c:pt idx="46792">
                  <c:v>2.8008160517919E6</c:v>
                </c:pt>
                <c:pt idx="46793">
                  <c:v>2.76023847053283E6</c:v>
                </c:pt>
                <c:pt idx="46794">
                  <c:v>2.7190740636384E6</c:v>
                </c:pt>
                <c:pt idx="46795">
                  <c:v>2.76825944454516E6</c:v>
                </c:pt>
                <c:pt idx="46796">
                  <c:v>2.71316268944574E6</c:v>
                </c:pt>
                <c:pt idx="46797">
                  <c:v>2.78117945029331E6</c:v>
                </c:pt>
                <c:pt idx="46798">
                  <c:v>2.76253919816028E6</c:v>
                </c:pt>
                <c:pt idx="46799">
                  <c:v>2.77301194440592E6</c:v>
                </c:pt>
                <c:pt idx="46800">
                  <c:v>2.78122279546798E6</c:v>
                </c:pt>
                <c:pt idx="46801">
                  <c:v>2.75681481396939E6</c:v>
                </c:pt>
                <c:pt idx="46802">
                  <c:v>2.71551881961922E6</c:v>
                </c:pt>
                <c:pt idx="46803">
                  <c:v>2.84161536070933E6</c:v>
                </c:pt>
                <c:pt idx="46804">
                  <c:v>3.22110038918624E6</c:v>
                </c:pt>
                <c:pt idx="46805">
                  <c:v>2.90890359634666E6</c:v>
                </c:pt>
                <c:pt idx="46806">
                  <c:v>2.93442334776641E6</c:v>
                </c:pt>
                <c:pt idx="46807">
                  <c:v>3.31420129284919E6</c:v>
                </c:pt>
                <c:pt idx="46808">
                  <c:v>3.10027624710333E6</c:v>
                </c:pt>
                <c:pt idx="46809">
                  <c:v>2.96378326300028E6</c:v>
                </c:pt>
                <c:pt idx="46810">
                  <c:v>2.78001417973763E6</c:v>
                </c:pt>
                <c:pt idx="46811">
                  <c:v>3.31420129284919E6</c:v>
                </c:pt>
                <c:pt idx="46812">
                  <c:v>2.40698896015298E6</c:v>
                </c:pt>
                <c:pt idx="46813">
                  <c:v>2.51331705147208E6</c:v>
                </c:pt>
                <c:pt idx="46814">
                  <c:v>2.39937348538636E6</c:v>
                </c:pt>
                <c:pt idx="46815">
                  <c:v>2.4152883770339E6</c:v>
                </c:pt>
                <c:pt idx="46816">
                  <c:v>2.47401969669334E6</c:v>
                </c:pt>
                <c:pt idx="46817">
                  <c:v>2.63050517429397E6</c:v>
                </c:pt>
                <c:pt idx="46818">
                  <c:v>2.7720358699181E6</c:v>
                </c:pt>
                <c:pt idx="46819">
                  <c:v>2.52847829797085E6</c:v>
                </c:pt>
                <c:pt idx="46820">
                  <c:v>2.45376017484018E6</c:v>
                </c:pt>
                <c:pt idx="46821">
                  <c:v>2.29697832100048E6</c:v>
                </c:pt>
                <c:pt idx="46822">
                  <c:v>2.25377469586467E6</c:v>
                </c:pt>
                <c:pt idx="46823">
                  <c:v>2.51544475162608E6</c:v>
                </c:pt>
                <c:pt idx="46824">
                  <c:v>2.44081790884001E6</c:v>
                </c:pt>
                <c:pt idx="46825">
                  <c:v>2.45796744537675E6</c:v>
                </c:pt>
                <c:pt idx="46826">
                  <c:v>2.45432679408535E6</c:v>
                </c:pt>
                <c:pt idx="46827">
                  <c:v>2.45903928370947E6</c:v>
                </c:pt>
                <c:pt idx="46828">
                  <c:v>2.57313430339257E6</c:v>
                </c:pt>
                <c:pt idx="46829">
                  <c:v>2.43648642510512E6</c:v>
                </c:pt>
                <c:pt idx="46830">
                  <c:v>2.46181149987126E6</c:v>
                </c:pt>
                <c:pt idx="46831">
                  <c:v>2.47178209757768E6</c:v>
                </c:pt>
                <c:pt idx="46832">
                  <c:v>2.37399190904171E6</c:v>
                </c:pt>
                <c:pt idx="46833">
                  <c:v>2.32604682538127E6</c:v>
                </c:pt>
                <c:pt idx="46834">
                  <c:v>2.28138030617413E6</c:v>
                </c:pt>
                <c:pt idx="46835">
                  <c:v>2.3225330013155E6</c:v>
                </c:pt>
                <c:pt idx="46836">
                  <c:v>2.29139526677412E6</c:v>
                </c:pt>
                <c:pt idx="46837">
                  <c:v>2.37030273253758E6</c:v>
                </c:pt>
                <c:pt idx="46838">
                  <c:v>2.36101775324411E6</c:v>
                </c:pt>
                <c:pt idx="46839">
                  <c:v>2.28315641625601E6</c:v>
                </c:pt>
                <c:pt idx="46840">
                  <c:v>2.34445101460113E6</c:v>
                </c:pt>
                <c:pt idx="46841">
                  <c:v>2.41932658548798E6</c:v>
                </c:pt>
                <c:pt idx="46842">
                  <c:v>2.29981254067992E6</c:v>
                </c:pt>
                <c:pt idx="46843">
                  <c:v>2.30967404063595E6</c:v>
                </c:pt>
                <c:pt idx="46844">
                  <c:v>2.30885645688988E6</c:v>
                </c:pt>
                <c:pt idx="46845">
                  <c:v>2.24829601949146E6</c:v>
                </c:pt>
                <c:pt idx="46846">
                  <c:v>2.26160211521921E6</c:v>
                </c:pt>
                <c:pt idx="46847">
                  <c:v>2.3073675897317E6</c:v>
                </c:pt>
                <c:pt idx="46848">
                  <c:v>2.24971086883002E6</c:v>
                </c:pt>
                <c:pt idx="46849">
                  <c:v>2.21867908404266E6</c:v>
                </c:pt>
                <c:pt idx="46850">
                  <c:v>2.32517117877734E6</c:v>
                </c:pt>
                <c:pt idx="46851">
                  <c:v>2.37194495837087E6</c:v>
                </c:pt>
                <c:pt idx="46852">
                  <c:v>2.24726283119214E6</c:v>
                </c:pt>
                <c:pt idx="46853">
                  <c:v>2.22236325215425E6</c:v>
                </c:pt>
                <c:pt idx="46854">
                  <c:v>2.2448911828674E6</c:v>
                </c:pt>
                <c:pt idx="46855">
                  <c:v>2.21322492405285E6</c:v>
                </c:pt>
                <c:pt idx="46856">
                  <c:v>2.23769646998828E6</c:v>
                </c:pt>
                <c:pt idx="46857">
                  <c:v>2.25973305477241E6</c:v>
                </c:pt>
                <c:pt idx="46858">
                  <c:v>2.29924227228678E6</c:v>
                </c:pt>
                <c:pt idx="46859">
                  <c:v>2.23457904166853E6</c:v>
                </c:pt>
                <c:pt idx="46860">
                  <c:v>2.34184725507955E6</c:v>
                </c:pt>
                <c:pt idx="46861">
                  <c:v>2.25883142709332E6</c:v>
                </c:pt>
                <c:pt idx="46862">
                  <c:v>2.21602319380765E6</c:v>
                </c:pt>
                <c:pt idx="46863">
                  <c:v>2.33712356153164E6</c:v>
                </c:pt>
                <c:pt idx="46864">
                  <c:v>2.36289642698948E6</c:v>
                </c:pt>
                <c:pt idx="46865">
                  <c:v>2.38552833602986E6</c:v>
                </c:pt>
                <c:pt idx="46866">
                  <c:v>2.34076139062727E6</c:v>
                </c:pt>
                <c:pt idx="46867">
                  <c:v>2.36985156564426E6</c:v>
                </c:pt>
                <c:pt idx="46868">
                  <c:v>2.45986689637383E6</c:v>
                </c:pt>
                <c:pt idx="46869">
                  <c:v>2.3745192924012E6</c:v>
                </c:pt>
                <c:pt idx="46870">
                  <c:v>2.34432157776932E6</c:v>
                </c:pt>
                <c:pt idx="46871">
                  <c:v>2.43975548524512E6</c:v>
                </c:pt>
                <c:pt idx="46872">
                  <c:v>2.37792811413656E6</c:v>
                </c:pt>
                <c:pt idx="46873">
                  <c:v>2.33787121520559E6</c:v>
                </c:pt>
                <c:pt idx="46874">
                  <c:v>2.34870991230197E6</c:v>
                </c:pt>
                <c:pt idx="46875">
                  <c:v>2.35155584220441E6</c:v>
                </c:pt>
                <c:pt idx="46876">
                  <c:v>2.37656347370641E6</c:v>
                </c:pt>
                <c:pt idx="46877">
                  <c:v>2.4243870313665E6</c:v>
                </c:pt>
                <c:pt idx="46878">
                  <c:v>2.297744227683E6</c:v>
                </c:pt>
                <c:pt idx="46879">
                  <c:v>2.34263082340314E6</c:v>
                </c:pt>
                <c:pt idx="46880">
                  <c:v>2.4068930797061E6</c:v>
                </c:pt>
                <c:pt idx="46881">
                  <c:v>2.3912176763479E6</c:v>
                </c:pt>
                <c:pt idx="46882">
                  <c:v>2.33645202828004E6</c:v>
                </c:pt>
                <c:pt idx="46883">
                  <c:v>2.33703735703197E6</c:v>
                </c:pt>
                <c:pt idx="46884">
                  <c:v>2.37591228279331E6</c:v>
                </c:pt>
                <c:pt idx="46885">
                  <c:v>2.36518485111864E6</c:v>
                </c:pt>
                <c:pt idx="46886">
                  <c:v>2.32976333549558E6</c:v>
                </c:pt>
                <c:pt idx="46887">
                  <c:v>2.46522004501363E6</c:v>
                </c:pt>
                <c:pt idx="46888">
                  <c:v>2.5074884248003E6</c:v>
                </c:pt>
                <c:pt idx="46889">
                  <c:v>2.38864049558141E6</c:v>
                </c:pt>
                <c:pt idx="46890">
                  <c:v>2.445243661778E6</c:v>
                </c:pt>
                <c:pt idx="46891">
                  <c:v>2.67079652985534E6</c:v>
                </c:pt>
                <c:pt idx="46892">
                  <c:v>2.82735397308476E6</c:v>
                </c:pt>
                <c:pt idx="46893">
                  <c:v>2.53349836520951E6</c:v>
                </c:pt>
                <c:pt idx="46894">
                  <c:v>2.60247757167594E6</c:v>
                </c:pt>
                <c:pt idx="46895">
                  <c:v>2.3442424997975E6</c:v>
                </c:pt>
                <c:pt idx="46896">
                  <c:v>2.27122918648794E6</c:v>
                </c:pt>
                <c:pt idx="46897">
                  <c:v>2.38407392554374E6</c:v>
                </c:pt>
                <c:pt idx="46898">
                  <c:v>2.36657263932353E6</c:v>
                </c:pt>
                <c:pt idx="46899">
                  <c:v>2.57201571750733E6</c:v>
                </c:pt>
                <c:pt idx="46900">
                  <c:v>2.57767012759605E6</c:v>
                </c:pt>
                <c:pt idx="46901">
                  <c:v>2.48885551403644E6</c:v>
                </c:pt>
                <c:pt idx="46902">
                  <c:v>2.55445023681946E6</c:v>
                </c:pt>
                <c:pt idx="46903">
                  <c:v>2.51531066644943E6</c:v>
                </c:pt>
                <c:pt idx="46904">
                  <c:v>2.56410825947891E6</c:v>
                </c:pt>
                <c:pt idx="46905">
                  <c:v>2.56445166119272E6</c:v>
                </c:pt>
                <c:pt idx="46906">
                  <c:v>2.57530856212815E6</c:v>
                </c:pt>
                <c:pt idx="46907">
                  <c:v>2.5543311536042E6</c:v>
                </c:pt>
                <c:pt idx="46908">
                  <c:v>2.53544897245212E6</c:v>
                </c:pt>
                <c:pt idx="46909">
                  <c:v>2.58876726283838E6</c:v>
                </c:pt>
                <c:pt idx="46910">
                  <c:v>2.48021032414069E6</c:v>
                </c:pt>
                <c:pt idx="46911">
                  <c:v>2.39035765278863E6</c:v>
                </c:pt>
                <c:pt idx="46912">
                  <c:v>2.32067554254684E6</c:v>
                </c:pt>
                <c:pt idx="46913">
                  <c:v>2.30187692665722E6</c:v>
                </c:pt>
                <c:pt idx="46914">
                  <c:v>2.28024959040523E6</c:v>
                </c:pt>
                <c:pt idx="46915">
                  <c:v>2.30473851671914E6</c:v>
                </c:pt>
                <c:pt idx="46916">
                  <c:v>2.3842182537857E6</c:v>
                </c:pt>
                <c:pt idx="46917">
                  <c:v>2.38628612842738E6</c:v>
                </c:pt>
                <c:pt idx="46918">
                  <c:v>2.39593512305325E6</c:v>
                </c:pt>
                <c:pt idx="46919">
                  <c:v>2.38090932514879E6</c:v>
                </c:pt>
                <c:pt idx="46920">
                  <c:v>2.31906301404607E6</c:v>
                </c:pt>
                <c:pt idx="46921">
                  <c:v>2.39900705543001E6</c:v>
                </c:pt>
                <c:pt idx="46922">
                  <c:v>2.37665516366278E6</c:v>
                </c:pt>
                <c:pt idx="46923">
                  <c:v>2.43026587020502E6</c:v>
                </c:pt>
                <c:pt idx="46924">
                  <c:v>2.36926182513466E6</c:v>
                </c:pt>
                <c:pt idx="46925">
                  <c:v>2.38979202401056E6</c:v>
                </c:pt>
                <c:pt idx="46926">
                  <c:v>2.45348730630373E6</c:v>
                </c:pt>
                <c:pt idx="46927">
                  <c:v>2.41391751667334E6</c:v>
                </c:pt>
                <c:pt idx="46928">
                  <c:v>2.38537301569663E6</c:v>
                </c:pt>
                <c:pt idx="46929">
                  <c:v>2.35783985333359E6</c:v>
                </c:pt>
                <c:pt idx="46930">
                  <c:v>2.3012149344939E6</c:v>
                </c:pt>
                <c:pt idx="46931">
                  <c:v>2.30683986334156E6</c:v>
                </c:pt>
                <c:pt idx="46932">
                  <c:v>2.32433591536912E6</c:v>
                </c:pt>
                <c:pt idx="46933">
                  <c:v>2.652114883987E6</c:v>
                </c:pt>
                <c:pt idx="46934">
                  <c:v>2.36585374410017E6</c:v>
                </c:pt>
                <c:pt idx="46935">
                  <c:v>2.32114974600796E6</c:v>
                </c:pt>
                <c:pt idx="46936">
                  <c:v>2.42956526707043E6</c:v>
                </c:pt>
                <c:pt idx="46937">
                  <c:v>2.36652214850131E6</c:v>
                </c:pt>
                <c:pt idx="46938">
                  <c:v>2.43957241477464E6</c:v>
                </c:pt>
                <c:pt idx="46939">
                  <c:v>2.33471257734979E6</c:v>
                </c:pt>
                <c:pt idx="46940">
                  <c:v>2.30608557551556E6</c:v>
                </c:pt>
                <c:pt idx="46941">
                  <c:v>2.24404088731876E6</c:v>
                </c:pt>
                <c:pt idx="46942">
                  <c:v>2.36662116906497E6</c:v>
                </c:pt>
                <c:pt idx="46943">
                  <c:v>2.42302244654319E6</c:v>
                </c:pt>
                <c:pt idx="46944">
                  <c:v>2.36727100699976E6</c:v>
                </c:pt>
                <c:pt idx="46945">
                  <c:v>2.4374194415178E6</c:v>
                </c:pt>
                <c:pt idx="46946">
                  <c:v>2.4545916651777E6</c:v>
                </c:pt>
                <c:pt idx="46947">
                  <c:v>2.47825860652992E6</c:v>
                </c:pt>
                <c:pt idx="46948">
                  <c:v>2.4471380070486E6</c:v>
                </c:pt>
                <c:pt idx="46949">
                  <c:v>2.4121936068455E6</c:v>
                </c:pt>
                <c:pt idx="46950">
                  <c:v>2.47613996304162E6</c:v>
                </c:pt>
                <c:pt idx="46951">
                  <c:v>2.40346426471947E6</c:v>
                </c:pt>
                <c:pt idx="46952">
                  <c:v>2.41600520274764E6</c:v>
                </c:pt>
                <c:pt idx="46953">
                  <c:v>2.41034673878802E6</c:v>
                </c:pt>
                <c:pt idx="46954">
                  <c:v>2.51810559144789E6</c:v>
                </c:pt>
                <c:pt idx="46955">
                  <c:v>2.70608048638399E6</c:v>
                </c:pt>
                <c:pt idx="46956">
                  <c:v>2.5271254535315E6</c:v>
                </c:pt>
                <c:pt idx="46957">
                  <c:v>2.60000887524848E6</c:v>
                </c:pt>
                <c:pt idx="46958">
                  <c:v>2.50114233433183E6</c:v>
                </c:pt>
                <c:pt idx="46959">
                  <c:v>2.4748513342422E6</c:v>
                </c:pt>
                <c:pt idx="46960">
                  <c:v>2.44496782442204E6</c:v>
                </c:pt>
                <c:pt idx="46961">
                  <c:v>2.43112379735765E6</c:v>
                </c:pt>
                <c:pt idx="46962">
                  <c:v>2.44969449081764E6</c:v>
                </c:pt>
                <c:pt idx="46963">
                  <c:v>2.45775549105916E6</c:v>
                </c:pt>
                <c:pt idx="46964">
                  <c:v>2.40950362416661E6</c:v>
                </c:pt>
                <c:pt idx="46965">
                  <c:v>2.29489174666254E6</c:v>
                </c:pt>
                <c:pt idx="46966">
                  <c:v>2.42084019824228E6</c:v>
                </c:pt>
                <c:pt idx="46967">
                  <c:v>2.66702838400198E6</c:v>
                </c:pt>
                <c:pt idx="46968">
                  <c:v>2.3528824422787E6</c:v>
                </c:pt>
                <c:pt idx="46969">
                  <c:v>2.27777550907863E6</c:v>
                </c:pt>
                <c:pt idx="46970">
                  <c:v>2.31805472965851E6</c:v>
                </c:pt>
                <c:pt idx="46971">
                  <c:v>2.38466719865928E6</c:v>
                </c:pt>
                <c:pt idx="46972">
                  <c:v>2.33917024482436E6</c:v>
                </c:pt>
                <c:pt idx="46973">
                  <c:v>2.29895874067046E6</c:v>
                </c:pt>
                <c:pt idx="46974">
                  <c:v>2.25668740225882E6</c:v>
                </c:pt>
                <c:pt idx="46975">
                  <c:v>2.22134646048267E6</c:v>
                </c:pt>
                <c:pt idx="46976">
                  <c:v>2.25263346424372E6</c:v>
                </c:pt>
                <c:pt idx="46977">
                  <c:v>2.25973222820514E6</c:v>
                </c:pt>
                <c:pt idx="46978">
                  <c:v>2.28923357273798E6</c:v>
                </c:pt>
                <c:pt idx="46979">
                  <c:v>2.30108174195241E6</c:v>
                </c:pt>
                <c:pt idx="46980">
                  <c:v>2.28835493469822E6</c:v>
                </c:pt>
                <c:pt idx="46981">
                  <c:v>2.22047109084384E6</c:v>
                </c:pt>
                <c:pt idx="46982">
                  <c:v>2.312030238412E6</c:v>
                </c:pt>
                <c:pt idx="46983">
                  <c:v>2.39438368582155E6</c:v>
                </c:pt>
                <c:pt idx="46984">
                  <c:v>2.44203399113517E6</c:v>
                </c:pt>
                <c:pt idx="46985">
                  <c:v>2.43661504497553E6</c:v>
                </c:pt>
                <c:pt idx="46986">
                  <c:v>2.37528047327562E6</c:v>
                </c:pt>
                <c:pt idx="46987">
                  <c:v>2.4014441965724E6</c:v>
                </c:pt>
                <c:pt idx="46988">
                  <c:v>2.6175291944004E6</c:v>
                </c:pt>
                <c:pt idx="46989">
                  <c:v>2.81714627884367E6</c:v>
                </c:pt>
                <c:pt idx="46990">
                  <c:v>2.75053759135182E6</c:v>
                </c:pt>
                <c:pt idx="46991">
                  <c:v>2.75722223716377E6</c:v>
                </c:pt>
                <c:pt idx="46992">
                  <c:v>2.731612577813E6</c:v>
                </c:pt>
                <c:pt idx="46993">
                  <c:v>2.76513430847902E6</c:v>
                </c:pt>
                <c:pt idx="46994">
                  <c:v>2.78652788617196E6</c:v>
                </c:pt>
                <c:pt idx="46995">
                  <c:v>2.79779286020773E6</c:v>
                </c:pt>
                <c:pt idx="46996">
                  <c:v>2.74984836558267E6</c:v>
                </c:pt>
                <c:pt idx="46997">
                  <c:v>2.73843354954714E6</c:v>
                </c:pt>
                <c:pt idx="46998">
                  <c:v>2.81813220113435E6</c:v>
                </c:pt>
                <c:pt idx="46999">
                  <c:v>2.76926762450898E6</c:v>
                </c:pt>
                <c:pt idx="47000">
                  <c:v>2.78174843370944E6</c:v>
                </c:pt>
                <c:pt idx="47001">
                  <c:v>2.7457256535563E6</c:v>
                </c:pt>
                <c:pt idx="47002">
                  <c:v>2.78433632219083E6</c:v>
                </c:pt>
                <c:pt idx="47003">
                  <c:v>2.71025291060515E6</c:v>
                </c:pt>
                <c:pt idx="47004">
                  <c:v>2.7266889155328E6</c:v>
                </c:pt>
                <c:pt idx="47005">
                  <c:v>2.75046108992067E6</c:v>
                </c:pt>
                <c:pt idx="47006">
                  <c:v>2.7779207690542E6</c:v>
                </c:pt>
                <c:pt idx="47007">
                  <c:v>3.1168210294287E6</c:v>
                </c:pt>
                <c:pt idx="47008">
                  <c:v>2.83864563500764E6</c:v>
                </c:pt>
                <c:pt idx="47009">
                  <c:v>2.80497509407085E6</c:v>
                </c:pt>
                <c:pt idx="47010">
                  <c:v>2.77286363203429E6</c:v>
                </c:pt>
                <c:pt idx="47011">
                  <c:v>2.7901670796687E6</c:v>
                </c:pt>
                <c:pt idx="47012">
                  <c:v>2.78992841458167E6</c:v>
                </c:pt>
                <c:pt idx="47013">
                  <c:v>2.7374133922685E6</c:v>
                </c:pt>
                <c:pt idx="47014">
                  <c:v>2.75563294752701E6</c:v>
                </c:pt>
                <c:pt idx="47015">
                  <c:v>2.77098498426317E6</c:v>
                </c:pt>
                <c:pt idx="47016">
                  <c:v>2.75639272065308E6</c:v>
                </c:pt>
                <c:pt idx="47017">
                  <c:v>2.82580335322761E6</c:v>
                </c:pt>
                <c:pt idx="47018">
                  <c:v>2.76999423956876E6</c:v>
                </c:pt>
                <c:pt idx="47019">
                  <c:v>2.85274117655226E6</c:v>
                </c:pt>
                <c:pt idx="47020">
                  <c:v>2.77977850656945E6</c:v>
                </c:pt>
                <c:pt idx="47021">
                  <c:v>2.71811831865202E6</c:v>
                </c:pt>
                <c:pt idx="47022">
                  <c:v>2.69321860321991E6</c:v>
                </c:pt>
                <c:pt idx="47023">
                  <c:v>2.81204002756456E6</c:v>
                </c:pt>
                <c:pt idx="47024">
                  <c:v>2.81296746328198E6</c:v>
                </c:pt>
                <c:pt idx="47025">
                  <c:v>2.6844841389369E6</c:v>
                </c:pt>
                <c:pt idx="47026">
                  <c:v>2.72940223337808E6</c:v>
                </c:pt>
                <c:pt idx="47027">
                  <c:v>2.7743396977474E6</c:v>
                </c:pt>
                <c:pt idx="47028">
                  <c:v>2.86259903675294E6</c:v>
                </c:pt>
                <c:pt idx="47029">
                  <c:v>2.76635506945251E6</c:v>
                </c:pt>
                <c:pt idx="47030">
                  <c:v>2.8023945798874E6</c:v>
                </c:pt>
                <c:pt idx="47031">
                  <c:v>2.8804115564689E6</c:v>
                </c:pt>
                <c:pt idx="47032">
                  <c:v>2.80006628287412E6</c:v>
                </c:pt>
                <c:pt idx="47033">
                  <c:v>2.77119632581051E6</c:v>
                </c:pt>
                <c:pt idx="47034">
                  <c:v>2.7601286905776E6</c:v>
                </c:pt>
                <c:pt idx="47035">
                  <c:v>2.84024509973705E6</c:v>
                </c:pt>
                <c:pt idx="47036">
                  <c:v>2.83256173424245E6</c:v>
                </c:pt>
                <c:pt idx="47037">
                  <c:v>2.96333427769121E6</c:v>
                </c:pt>
                <c:pt idx="47038">
                  <c:v>2.96210324492722E6</c:v>
                </c:pt>
                <c:pt idx="47039">
                  <c:v>2.86142921736143E6</c:v>
                </c:pt>
                <c:pt idx="47040">
                  <c:v>3.04371839502947E6</c:v>
                </c:pt>
                <c:pt idx="47041">
                  <c:v>3.08819521245435E6</c:v>
                </c:pt>
                <c:pt idx="47042">
                  <c:v>3.04522357531984E6</c:v>
                </c:pt>
                <c:pt idx="47043">
                  <c:v>3.0285603216129E6</c:v>
                </c:pt>
                <c:pt idx="47044">
                  <c:v>3.06455445450588E6</c:v>
                </c:pt>
                <c:pt idx="47045">
                  <c:v>3.09420657623036E6</c:v>
                </c:pt>
                <c:pt idx="47046">
                  <c:v>3.05342550321048E6</c:v>
                </c:pt>
                <c:pt idx="47047">
                  <c:v>2.83760229808523E6</c:v>
                </c:pt>
                <c:pt idx="47048">
                  <c:v>2.89556454808732E6</c:v>
                </c:pt>
                <c:pt idx="47049">
                  <c:v>2.89473163853587E6</c:v>
                </c:pt>
                <c:pt idx="47050">
                  <c:v>2.74627390689238E6</c:v>
                </c:pt>
                <c:pt idx="47051">
                  <c:v>2.657550617755E6</c:v>
                </c:pt>
                <c:pt idx="47052">
                  <c:v>2.65843278353364E6</c:v>
                </c:pt>
                <c:pt idx="47053">
                  <c:v>2.67837890224528E6</c:v>
                </c:pt>
                <c:pt idx="47054">
                  <c:v>2.72454685828908E6</c:v>
                </c:pt>
                <c:pt idx="47055">
                  <c:v>2.6535694112347E6</c:v>
                </c:pt>
                <c:pt idx="47056">
                  <c:v>2.6813697103329E6</c:v>
                </c:pt>
                <c:pt idx="47057">
                  <c:v>2.6686460895108E6</c:v>
                </c:pt>
                <c:pt idx="47058">
                  <c:v>2.74690998477886E6</c:v>
                </c:pt>
                <c:pt idx="47059">
                  <c:v>2.7869561191314E6</c:v>
                </c:pt>
                <c:pt idx="47060">
                  <c:v>2.70249901951106E6</c:v>
                </c:pt>
                <c:pt idx="47061">
                  <c:v>2.69697133994293E6</c:v>
                </c:pt>
                <c:pt idx="47062">
                  <c:v>2.71147383932797E6</c:v>
                </c:pt>
                <c:pt idx="47063">
                  <c:v>2.67879531499471E6</c:v>
                </c:pt>
                <c:pt idx="47064">
                  <c:v>2.68297462423078E6</c:v>
                </c:pt>
                <c:pt idx="47065">
                  <c:v>2.68387780105588E6</c:v>
                </c:pt>
                <c:pt idx="47066">
                  <c:v>2.68023419409202E6</c:v>
                </c:pt>
                <c:pt idx="47067">
                  <c:v>2.73784949257913E6</c:v>
                </c:pt>
                <c:pt idx="47068">
                  <c:v>2.68197586316037E6</c:v>
                </c:pt>
                <c:pt idx="47069">
                  <c:v>2.92326682517451E6</c:v>
                </c:pt>
                <c:pt idx="47070">
                  <c:v>2.97305452428862E6</c:v>
                </c:pt>
                <c:pt idx="47071">
                  <c:v>2.9970717043003E6</c:v>
                </c:pt>
                <c:pt idx="47072">
                  <c:v>2.99449437930013E6</c:v>
                </c:pt>
                <c:pt idx="47073">
                  <c:v>2.98090502631079E6</c:v>
                </c:pt>
                <c:pt idx="47074">
                  <c:v>3.00683480912305E6</c:v>
                </c:pt>
                <c:pt idx="47075">
                  <c:v>3.0525700575031E6</c:v>
                </c:pt>
                <c:pt idx="47076">
                  <c:v>3.05542030609079E6</c:v>
                </c:pt>
                <c:pt idx="47077">
                  <c:v>3.26071963270531E6</c:v>
                </c:pt>
                <c:pt idx="47078">
                  <c:v>3.092461680742E6</c:v>
                </c:pt>
                <c:pt idx="47079">
                  <c:v>3.06612860725094E6</c:v>
                </c:pt>
                <c:pt idx="47080">
                  <c:v>3.12702443187821E6</c:v>
                </c:pt>
                <c:pt idx="47081">
                  <c:v>3.02279397326788E6</c:v>
                </c:pt>
                <c:pt idx="47082">
                  <c:v>3.01370315427081E6</c:v>
                </c:pt>
                <c:pt idx="47083">
                  <c:v>3.01833769818857E6</c:v>
                </c:pt>
                <c:pt idx="47084">
                  <c:v>3.31420129284919E6</c:v>
                </c:pt>
                <c:pt idx="47085">
                  <c:v>3.31420129284919E6</c:v>
                </c:pt>
                <c:pt idx="47086">
                  <c:v>3.12346763355517E6</c:v>
                </c:pt>
                <c:pt idx="47087">
                  <c:v>3.16840250734438E6</c:v>
                </c:pt>
                <c:pt idx="47088">
                  <c:v>3.06677009556674E6</c:v>
                </c:pt>
                <c:pt idx="47089">
                  <c:v>3.15389367596731E6</c:v>
                </c:pt>
                <c:pt idx="47090">
                  <c:v>3.13744279040529E6</c:v>
                </c:pt>
                <c:pt idx="47091">
                  <c:v>3.20335149777625E6</c:v>
                </c:pt>
                <c:pt idx="47092">
                  <c:v>3.1531725012513E6</c:v>
                </c:pt>
                <c:pt idx="47093">
                  <c:v>3.24440206122137E6</c:v>
                </c:pt>
                <c:pt idx="47094">
                  <c:v>3.31420129284919E6</c:v>
                </c:pt>
                <c:pt idx="47095">
                  <c:v>3.29064050814095E6</c:v>
                </c:pt>
                <c:pt idx="47096">
                  <c:v>3.31420129284919E6</c:v>
                </c:pt>
                <c:pt idx="47097">
                  <c:v>3.25367805588573E6</c:v>
                </c:pt>
                <c:pt idx="47098">
                  <c:v>3.26443898411854E6</c:v>
                </c:pt>
                <c:pt idx="47099">
                  <c:v>3.20904662208588E6</c:v>
                </c:pt>
                <c:pt idx="47100">
                  <c:v>3.22583652671006E6</c:v>
                </c:pt>
                <c:pt idx="47101">
                  <c:v>3.13533977776682E6</c:v>
                </c:pt>
                <c:pt idx="47102">
                  <c:v>3.09710231993425E6</c:v>
                </c:pt>
                <c:pt idx="47103">
                  <c:v>3.14247931402554E6</c:v>
                </c:pt>
                <c:pt idx="47104">
                  <c:v>3.15023336362472E6</c:v>
                </c:pt>
                <c:pt idx="47105">
                  <c:v>3.17609151918765E6</c:v>
                </c:pt>
                <c:pt idx="47106">
                  <c:v>3.09963924796681E6</c:v>
                </c:pt>
                <c:pt idx="47107">
                  <c:v>3.11233766326235E6</c:v>
                </c:pt>
                <c:pt idx="47108">
                  <c:v>3.02719548625463E6</c:v>
                </c:pt>
                <c:pt idx="47109">
                  <c:v>3.03588043631335E6</c:v>
                </c:pt>
                <c:pt idx="47110">
                  <c:v>3.09143350389443E6</c:v>
                </c:pt>
                <c:pt idx="47111">
                  <c:v>3.04582983606831E6</c:v>
                </c:pt>
                <c:pt idx="47112">
                  <c:v>3.03117676691563E6</c:v>
                </c:pt>
                <c:pt idx="47113">
                  <c:v>2.96153346848264E6</c:v>
                </c:pt>
                <c:pt idx="47114">
                  <c:v>2.99138073539746E6</c:v>
                </c:pt>
                <c:pt idx="47115">
                  <c:v>2.99673825564063E6</c:v>
                </c:pt>
                <c:pt idx="47116">
                  <c:v>3.1033825385356E6</c:v>
                </c:pt>
                <c:pt idx="47117">
                  <c:v>2.9875980101543E6</c:v>
                </c:pt>
                <c:pt idx="47118">
                  <c:v>3.07316511065704E6</c:v>
                </c:pt>
                <c:pt idx="47119">
                  <c:v>2.99060854675582E6</c:v>
                </c:pt>
                <c:pt idx="47120">
                  <c:v>3.02686747515914E6</c:v>
                </c:pt>
                <c:pt idx="47121">
                  <c:v>3.1183661338271E6</c:v>
                </c:pt>
                <c:pt idx="47122">
                  <c:v>3.03727930373374E6</c:v>
                </c:pt>
                <c:pt idx="47123">
                  <c:v>3.00110480561691E6</c:v>
                </c:pt>
                <c:pt idx="47124">
                  <c:v>3.07299318773893E6</c:v>
                </c:pt>
                <c:pt idx="47125">
                  <c:v>2.95183773830568E6</c:v>
                </c:pt>
                <c:pt idx="47126">
                  <c:v>3.0323118880121E6</c:v>
                </c:pt>
                <c:pt idx="47127">
                  <c:v>3.03474335406624E6</c:v>
                </c:pt>
                <c:pt idx="47128">
                  <c:v>3.06784421663208E6</c:v>
                </c:pt>
                <c:pt idx="47129">
                  <c:v>3.03754391948623E6</c:v>
                </c:pt>
                <c:pt idx="47130">
                  <c:v>3.0075414415163E6</c:v>
                </c:pt>
                <c:pt idx="47131">
                  <c:v>3.07787475167332E6</c:v>
                </c:pt>
                <c:pt idx="47132">
                  <c:v>3.0214566686866E6</c:v>
                </c:pt>
                <c:pt idx="47133">
                  <c:v>2.99342095599486E6</c:v>
                </c:pt>
                <c:pt idx="47134">
                  <c:v>2.99237348449392E6</c:v>
                </c:pt>
                <c:pt idx="47135">
                  <c:v>2.98765290463809E6</c:v>
                </c:pt>
                <c:pt idx="47136">
                  <c:v>3.0994753542864E6</c:v>
                </c:pt>
                <c:pt idx="47137">
                  <c:v>3.05651642032989E6</c:v>
                </c:pt>
                <c:pt idx="47138">
                  <c:v>2.94966041459979E6</c:v>
                </c:pt>
                <c:pt idx="47139">
                  <c:v>2.98594640421979E6</c:v>
                </c:pt>
                <c:pt idx="47140">
                  <c:v>2.94938450564801E6</c:v>
                </c:pt>
                <c:pt idx="47141">
                  <c:v>2.98765225290281E6</c:v>
                </c:pt>
                <c:pt idx="47142">
                  <c:v>3.02400343611776E6</c:v>
                </c:pt>
                <c:pt idx="47143">
                  <c:v>2.99553345648784E6</c:v>
                </c:pt>
                <c:pt idx="47144">
                  <c:v>2.95318113938794E6</c:v>
                </c:pt>
                <c:pt idx="47145">
                  <c:v>2.86041343114505E6</c:v>
                </c:pt>
                <c:pt idx="47146">
                  <c:v>2.82007968833025E6</c:v>
                </c:pt>
                <c:pt idx="47147">
                  <c:v>2.87041241504425E6</c:v>
                </c:pt>
                <c:pt idx="47148">
                  <c:v>2.89607390294977E6</c:v>
                </c:pt>
                <c:pt idx="47149">
                  <c:v>2.85151195580937E6</c:v>
                </c:pt>
                <c:pt idx="47150">
                  <c:v>2.82447023515371E6</c:v>
                </c:pt>
                <c:pt idx="47151">
                  <c:v>2.82225729442079E6</c:v>
                </c:pt>
                <c:pt idx="47152">
                  <c:v>2.87562733591099E6</c:v>
                </c:pt>
                <c:pt idx="47153">
                  <c:v>2.92279575405147E6</c:v>
                </c:pt>
                <c:pt idx="47154">
                  <c:v>2.96545585643453E6</c:v>
                </c:pt>
                <c:pt idx="47155">
                  <c:v>3.0059860239871E6</c:v>
                </c:pt>
                <c:pt idx="47156">
                  <c:v>2.95110766998248E6</c:v>
                </c:pt>
                <c:pt idx="47157">
                  <c:v>3.13629387237286E6</c:v>
                </c:pt>
                <c:pt idx="47158">
                  <c:v>3.10757535526661E6</c:v>
                </c:pt>
                <c:pt idx="47159">
                  <c:v>3.07038638688706E6</c:v>
                </c:pt>
                <c:pt idx="47160">
                  <c:v>3.07338321748373E6</c:v>
                </c:pt>
                <c:pt idx="47161">
                  <c:v>3.09495976069278E6</c:v>
                </c:pt>
                <c:pt idx="47162">
                  <c:v>3.08429279594456E6</c:v>
                </c:pt>
                <c:pt idx="47163">
                  <c:v>3.31420129284919E6</c:v>
                </c:pt>
                <c:pt idx="47164">
                  <c:v>2.98482234991157E6</c:v>
                </c:pt>
                <c:pt idx="47165">
                  <c:v>3.0374691478216E6</c:v>
                </c:pt>
                <c:pt idx="47166">
                  <c:v>3.02172373803392E6</c:v>
                </c:pt>
                <c:pt idx="47167">
                  <c:v>3.06539674172271E6</c:v>
                </c:pt>
                <c:pt idx="47168">
                  <c:v>3.20678598580562E6</c:v>
                </c:pt>
                <c:pt idx="47169">
                  <c:v>3.17181922927052E6</c:v>
                </c:pt>
                <c:pt idx="47170">
                  <c:v>3.13622894448436E6</c:v>
                </c:pt>
                <c:pt idx="47171">
                  <c:v>3.31420129284919E6</c:v>
                </c:pt>
                <c:pt idx="47172">
                  <c:v>3.15812790784691E6</c:v>
                </c:pt>
                <c:pt idx="47173">
                  <c:v>3.06191318648917E6</c:v>
                </c:pt>
                <c:pt idx="47174">
                  <c:v>3.01956518253786E6</c:v>
                </c:pt>
                <c:pt idx="47175">
                  <c:v>3.08395328249771E6</c:v>
                </c:pt>
                <c:pt idx="47176">
                  <c:v>3.31420129284919E6</c:v>
                </c:pt>
                <c:pt idx="47177">
                  <c:v>3.31420129284919E6</c:v>
                </c:pt>
                <c:pt idx="47178">
                  <c:v>3.31420129284919E6</c:v>
                </c:pt>
                <c:pt idx="47179">
                  <c:v>3.31420129284919E6</c:v>
                </c:pt>
                <c:pt idx="47180">
                  <c:v>3.31420129284919E6</c:v>
                </c:pt>
                <c:pt idx="47181">
                  <c:v>3.31420129284919E6</c:v>
                </c:pt>
                <c:pt idx="47182">
                  <c:v>3.31420129284919E6</c:v>
                </c:pt>
                <c:pt idx="47183">
                  <c:v>3.31420129284919E6</c:v>
                </c:pt>
                <c:pt idx="47184">
                  <c:v>3.31420129284919E6</c:v>
                </c:pt>
                <c:pt idx="47185">
                  <c:v>3.31420129284919E6</c:v>
                </c:pt>
                <c:pt idx="47186">
                  <c:v>3.31420129284919E6</c:v>
                </c:pt>
                <c:pt idx="47187">
                  <c:v>3.31420129284919E6</c:v>
                </c:pt>
                <c:pt idx="47188">
                  <c:v>3.31420129284919E6</c:v>
                </c:pt>
                <c:pt idx="47189">
                  <c:v>3.31420129284919E6</c:v>
                </c:pt>
                <c:pt idx="47190">
                  <c:v>3.14277628936581E6</c:v>
                </c:pt>
                <c:pt idx="47191">
                  <c:v>3.05660876305197E6</c:v>
                </c:pt>
                <c:pt idx="47192">
                  <c:v>3.08903265838983E6</c:v>
                </c:pt>
                <c:pt idx="47193">
                  <c:v>3.09296571831276E6</c:v>
                </c:pt>
                <c:pt idx="47194">
                  <c:v>3.09073201581642E6</c:v>
                </c:pt>
                <c:pt idx="47195">
                  <c:v>3.06458713274848E6</c:v>
                </c:pt>
                <c:pt idx="47196">
                  <c:v>3.09786452505321E6</c:v>
                </c:pt>
                <c:pt idx="47197">
                  <c:v>3.06919826937716E6</c:v>
                </c:pt>
                <c:pt idx="47198">
                  <c:v>3.14452560131547E6</c:v>
                </c:pt>
                <c:pt idx="47199">
                  <c:v>3.31420129284919E6</c:v>
                </c:pt>
                <c:pt idx="47200">
                  <c:v>3.31420129284919E6</c:v>
                </c:pt>
                <c:pt idx="47201">
                  <c:v>3.26642836724157E6</c:v>
                </c:pt>
                <c:pt idx="47202">
                  <c:v>3.21897874847983E6</c:v>
                </c:pt>
                <c:pt idx="47203">
                  <c:v>3.27417366990701E6</c:v>
                </c:pt>
                <c:pt idx="47204">
                  <c:v>3.21205224097334E6</c:v>
                </c:pt>
                <c:pt idx="47205">
                  <c:v>3.22969517026445E6</c:v>
                </c:pt>
                <c:pt idx="47206">
                  <c:v>3.22954620583173E6</c:v>
                </c:pt>
                <c:pt idx="47207">
                  <c:v>3.20501479752522E6</c:v>
                </c:pt>
                <c:pt idx="47208">
                  <c:v>3.22230275625021E6</c:v>
                </c:pt>
                <c:pt idx="47209">
                  <c:v>3.30814073340781E6</c:v>
                </c:pt>
                <c:pt idx="47210">
                  <c:v>3.22586255997258E6</c:v>
                </c:pt>
                <c:pt idx="47211">
                  <c:v>3.28790813531936E6</c:v>
                </c:pt>
                <c:pt idx="47212">
                  <c:v>3.31420129284919E6</c:v>
                </c:pt>
                <c:pt idx="47213">
                  <c:v>3.31420129284919E6</c:v>
                </c:pt>
                <c:pt idx="47214">
                  <c:v>3.30646953075976E6</c:v>
                </c:pt>
                <c:pt idx="47215">
                  <c:v>3.2750355879331E6</c:v>
                </c:pt>
                <c:pt idx="47216">
                  <c:v>3.25518379593512E6</c:v>
                </c:pt>
                <c:pt idx="47217">
                  <c:v>3.20833793899924E6</c:v>
                </c:pt>
                <c:pt idx="47218">
                  <c:v>3.2916932134276E6</c:v>
                </c:pt>
                <c:pt idx="47219">
                  <c:v>3.23447807109923E6</c:v>
                </c:pt>
                <c:pt idx="47220">
                  <c:v>3.31420129284919E6</c:v>
                </c:pt>
                <c:pt idx="47221">
                  <c:v>3.31420129284919E6</c:v>
                </c:pt>
                <c:pt idx="47222">
                  <c:v>3.31420129284919E6</c:v>
                </c:pt>
                <c:pt idx="47223">
                  <c:v>3.31420129284919E6</c:v>
                </c:pt>
                <c:pt idx="47224">
                  <c:v>3.31420129284919E6</c:v>
                </c:pt>
                <c:pt idx="47225">
                  <c:v>3.31420129284919E6</c:v>
                </c:pt>
                <c:pt idx="47226">
                  <c:v>3.31420129284919E6</c:v>
                </c:pt>
                <c:pt idx="47227">
                  <c:v>3.31420129284919E6</c:v>
                </c:pt>
                <c:pt idx="47228">
                  <c:v>3.31420129284919E6</c:v>
                </c:pt>
                <c:pt idx="47229">
                  <c:v>3.31420129284919E6</c:v>
                </c:pt>
                <c:pt idx="47230">
                  <c:v>3.31420129284919E6</c:v>
                </c:pt>
                <c:pt idx="47231">
                  <c:v>3.31420129284919E6</c:v>
                </c:pt>
                <c:pt idx="47232">
                  <c:v>3.31420129284919E6</c:v>
                </c:pt>
                <c:pt idx="47233">
                  <c:v>3.31420129284919E6</c:v>
                </c:pt>
                <c:pt idx="47234">
                  <c:v>3.31420129284919E6</c:v>
                </c:pt>
                <c:pt idx="47235">
                  <c:v>3.29996954052308E6</c:v>
                </c:pt>
                <c:pt idx="47236">
                  <c:v>3.31420129284919E6</c:v>
                </c:pt>
                <c:pt idx="47237">
                  <c:v>3.29978585053043E6</c:v>
                </c:pt>
                <c:pt idx="47238">
                  <c:v>3.29201147754275E6</c:v>
                </c:pt>
                <c:pt idx="47239">
                  <c:v>3.27276644007378E6</c:v>
                </c:pt>
                <c:pt idx="47240">
                  <c:v>3.26822790064652E6</c:v>
                </c:pt>
                <c:pt idx="47241">
                  <c:v>3.31420129284919E6</c:v>
                </c:pt>
                <c:pt idx="47242">
                  <c:v>3.25901364093573E6</c:v>
                </c:pt>
                <c:pt idx="47243">
                  <c:v>3.31420129284919E6</c:v>
                </c:pt>
                <c:pt idx="47244">
                  <c:v>3.31420129284919E6</c:v>
                </c:pt>
                <c:pt idx="47245">
                  <c:v>3.31420129284919E6</c:v>
                </c:pt>
                <c:pt idx="47246">
                  <c:v>3.24368695217888E6</c:v>
                </c:pt>
                <c:pt idx="47247">
                  <c:v>3.23515748552707E6</c:v>
                </c:pt>
                <c:pt idx="47248">
                  <c:v>3.26519282640142E6</c:v>
                </c:pt>
                <c:pt idx="47249">
                  <c:v>3.2574644953078E6</c:v>
                </c:pt>
                <c:pt idx="47250">
                  <c:v>3.31420129284919E6</c:v>
                </c:pt>
                <c:pt idx="47251">
                  <c:v>3.31420129284919E6</c:v>
                </c:pt>
                <c:pt idx="47252">
                  <c:v>3.31420129284919E6</c:v>
                </c:pt>
                <c:pt idx="47253">
                  <c:v>3.31420129284919E6</c:v>
                </c:pt>
                <c:pt idx="47254">
                  <c:v>3.31420129284919E6</c:v>
                </c:pt>
                <c:pt idx="47255">
                  <c:v>3.31420129284919E6</c:v>
                </c:pt>
                <c:pt idx="47256">
                  <c:v>3.31420129284919E6</c:v>
                </c:pt>
                <c:pt idx="47257">
                  <c:v>3.31420129284919E6</c:v>
                </c:pt>
                <c:pt idx="47258">
                  <c:v>3.31420129284919E6</c:v>
                </c:pt>
                <c:pt idx="47259">
                  <c:v>3.31420129284919E6</c:v>
                </c:pt>
                <c:pt idx="47260">
                  <c:v>3.31420129284919E6</c:v>
                </c:pt>
                <c:pt idx="47261">
                  <c:v>3.31420129284919E6</c:v>
                </c:pt>
                <c:pt idx="47262">
                  <c:v>3.31420129284919E6</c:v>
                </c:pt>
                <c:pt idx="47263">
                  <c:v>3.31420129284919E6</c:v>
                </c:pt>
                <c:pt idx="47264">
                  <c:v>3.29828441764768E6</c:v>
                </c:pt>
                <c:pt idx="47265">
                  <c:v>3.28451441863257E6</c:v>
                </c:pt>
                <c:pt idx="47266">
                  <c:v>3.31420129284919E6</c:v>
                </c:pt>
                <c:pt idx="47267">
                  <c:v>3.31420129284919E6</c:v>
                </c:pt>
                <c:pt idx="47268">
                  <c:v>3.31420129284919E6</c:v>
                </c:pt>
                <c:pt idx="47269">
                  <c:v>3.31420129284919E6</c:v>
                </c:pt>
                <c:pt idx="47270">
                  <c:v>3.31420129284919E6</c:v>
                </c:pt>
                <c:pt idx="47271">
                  <c:v>3.31420129284919E6</c:v>
                </c:pt>
                <c:pt idx="47272">
                  <c:v>3.2917516089016E6</c:v>
                </c:pt>
                <c:pt idx="47273">
                  <c:v>3.24650164548017E6</c:v>
                </c:pt>
                <c:pt idx="47274">
                  <c:v>3.31420129284919E6</c:v>
                </c:pt>
                <c:pt idx="47275">
                  <c:v>3.31420129284919E6</c:v>
                </c:pt>
                <c:pt idx="47276">
                  <c:v>3.30048240705112E6</c:v>
                </c:pt>
                <c:pt idx="47277">
                  <c:v>3.28684859731972E6</c:v>
                </c:pt>
                <c:pt idx="47278">
                  <c:v>3.2876865516782E6</c:v>
                </c:pt>
                <c:pt idx="47279">
                  <c:v>3.31420129284919E6</c:v>
                </c:pt>
                <c:pt idx="47280">
                  <c:v>3.31420129284919E6</c:v>
                </c:pt>
                <c:pt idx="47281">
                  <c:v>3.26516692172091E6</c:v>
                </c:pt>
                <c:pt idx="47282">
                  <c:v>3.31139081553291E6</c:v>
                </c:pt>
                <c:pt idx="47283">
                  <c:v>3.21059938784341E6</c:v>
                </c:pt>
                <c:pt idx="47284">
                  <c:v>3.2596771879022E6</c:v>
                </c:pt>
                <c:pt idx="47285">
                  <c:v>3.31420129284919E6</c:v>
                </c:pt>
                <c:pt idx="47286">
                  <c:v>3.31420129284919E6</c:v>
                </c:pt>
                <c:pt idx="47287">
                  <c:v>3.31420129284919E6</c:v>
                </c:pt>
                <c:pt idx="47288">
                  <c:v>3.31420129284919E6</c:v>
                </c:pt>
                <c:pt idx="47289">
                  <c:v>3.31420129284919E6</c:v>
                </c:pt>
                <c:pt idx="47290">
                  <c:v>3.31420129284919E6</c:v>
                </c:pt>
                <c:pt idx="47291">
                  <c:v>3.31420129284919E6</c:v>
                </c:pt>
                <c:pt idx="47292">
                  <c:v>3.31420129284919E6</c:v>
                </c:pt>
                <c:pt idx="47293">
                  <c:v>3.31420129284919E6</c:v>
                </c:pt>
                <c:pt idx="47294">
                  <c:v>3.31420129284919E6</c:v>
                </c:pt>
                <c:pt idx="47295">
                  <c:v>3.31420129284919E6</c:v>
                </c:pt>
                <c:pt idx="47296">
                  <c:v>3.31420129284919E6</c:v>
                </c:pt>
                <c:pt idx="47297">
                  <c:v>3.31420129284919E6</c:v>
                </c:pt>
                <c:pt idx="47298">
                  <c:v>3.29813767636486E6</c:v>
                </c:pt>
                <c:pt idx="47299">
                  <c:v>3.06776239626704E6</c:v>
                </c:pt>
                <c:pt idx="47300">
                  <c:v>3.08476806877052E6</c:v>
                </c:pt>
                <c:pt idx="47301">
                  <c:v>3.02990730102368E6</c:v>
                </c:pt>
                <c:pt idx="47302">
                  <c:v>3.11476113685401E6</c:v>
                </c:pt>
                <c:pt idx="47303">
                  <c:v>3.00643011346434E6</c:v>
                </c:pt>
                <c:pt idx="47304">
                  <c:v>3.03315887463176E6</c:v>
                </c:pt>
                <c:pt idx="47305">
                  <c:v>3.03637688579546E6</c:v>
                </c:pt>
                <c:pt idx="47306">
                  <c:v>3.07082594817E6</c:v>
                </c:pt>
                <c:pt idx="47307">
                  <c:v>3.0965317912532E6</c:v>
                </c:pt>
                <c:pt idx="47308">
                  <c:v>3.05014496244061E6</c:v>
                </c:pt>
                <c:pt idx="47309">
                  <c:v>3.10368340638545E6</c:v>
                </c:pt>
                <c:pt idx="47310">
                  <c:v>3.11541628562303E6</c:v>
                </c:pt>
                <c:pt idx="47311">
                  <c:v>3.0439272019795E6</c:v>
                </c:pt>
                <c:pt idx="47312">
                  <c:v>3.1769963063614E6</c:v>
                </c:pt>
                <c:pt idx="47313">
                  <c:v>3.10094077171268E6</c:v>
                </c:pt>
                <c:pt idx="47314">
                  <c:v>3.15393402254174E6</c:v>
                </c:pt>
                <c:pt idx="47315">
                  <c:v>3.13644467115947E6</c:v>
                </c:pt>
                <c:pt idx="47316">
                  <c:v>3.12817101596048E6</c:v>
                </c:pt>
                <c:pt idx="47317">
                  <c:v>3.11052431677733E6</c:v>
                </c:pt>
                <c:pt idx="47318">
                  <c:v>3.06040592240356E6</c:v>
                </c:pt>
                <c:pt idx="47319">
                  <c:v>3.02762878730285E6</c:v>
                </c:pt>
                <c:pt idx="47320">
                  <c:v>3.05616588531586E6</c:v>
                </c:pt>
                <c:pt idx="47321">
                  <c:v>3.05666766036067E6</c:v>
                </c:pt>
                <c:pt idx="47322">
                  <c:v>3.0507377708811E6</c:v>
                </c:pt>
                <c:pt idx="47323">
                  <c:v>3.04216609654483E6</c:v>
                </c:pt>
                <c:pt idx="47324">
                  <c:v>3.08240931445955E6</c:v>
                </c:pt>
                <c:pt idx="47325">
                  <c:v>3.15946570885047E6</c:v>
                </c:pt>
                <c:pt idx="47326">
                  <c:v>3.08841093147913E6</c:v>
                </c:pt>
                <c:pt idx="47327">
                  <c:v>3.0242020521109E6</c:v>
                </c:pt>
                <c:pt idx="47328">
                  <c:v>2.93255513835068E6</c:v>
                </c:pt>
                <c:pt idx="47329">
                  <c:v>2.9622727623954E6</c:v>
                </c:pt>
                <c:pt idx="47330">
                  <c:v>3.0218387027708E6</c:v>
                </c:pt>
                <c:pt idx="47331">
                  <c:v>3.01321521954023E6</c:v>
                </c:pt>
                <c:pt idx="47332">
                  <c:v>3.00326036719361E6</c:v>
                </c:pt>
                <c:pt idx="47333">
                  <c:v>3.00596860788102E6</c:v>
                </c:pt>
                <c:pt idx="47334">
                  <c:v>3.02003468975435E6</c:v>
                </c:pt>
                <c:pt idx="47335">
                  <c:v>3.11829474267936E6</c:v>
                </c:pt>
                <c:pt idx="47336">
                  <c:v>3.1025976770193E6</c:v>
                </c:pt>
                <c:pt idx="47337">
                  <c:v>3.1091536501202E6</c:v>
                </c:pt>
                <c:pt idx="47338">
                  <c:v>3.05167887455207E6</c:v>
                </c:pt>
                <c:pt idx="47339">
                  <c:v>3.29572470324378E6</c:v>
                </c:pt>
                <c:pt idx="47340">
                  <c:v>3.29986696994842E6</c:v>
                </c:pt>
                <c:pt idx="47341">
                  <c:v>3.07108224885963E6</c:v>
                </c:pt>
                <c:pt idx="47342">
                  <c:v>3.1003353938801E6</c:v>
                </c:pt>
                <c:pt idx="47343">
                  <c:v>3.27524251389333E6</c:v>
                </c:pt>
                <c:pt idx="47344">
                  <c:v>3.26372307695676E6</c:v>
                </c:pt>
                <c:pt idx="47345">
                  <c:v>3.08137696388797E6</c:v>
                </c:pt>
                <c:pt idx="47346">
                  <c:v>3.12288193077619E6</c:v>
                </c:pt>
                <c:pt idx="47347">
                  <c:v>3.08119124958252E6</c:v>
                </c:pt>
                <c:pt idx="47348">
                  <c:v>3.2084958058512E6</c:v>
                </c:pt>
                <c:pt idx="47349">
                  <c:v>3.2785832271066E6</c:v>
                </c:pt>
                <c:pt idx="47350">
                  <c:v>3.15340926002157E6</c:v>
                </c:pt>
                <c:pt idx="47351">
                  <c:v>3.2789429885018E6</c:v>
                </c:pt>
                <c:pt idx="47352">
                  <c:v>3.15366229636984E6</c:v>
                </c:pt>
                <c:pt idx="47353">
                  <c:v>3.11849348259029E6</c:v>
                </c:pt>
                <c:pt idx="47354">
                  <c:v>3.1395245005333E6</c:v>
                </c:pt>
                <c:pt idx="47355">
                  <c:v>3.25368209737923E6</c:v>
                </c:pt>
                <c:pt idx="47356">
                  <c:v>3.31420129284919E6</c:v>
                </c:pt>
                <c:pt idx="47357">
                  <c:v>3.31420129284919E6</c:v>
                </c:pt>
                <c:pt idx="47358">
                  <c:v>3.31420129284919E6</c:v>
                </c:pt>
                <c:pt idx="47359">
                  <c:v>3.31420129284919E6</c:v>
                </c:pt>
                <c:pt idx="47360">
                  <c:v>3.31420129284919E6</c:v>
                </c:pt>
                <c:pt idx="47361">
                  <c:v>3.31420129284919E6</c:v>
                </c:pt>
                <c:pt idx="47362">
                  <c:v>3.31420129284919E6</c:v>
                </c:pt>
                <c:pt idx="47363">
                  <c:v>3.31420129284919E6</c:v>
                </c:pt>
                <c:pt idx="47364">
                  <c:v>3.31420129284919E6</c:v>
                </c:pt>
                <c:pt idx="47365">
                  <c:v>3.31420129284919E6</c:v>
                </c:pt>
                <c:pt idx="47366">
                  <c:v>3.31420129284919E6</c:v>
                </c:pt>
                <c:pt idx="47367">
                  <c:v>3.31420129284919E6</c:v>
                </c:pt>
                <c:pt idx="47368">
                  <c:v>3.31420129284919E6</c:v>
                </c:pt>
                <c:pt idx="47369">
                  <c:v>3.31420129284919E6</c:v>
                </c:pt>
                <c:pt idx="47370">
                  <c:v>3.31420129284919E6</c:v>
                </c:pt>
                <c:pt idx="47371">
                  <c:v>3.31420129284919E6</c:v>
                </c:pt>
                <c:pt idx="47372">
                  <c:v>3.31420129284919E6</c:v>
                </c:pt>
                <c:pt idx="47373">
                  <c:v>3.31420129284919E6</c:v>
                </c:pt>
                <c:pt idx="47374">
                  <c:v>3.31420129284919E6</c:v>
                </c:pt>
                <c:pt idx="47375">
                  <c:v>3.31420129284919E6</c:v>
                </c:pt>
                <c:pt idx="47376">
                  <c:v>3.31420129284919E6</c:v>
                </c:pt>
                <c:pt idx="47377">
                  <c:v>3.31420129284919E6</c:v>
                </c:pt>
                <c:pt idx="47378">
                  <c:v>3.31420129284919E6</c:v>
                </c:pt>
                <c:pt idx="47379">
                  <c:v>3.31420129284919E6</c:v>
                </c:pt>
                <c:pt idx="47380">
                  <c:v>3.31420129284919E6</c:v>
                </c:pt>
                <c:pt idx="47381">
                  <c:v>3.31420129284919E6</c:v>
                </c:pt>
                <c:pt idx="47382">
                  <c:v>3.31420129284919E6</c:v>
                </c:pt>
                <c:pt idx="47383">
                  <c:v>3.31420129284919E6</c:v>
                </c:pt>
                <c:pt idx="47384">
                  <c:v>3.31420129284919E6</c:v>
                </c:pt>
                <c:pt idx="47385">
                  <c:v>3.31420129284919E6</c:v>
                </c:pt>
                <c:pt idx="47386">
                  <c:v>3.31420129284919E6</c:v>
                </c:pt>
                <c:pt idx="47387">
                  <c:v>3.31420129284919E6</c:v>
                </c:pt>
                <c:pt idx="47388">
                  <c:v>3.31420129284919E6</c:v>
                </c:pt>
                <c:pt idx="47389">
                  <c:v>3.31420129284919E6</c:v>
                </c:pt>
                <c:pt idx="47390">
                  <c:v>3.31420129284919E6</c:v>
                </c:pt>
                <c:pt idx="47391">
                  <c:v>3.31420129284919E6</c:v>
                </c:pt>
                <c:pt idx="47392">
                  <c:v>3.31420129284919E6</c:v>
                </c:pt>
                <c:pt idx="47393">
                  <c:v>3.31420129284919E6</c:v>
                </c:pt>
                <c:pt idx="47394">
                  <c:v>3.31420129284919E6</c:v>
                </c:pt>
                <c:pt idx="47395">
                  <c:v>3.31420129284919E6</c:v>
                </c:pt>
                <c:pt idx="47396">
                  <c:v>3.31420129284919E6</c:v>
                </c:pt>
                <c:pt idx="47397">
                  <c:v>3.31420129284919E6</c:v>
                </c:pt>
                <c:pt idx="47398">
                  <c:v>3.31420129284919E6</c:v>
                </c:pt>
                <c:pt idx="47399">
                  <c:v>3.31420129284919E6</c:v>
                </c:pt>
                <c:pt idx="47400">
                  <c:v>3.31420129284919E6</c:v>
                </c:pt>
                <c:pt idx="47401">
                  <c:v>3.31420129284919E6</c:v>
                </c:pt>
                <c:pt idx="47402">
                  <c:v>3.31420129284919E6</c:v>
                </c:pt>
                <c:pt idx="47403">
                  <c:v>3.31420129284919E6</c:v>
                </c:pt>
                <c:pt idx="47404">
                  <c:v>3.31420129284919E6</c:v>
                </c:pt>
                <c:pt idx="47405">
                  <c:v>3.31420129284919E6</c:v>
                </c:pt>
                <c:pt idx="47406">
                  <c:v>3.28925836941497E6</c:v>
                </c:pt>
                <c:pt idx="47407">
                  <c:v>3.28936083202115E6</c:v>
                </c:pt>
                <c:pt idx="47408">
                  <c:v>3.31420129284919E6</c:v>
                </c:pt>
                <c:pt idx="47409">
                  <c:v>3.30006158306833E6</c:v>
                </c:pt>
                <c:pt idx="47410">
                  <c:v>3.24832105822662E6</c:v>
                </c:pt>
                <c:pt idx="47411">
                  <c:v>3.31420129284919E6</c:v>
                </c:pt>
                <c:pt idx="47412">
                  <c:v>3.31420129284919E6</c:v>
                </c:pt>
                <c:pt idx="47413">
                  <c:v>3.31420129284919E6</c:v>
                </c:pt>
                <c:pt idx="47414">
                  <c:v>3.27322726279745E6</c:v>
                </c:pt>
                <c:pt idx="47415">
                  <c:v>3.28424635846577E6</c:v>
                </c:pt>
                <c:pt idx="47416">
                  <c:v>3.26676417634628E6</c:v>
                </c:pt>
                <c:pt idx="47417">
                  <c:v>3.31145391300435E6</c:v>
                </c:pt>
                <c:pt idx="47418">
                  <c:v>3.27085580509792E6</c:v>
                </c:pt>
                <c:pt idx="47419">
                  <c:v>3.28496217165388E6</c:v>
                </c:pt>
                <c:pt idx="47420">
                  <c:v>3.31420129284919E6</c:v>
                </c:pt>
                <c:pt idx="47421">
                  <c:v>3.31420129284919E6</c:v>
                </c:pt>
                <c:pt idx="47422">
                  <c:v>3.31420129284919E6</c:v>
                </c:pt>
                <c:pt idx="47423">
                  <c:v>3.31420129284919E6</c:v>
                </c:pt>
                <c:pt idx="47424">
                  <c:v>3.31420129284919E6</c:v>
                </c:pt>
                <c:pt idx="47425">
                  <c:v>3.31420129284919E6</c:v>
                </c:pt>
                <c:pt idx="47426">
                  <c:v>3.31420129284919E6</c:v>
                </c:pt>
                <c:pt idx="47427">
                  <c:v>3.31420129284919E6</c:v>
                </c:pt>
                <c:pt idx="47428">
                  <c:v>3.31420129284919E6</c:v>
                </c:pt>
                <c:pt idx="47429">
                  <c:v>3.31420129284919E6</c:v>
                </c:pt>
                <c:pt idx="47430">
                  <c:v>3.24154986660008E6</c:v>
                </c:pt>
                <c:pt idx="47431">
                  <c:v>3.2720926399523E6</c:v>
                </c:pt>
                <c:pt idx="47432">
                  <c:v>3.24541414300441E6</c:v>
                </c:pt>
                <c:pt idx="47433">
                  <c:v>3.31420129284919E6</c:v>
                </c:pt>
                <c:pt idx="47434">
                  <c:v>3.31420129284919E6</c:v>
                </c:pt>
                <c:pt idx="47435">
                  <c:v>3.23236703324183E6</c:v>
                </c:pt>
                <c:pt idx="47436">
                  <c:v>3.23884072549993E6</c:v>
                </c:pt>
                <c:pt idx="47437">
                  <c:v>3.24912316919937E6</c:v>
                </c:pt>
                <c:pt idx="47438">
                  <c:v>3.2248898593721E6</c:v>
                </c:pt>
                <c:pt idx="47439">
                  <c:v>3.3133035914709E6</c:v>
                </c:pt>
                <c:pt idx="47440">
                  <c:v>3.29236947063978E6</c:v>
                </c:pt>
                <c:pt idx="47441">
                  <c:v>3.2249059113461E6</c:v>
                </c:pt>
                <c:pt idx="47442">
                  <c:v>3.20741396998372E6</c:v>
                </c:pt>
                <c:pt idx="47443">
                  <c:v>3.22346276742648E6</c:v>
                </c:pt>
                <c:pt idx="47444">
                  <c:v>3.16217899717069E6</c:v>
                </c:pt>
                <c:pt idx="47445">
                  <c:v>3.15520780097723E6</c:v>
                </c:pt>
                <c:pt idx="47446">
                  <c:v>3.31420129284919E6</c:v>
                </c:pt>
                <c:pt idx="47447">
                  <c:v>3.31420129284919E6</c:v>
                </c:pt>
                <c:pt idx="47448">
                  <c:v>3.31420129284919E6</c:v>
                </c:pt>
                <c:pt idx="47449">
                  <c:v>3.31420129284919E6</c:v>
                </c:pt>
                <c:pt idx="47450">
                  <c:v>3.31420129284919E6</c:v>
                </c:pt>
                <c:pt idx="47451">
                  <c:v>3.2350896622323E6</c:v>
                </c:pt>
                <c:pt idx="47452">
                  <c:v>3.1784407000821E6</c:v>
                </c:pt>
                <c:pt idx="47453">
                  <c:v>3.22261715365962E6</c:v>
                </c:pt>
                <c:pt idx="47454">
                  <c:v>3.20208125616668E6</c:v>
                </c:pt>
                <c:pt idx="47455">
                  <c:v>3.17947166649396E6</c:v>
                </c:pt>
                <c:pt idx="47456">
                  <c:v>3.18876235179281E6</c:v>
                </c:pt>
                <c:pt idx="47457">
                  <c:v>3.26401584984081E6</c:v>
                </c:pt>
                <c:pt idx="47458">
                  <c:v>3.24417856570104E6</c:v>
                </c:pt>
                <c:pt idx="47459">
                  <c:v>3.21052408194637E6</c:v>
                </c:pt>
                <c:pt idx="47460">
                  <c:v>3.27598299246234E6</c:v>
                </c:pt>
                <c:pt idx="47461">
                  <c:v>3.27952840615306E6</c:v>
                </c:pt>
                <c:pt idx="47462">
                  <c:v>3.28255016976907E6</c:v>
                </c:pt>
                <c:pt idx="47463">
                  <c:v>3.31420129284919E6</c:v>
                </c:pt>
                <c:pt idx="47464">
                  <c:v>3.31420129284919E6</c:v>
                </c:pt>
                <c:pt idx="47465">
                  <c:v>3.31420129284919E6</c:v>
                </c:pt>
                <c:pt idx="47466">
                  <c:v>3.31420129284919E6</c:v>
                </c:pt>
                <c:pt idx="47467">
                  <c:v>3.31420129284919E6</c:v>
                </c:pt>
                <c:pt idx="47468">
                  <c:v>3.24688260741436E6</c:v>
                </c:pt>
                <c:pt idx="47469">
                  <c:v>3.30440362662817E6</c:v>
                </c:pt>
                <c:pt idx="47470">
                  <c:v>3.26944572916428E6</c:v>
                </c:pt>
                <c:pt idx="47471">
                  <c:v>3.2884076096531E6</c:v>
                </c:pt>
                <c:pt idx="47472">
                  <c:v>3.25879653005482E6</c:v>
                </c:pt>
                <c:pt idx="47473">
                  <c:v>3.22331091613057E6</c:v>
                </c:pt>
                <c:pt idx="47474">
                  <c:v>3.29157553979452E6</c:v>
                </c:pt>
                <c:pt idx="47475">
                  <c:v>3.31420129284919E6</c:v>
                </c:pt>
                <c:pt idx="47476">
                  <c:v>3.26488846810594E6</c:v>
                </c:pt>
                <c:pt idx="47477">
                  <c:v>3.22268241633485E6</c:v>
                </c:pt>
                <c:pt idx="47478">
                  <c:v>3.31420129284919E6</c:v>
                </c:pt>
                <c:pt idx="47479">
                  <c:v>3.31420129284919E6</c:v>
                </c:pt>
                <c:pt idx="47480">
                  <c:v>3.289874354465E6</c:v>
                </c:pt>
                <c:pt idx="47481">
                  <c:v>3.31420129284919E6</c:v>
                </c:pt>
                <c:pt idx="47482">
                  <c:v>3.31420129284919E6</c:v>
                </c:pt>
                <c:pt idx="47483">
                  <c:v>3.31420129284919E6</c:v>
                </c:pt>
                <c:pt idx="47484">
                  <c:v>3.31420129284919E6</c:v>
                </c:pt>
                <c:pt idx="47485">
                  <c:v>3.31420129284919E6</c:v>
                </c:pt>
                <c:pt idx="47486">
                  <c:v>3.31420129284919E6</c:v>
                </c:pt>
                <c:pt idx="47487">
                  <c:v>3.31420129284919E6</c:v>
                </c:pt>
                <c:pt idx="47488">
                  <c:v>3.21210383181728E6</c:v>
                </c:pt>
                <c:pt idx="47489">
                  <c:v>3.2025723093628E6</c:v>
                </c:pt>
                <c:pt idx="47490">
                  <c:v>3.24740516690076E6</c:v>
                </c:pt>
                <c:pt idx="47491">
                  <c:v>3.204115391193E6</c:v>
                </c:pt>
                <c:pt idx="47492">
                  <c:v>3.19721007722818E6</c:v>
                </c:pt>
                <c:pt idx="47493">
                  <c:v>3.2143965312521E6</c:v>
                </c:pt>
                <c:pt idx="47494">
                  <c:v>3.2827196326178E6</c:v>
                </c:pt>
                <c:pt idx="47495">
                  <c:v>3.24202795844191E6</c:v>
                </c:pt>
                <c:pt idx="47496">
                  <c:v>3.15263884448887E6</c:v>
                </c:pt>
                <c:pt idx="47497">
                  <c:v>3.15284492064291E6</c:v>
                </c:pt>
                <c:pt idx="47498">
                  <c:v>3.28690948054663E6</c:v>
                </c:pt>
                <c:pt idx="47499">
                  <c:v>3.28321470778526E6</c:v>
                </c:pt>
                <c:pt idx="47500">
                  <c:v>3.2076516285613E6</c:v>
                </c:pt>
                <c:pt idx="47501">
                  <c:v>3.16405497358791E6</c:v>
                </c:pt>
                <c:pt idx="47502">
                  <c:v>3.19600448725634E6</c:v>
                </c:pt>
                <c:pt idx="47503">
                  <c:v>3.19937596456118E6</c:v>
                </c:pt>
                <c:pt idx="47504">
                  <c:v>3.26948833108206E6</c:v>
                </c:pt>
                <c:pt idx="47505">
                  <c:v>3.31420129284919E6</c:v>
                </c:pt>
                <c:pt idx="47506">
                  <c:v>3.1543714378152E6</c:v>
                </c:pt>
                <c:pt idx="47507">
                  <c:v>3.1417949990805E6</c:v>
                </c:pt>
                <c:pt idx="47508">
                  <c:v>3.2197362005317E6</c:v>
                </c:pt>
                <c:pt idx="47509">
                  <c:v>3.31420129284919E6</c:v>
                </c:pt>
                <c:pt idx="47510">
                  <c:v>3.25947492091449E6</c:v>
                </c:pt>
                <c:pt idx="47511">
                  <c:v>3.24420308276604E6</c:v>
                </c:pt>
                <c:pt idx="47512">
                  <c:v>3.31013868182661E6</c:v>
                </c:pt>
                <c:pt idx="47513">
                  <c:v>3.31420129284919E6</c:v>
                </c:pt>
                <c:pt idx="47514">
                  <c:v>3.24793873497838E6</c:v>
                </c:pt>
                <c:pt idx="47515">
                  <c:v>3.19841787008061E6</c:v>
                </c:pt>
                <c:pt idx="47516">
                  <c:v>3.20114932893692E6</c:v>
                </c:pt>
                <c:pt idx="47517">
                  <c:v>3.31420129284919E6</c:v>
                </c:pt>
                <c:pt idx="47518">
                  <c:v>3.31420129284919E6</c:v>
                </c:pt>
                <c:pt idx="47519">
                  <c:v>3.21984599064344E6</c:v>
                </c:pt>
                <c:pt idx="47520">
                  <c:v>3.27457282175925E6</c:v>
                </c:pt>
                <c:pt idx="47521">
                  <c:v>3.21407758548738E6</c:v>
                </c:pt>
                <c:pt idx="47522">
                  <c:v>3.25176566280701E6</c:v>
                </c:pt>
                <c:pt idx="47523">
                  <c:v>3.23691492782628E6</c:v>
                </c:pt>
                <c:pt idx="47524">
                  <c:v>3.31337729719484E6</c:v>
                </c:pt>
                <c:pt idx="47525">
                  <c:v>3.20744457285945E6</c:v>
                </c:pt>
                <c:pt idx="47526">
                  <c:v>3.31420129284919E6</c:v>
                </c:pt>
                <c:pt idx="47527">
                  <c:v>3.31420129284919E6</c:v>
                </c:pt>
                <c:pt idx="47528">
                  <c:v>3.31420129284919E6</c:v>
                </c:pt>
                <c:pt idx="47529">
                  <c:v>3.26902292368885E6</c:v>
                </c:pt>
                <c:pt idx="47530">
                  <c:v>3.2282245283598E6</c:v>
                </c:pt>
                <c:pt idx="47531">
                  <c:v>3.31420129284919E6</c:v>
                </c:pt>
                <c:pt idx="47532">
                  <c:v>3.31420129284919E6</c:v>
                </c:pt>
                <c:pt idx="47533">
                  <c:v>3.31420129284919E6</c:v>
                </c:pt>
                <c:pt idx="47534">
                  <c:v>3.31420129284919E6</c:v>
                </c:pt>
                <c:pt idx="47535">
                  <c:v>3.31420129284919E6</c:v>
                </c:pt>
                <c:pt idx="47536">
                  <c:v>3.31420129284919E6</c:v>
                </c:pt>
                <c:pt idx="47537">
                  <c:v>3.31420129284919E6</c:v>
                </c:pt>
                <c:pt idx="47538">
                  <c:v>3.31420129284919E6</c:v>
                </c:pt>
                <c:pt idx="47539">
                  <c:v>3.31420129284919E6</c:v>
                </c:pt>
                <c:pt idx="47540">
                  <c:v>3.29311657218651E6</c:v>
                </c:pt>
                <c:pt idx="47541">
                  <c:v>3.31420129284919E6</c:v>
                </c:pt>
                <c:pt idx="47542">
                  <c:v>3.31420129284919E6</c:v>
                </c:pt>
                <c:pt idx="47543">
                  <c:v>3.31420129284919E6</c:v>
                </c:pt>
                <c:pt idx="47544">
                  <c:v>3.31420129284919E6</c:v>
                </c:pt>
                <c:pt idx="47545">
                  <c:v>3.31420129284919E6</c:v>
                </c:pt>
                <c:pt idx="47546">
                  <c:v>3.31420129284919E6</c:v>
                </c:pt>
                <c:pt idx="47547">
                  <c:v>3.31420129284919E6</c:v>
                </c:pt>
                <c:pt idx="47548">
                  <c:v>3.31420129284919E6</c:v>
                </c:pt>
                <c:pt idx="47549">
                  <c:v>3.31420129284919E6</c:v>
                </c:pt>
                <c:pt idx="47550">
                  <c:v>3.31420129284919E6</c:v>
                </c:pt>
                <c:pt idx="47551">
                  <c:v>3.31420129284919E6</c:v>
                </c:pt>
                <c:pt idx="47552">
                  <c:v>3.31420129284919E6</c:v>
                </c:pt>
                <c:pt idx="47553">
                  <c:v>3.31420129284919E6</c:v>
                </c:pt>
                <c:pt idx="47554">
                  <c:v>3.31420129284919E6</c:v>
                </c:pt>
                <c:pt idx="47555">
                  <c:v>3.31420129284919E6</c:v>
                </c:pt>
                <c:pt idx="47556">
                  <c:v>3.30698244305458E6</c:v>
                </c:pt>
                <c:pt idx="47557">
                  <c:v>3.25890045534489E6</c:v>
                </c:pt>
                <c:pt idx="47558">
                  <c:v>3.20770529913763E6</c:v>
                </c:pt>
                <c:pt idx="47559">
                  <c:v>3.22441620642446E6</c:v>
                </c:pt>
                <c:pt idx="47560">
                  <c:v>3.28454813497733E6</c:v>
                </c:pt>
                <c:pt idx="47561">
                  <c:v>3.23566817386268E6</c:v>
                </c:pt>
                <c:pt idx="47562">
                  <c:v>3.31420129284919E6</c:v>
                </c:pt>
                <c:pt idx="47563">
                  <c:v>3.24777225850287E6</c:v>
                </c:pt>
                <c:pt idx="47564">
                  <c:v>3.28118404198315E6</c:v>
                </c:pt>
                <c:pt idx="47565">
                  <c:v>3.29726976996491E6</c:v>
                </c:pt>
                <c:pt idx="47566">
                  <c:v>3.26805565580678E6</c:v>
                </c:pt>
                <c:pt idx="47567">
                  <c:v>3.22171146682406E6</c:v>
                </c:pt>
                <c:pt idx="47568">
                  <c:v>3.2472547694487E6</c:v>
                </c:pt>
                <c:pt idx="47569">
                  <c:v>3.25991741900945E6</c:v>
                </c:pt>
                <c:pt idx="47570">
                  <c:v>3.22202901392006E6</c:v>
                </c:pt>
                <c:pt idx="47571">
                  <c:v>3.17848604847285E6</c:v>
                </c:pt>
                <c:pt idx="47572">
                  <c:v>3.21779012378733E6</c:v>
                </c:pt>
                <c:pt idx="47573">
                  <c:v>3.2500110478934E6</c:v>
                </c:pt>
                <c:pt idx="47574">
                  <c:v>3.2682131297299E6</c:v>
                </c:pt>
                <c:pt idx="47575">
                  <c:v>3.29977137062802E6</c:v>
                </c:pt>
                <c:pt idx="47576">
                  <c:v>3.20770870316745E6</c:v>
                </c:pt>
                <c:pt idx="47577">
                  <c:v>3.23061120909123E6</c:v>
                </c:pt>
                <c:pt idx="47578">
                  <c:v>3.11306333730779E6</c:v>
                </c:pt>
                <c:pt idx="47579">
                  <c:v>3.08912098980265E6</c:v>
                </c:pt>
                <c:pt idx="47580">
                  <c:v>3.13081459080671E6</c:v>
                </c:pt>
                <c:pt idx="47581">
                  <c:v>3.10411168498682E6</c:v>
                </c:pt>
                <c:pt idx="47582">
                  <c:v>3.1631970679388E6</c:v>
                </c:pt>
                <c:pt idx="47583">
                  <c:v>3.18610812173276E6</c:v>
                </c:pt>
                <c:pt idx="47584">
                  <c:v>3.11871462477315E6</c:v>
                </c:pt>
                <c:pt idx="47585">
                  <c:v>3.21920563057177E6</c:v>
                </c:pt>
                <c:pt idx="47586">
                  <c:v>3.19911365099433E6</c:v>
                </c:pt>
                <c:pt idx="47587">
                  <c:v>3.11862190053544E6</c:v>
                </c:pt>
                <c:pt idx="47588">
                  <c:v>3.10981636256816E6</c:v>
                </c:pt>
                <c:pt idx="47589">
                  <c:v>3.08325061912047E6</c:v>
                </c:pt>
                <c:pt idx="47590">
                  <c:v>3.14510023409565E6</c:v>
                </c:pt>
                <c:pt idx="47591">
                  <c:v>3.20438258969608E6</c:v>
                </c:pt>
                <c:pt idx="47592">
                  <c:v>3.16010699151818E6</c:v>
                </c:pt>
                <c:pt idx="47593">
                  <c:v>3.1205253865915E6</c:v>
                </c:pt>
                <c:pt idx="47594">
                  <c:v>3.09614935512095E6</c:v>
                </c:pt>
                <c:pt idx="47595">
                  <c:v>3.19601391142327E6</c:v>
                </c:pt>
                <c:pt idx="47596">
                  <c:v>3.16611275062727E6</c:v>
                </c:pt>
                <c:pt idx="47597">
                  <c:v>3.17951992749943E6</c:v>
                </c:pt>
                <c:pt idx="47598">
                  <c:v>3.31035574746013E6</c:v>
                </c:pt>
                <c:pt idx="47599">
                  <c:v>3.30979740881992E6</c:v>
                </c:pt>
                <c:pt idx="47600">
                  <c:v>3.31420129284919E6</c:v>
                </c:pt>
                <c:pt idx="47601">
                  <c:v>3.31420129284919E6</c:v>
                </c:pt>
                <c:pt idx="47602">
                  <c:v>3.31420129284919E6</c:v>
                </c:pt>
                <c:pt idx="47603">
                  <c:v>3.30511362055347E6</c:v>
                </c:pt>
                <c:pt idx="47604">
                  <c:v>3.31420129284919E6</c:v>
                </c:pt>
                <c:pt idx="47605">
                  <c:v>3.31420129284919E6</c:v>
                </c:pt>
                <c:pt idx="47606">
                  <c:v>3.31420129284919E6</c:v>
                </c:pt>
                <c:pt idx="47607">
                  <c:v>3.31420129284919E6</c:v>
                </c:pt>
                <c:pt idx="47608">
                  <c:v>3.31420129284919E6</c:v>
                </c:pt>
                <c:pt idx="47609">
                  <c:v>3.31420129284919E6</c:v>
                </c:pt>
                <c:pt idx="47610">
                  <c:v>3.31420129284919E6</c:v>
                </c:pt>
                <c:pt idx="47611">
                  <c:v>3.31420129284919E6</c:v>
                </c:pt>
                <c:pt idx="47612">
                  <c:v>3.31420129284919E6</c:v>
                </c:pt>
                <c:pt idx="47613">
                  <c:v>3.31420129284919E6</c:v>
                </c:pt>
                <c:pt idx="47614">
                  <c:v>3.31420129284919E6</c:v>
                </c:pt>
                <c:pt idx="47615">
                  <c:v>3.31420129284919E6</c:v>
                </c:pt>
                <c:pt idx="47616">
                  <c:v>3.3059396764733E6</c:v>
                </c:pt>
                <c:pt idx="47617">
                  <c:v>3.31420129284919E6</c:v>
                </c:pt>
                <c:pt idx="47618">
                  <c:v>3.31420129284919E6</c:v>
                </c:pt>
                <c:pt idx="47619">
                  <c:v>3.30947749841652E6</c:v>
                </c:pt>
                <c:pt idx="47620">
                  <c:v>3.31420129284919E6</c:v>
                </c:pt>
                <c:pt idx="47621">
                  <c:v>3.2383422434596E6</c:v>
                </c:pt>
                <c:pt idx="47622">
                  <c:v>3.15488170062746E6</c:v>
                </c:pt>
                <c:pt idx="47623">
                  <c:v>3.20067594676362E6</c:v>
                </c:pt>
                <c:pt idx="47624">
                  <c:v>3.21228243070854E6</c:v>
                </c:pt>
                <c:pt idx="47625">
                  <c:v>3.272861723217E6</c:v>
                </c:pt>
                <c:pt idx="47626">
                  <c:v>3.23855286142181E6</c:v>
                </c:pt>
                <c:pt idx="47627">
                  <c:v>3.26585597643619E6</c:v>
                </c:pt>
                <c:pt idx="47628">
                  <c:v>3.25373950155212E6</c:v>
                </c:pt>
                <c:pt idx="47629">
                  <c:v>3.21998577766981E6</c:v>
                </c:pt>
                <c:pt idx="47630">
                  <c:v>3.19766158711127E6</c:v>
                </c:pt>
                <c:pt idx="47631">
                  <c:v>3.19719625262291E6</c:v>
                </c:pt>
                <c:pt idx="47632">
                  <c:v>3.21819270263114E6</c:v>
                </c:pt>
                <c:pt idx="47633">
                  <c:v>3.31420129284919E6</c:v>
                </c:pt>
                <c:pt idx="47634">
                  <c:v>3.23194146660591E6</c:v>
                </c:pt>
                <c:pt idx="47635">
                  <c:v>3.3027063220997E6</c:v>
                </c:pt>
                <c:pt idx="47636">
                  <c:v>3.27263552441009E6</c:v>
                </c:pt>
                <c:pt idx="47637">
                  <c:v>3.24049225938074E6</c:v>
                </c:pt>
                <c:pt idx="47638">
                  <c:v>3.29169535020703E6</c:v>
                </c:pt>
                <c:pt idx="47639">
                  <c:v>3.23161331456661E6</c:v>
                </c:pt>
                <c:pt idx="47640">
                  <c:v>3.2622037673705E6</c:v>
                </c:pt>
                <c:pt idx="47641">
                  <c:v>3.24392695410957E6</c:v>
                </c:pt>
                <c:pt idx="47642">
                  <c:v>3.31420129284919E6</c:v>
                </c:pt>
                <c:pt idx="47643">
                  <c:v>3.31420129284919E6</c:v>
                </c:pt>
                <c:pt idx="47644">
                  <c:v>3.31420129284919E6</c:v>
                </c:pt>
                <c:pt idx="47645">
                  <c:v>3.12464154102593E6</c:v>
                </c:pt>
                <c:pt idx="47646">
                  <c:v>3.14194442686079E6</c:v>
                </c:pt>
                <c:pt idx="47647">
                  <c:v>3.03274244608372E6</c:v>
                </c:pt>
                <c:pt idx="47648">
                  <c:v>3.03915571339946E6</c:v>
                </c:pt>
                <c:pt idx="47649">
                  <c:v>2.99001811955788E6</c:v>
                </c:pt>
                <c:pt idx="47650">
                  <c:v>3.02005920890713E6</c:v>
                </c:pt>
                <c:pt idx="47651">
                  <c:v>3.08312131251742E6</c:v>
                </c:pt>
                <c:pt idx="47652">
                  <c:v>3.19835152668118E6</c:v>
                </c:pt>
                <c:pt idx="47653">
                  <c:v>3.13976134047901E6</c:v>
                </c:pt>
                <c:pt idx="47654">
                  <c:v>3.31420129284919E6</c:v>
                </c:pt>
                <c:pt idx="47655">
                  <c:v>3.08371411636806E6</c:v>
                </c:pt>
                <c:pt idx="47656">
                  <c:v>3.08415653119357E6</c:v>
                </c:pt>
                <c:pt idx="47657">
                  <c:v>3.04656768813186E6</c:v>
                </c:pt>
                <c:pt idx="47658">
                  <c:v>3.0437074101163E6</c:v>
                </c:pt>
                <c:pt idx="47659">
                  <c:v>3.0399485573042E6</c:v>
                </c:pt>
                <c:pt idx="47660">
                  <c:v>3.04623904022746E6</c:v>
                </c:pt>
                <c:pt idx="47661">
                  <c:v>3.03733186081868E6</c:v>
                </c:pt>
                <c:pt idx="47662">
                  <c:v>3.05421046666817E6</c:v>
                </c:pt>
                <c:pt idx="47663">
                  <c:v>3.03997068440624E6</c:v>
                </c:pt>
                <c:pt idx="47664">
                  <c:v>3.10088827765964E6</c:v>
                </c:pt>
                <c:pt idx="47665">
                  <c:v>3.08592137890202E6</c:v>
                </c:pt>
                <c:pt idx="47666">
                  <c:v>3.11091256478363E6</c:v>
                </c:pt>
                <c:pt idx="47667">
                  <c:v>3.09114876173041E6</c:v>
                </c:pt>
                <c:pt idx="47668">
                  <c:v>3.12095769589863E6</c:v>
                </c:pt>
                <c:pt idx="47669">
                  <c:v>3.1013101539779E6</c:v>
                </c:pt>
                <c:pt idx="47670">
                  <c:v>3.04674912149931E6</c:v>
                </c:pt>
                <c:pt idx="47671">
                  <c:v>2.98818875119011E6</c:v>
                </c:pt>
                <c:pt idx="47672">
                  <c:v>3.00877594779738E6</c:v>
                </c:pt>
                <c:pt idx="47673">
                  <c:v>3.0732197481316E6</c:v>
                </c:pt>
                <c:pt idx="47674">
                  <c:v>3.1407634883247E6</c:v>
                </c:pt>
                <c:pt idx="47675">
                  <c:v>3.07288122056873E6</c:v>
                </c:pt>
                <c:pt idx="47676">
                  <c:v>3.07610257806138E6</c:v>
                </c:pt>
                <c:pt idx="47677">
                  <c:v>3.10178891959368E6</c:v>
                </c:pt>
                <c:pt idx="47678">
                  <c:v>3.07529311220773E6</c:v>
                </c:pt>
                <c:pt idx="47679">
                  <c:v>3.04932284171306E6</c:v>
                </c:pt>
                <c:pt idx="47680">
                  <c:v>2.97265589931104E6</c:v>
                </c:pt>
                <c:pt idx="47681">
                  <c:v>2.96816785383655E6</c:v>
                </c:pt>
                <c:pt idx="47682">
                  <c:v>3.01274935174529E6</c:v>
                </c:pt>
                <c:pt idx="47683">
                  <c:v>3.13561666393011E6</c:v>
                </c:pt>
                <c:pt idx="47684">
                  <c:v>3.2581268163692E6</c:v>
                </c:pt>
                <c:pt idx="47685">
                  <c:v>2.96371956911094E6</c:v>
                </c:pt>
                <c:pt idx="47686">
                  <c:v>2.99747087156458E6</c:v>
                </c:pt>
                <c:pt idx="47687">
                  <c:v>3.03054481155965E6</c:v>
                </c:pt>
                <c:pt idx="47688">
                  <c:v>2.95373897947711E6</c:v>
                </c:pt>
                <c:pt idx="47689">
                  <c:v>3.17971961868525E6</c:v>
                </c:pt>
                <c:pt idx="47690">
                  <c:v>3.02557390458496E6</c:v>
                </c:pt>
                <c:pt idx="47691">
                  <c:v>2.9825365817163E6</c:v>
                </c:pt>
                <c:pt idx="47692">
                  <c:v>2.93636596906968E6</c:v>
                </c:pt>
                <c:pt idx="47693">
                  <c:v>3.01973322080133E6</c:v>
                </c:pt>
                <c:pt idx="47694">
                  <c:v>2.94961967965026E6</c:v>
                </c:pt>
                <c:pt idx="47695">
                  <c:v>2.94204198874989E6</c:v>
                </c:pt>
                <c:pt idx="47696">
                  <c:v>2.97214326819044E6</c:v>
                </c:pt>
                <c:pt idx="47697">
                  <c:v>3.1938844328023E6</c:v>
                </c:pt>
                <c:pt idx="47698">
                  <c:v>3.07993606060252E6</c:v>
                </c:pt>
                <c:pt idx="47699">
                  <c:v>3.16542223419237E6</c:v>
                </c:pt>
                <c:pt idx="47700">
                  <c:v>3.16053463809568E6</c:v>
                </c:pt>
                <c:pt idx="47701">
                  <c:v>3.13412910244044E6</c:v>
                </c:pt>
                <c:pt idx="47702">
                  <c:v>3.07699414695843E6</c:v>
                </c:pt>
                <c:pt idx="47703">
                  <c:v>3.1967227502653E6</c:v>
                </c:pt>
                <c:pt idx="47704">
                  <c:v>3.07687551459145E6</c:v>
                </c:pt>
                <c:pt idx="47705">
                  <c:v>3.12226552039531E6</c:v>
                </c:pt>
                <c:pt idx="47706">
                  <c:v>3.08857735414028E6</c:v>
                </c:pt>
                <c:pt idx="47707">
                  <c:v>3.1209105862844E6</c:v>
                </c:pt>
                <c:pt idx="47708">
                  <c:v>3.09500759915049E6</c:v>
                </c:pt>
                <c:pt idx="47709">
                  <c:v>3.1481665137623E6</c:v>
                </c:pt>
                <c:pt idx="47710">
                  <c:v>3.09226548735731E6</c:v>
                </c:pt>
                <c:pt idx="47711">
                  <c:v>3.18751246724278E6</c:v>
                </c:pt>
                <c:pt idx="47712">
                  <c:v>3.224266601572E6</c:v>
                </c:pt>
                <c:pt idx="47713">
                  <c:v>3.31126745164701E6</c:v>
                </c:pt>
                <c:pt idx="47714">
                  <c:v>3.29605497111246E6</c:v>
                </c:pt>
                <c:pt idx="47715">
                  <c:v>3.2830880855636E6</c:v>
                </c:pt>
                <c:pt idx="47716">
                  <c:v>3.30120207659852E6</c:v>
                </c:pt>
                <c:pt idx="47717">
                  <c:v>3.31420129284919E6</c:v>
                </c:pt>
                <c:pt idx="47718">
                  <c:v>3.31420129284919E6</c:v>
                </c:pt>
                <c:pt idx="47719">
                  <c:v>3.24594582835462E6</c:v>
                </c:pt>
                <c:pt idx="47720">
                  <c:v>3.31420129284919E6</c:v>
                </c:pt>
                <c:pt idx="47721">
                  <c:v>3.31420129284919E6</c:v>
                </c:pt>
                <c:pt idx="47722">
                  <c:v>3.31420129284919E6</c:v>
                </c:pt>
                <c:pt idx="47723">
                  <c:v>3.31420129284919E6</c:v>
                </c:pt>
                <c:pt idx="47724">
                  <c:v>3.31420129284919E6</c:v>
                </c:pt>
                <c:pt idx="47725">
                  <c:v>3.31420129284919E6</c:v>
                </c:pt>
                <c:pt idx="47726">
                  <c:v>3.31420129284919E6</c:v>
                </c:pt>
                <c:pt idx="47727">
                  <c:v>3.29135720919833E6</c:v>
                </c:pt>
                <c:pt idx="47728">
                  <c:v>3.31420129284919E6</c:v>
                </c:pt>
                <c:pt idx="47729">
                  <c:v>3.31420129284919E6</c:v>
                </c:pt>
                <c:pt idx="47730">
                  <c:v>3.24612345163954E6</c:v>
                </c:pt>
                <c:pt idx="47731">
                  <c:v>3.26153289081243E6</c:v>
                </c:pt>
                <c:pt idx="47732">
                  <c:v>3.19329036579074E6</c:v>
                </c:pt>
                <c:pt idx="47733">
                  <c:v>3.31420129284919E6</c:v>
                </c:pt>
                <c:pt idx="47734">
                  <c:v>3.31420129284919E6</c:v>
                </c:pt>
                <c:pt idx="47735">
                  <c:v>3.31420129284919E6</c:v>
                </c:pt>
                <c:pt idx="47736">
                  <c:v>3.16642345496075E6</c:v>
                </c:pt>
                <c:pt idx="47737">
                  <c:v>3.11650604490043E6</c:v>
                </c:pt>
                <c:pt idx="47738">
                  <c:v>3.1785208055034E6</c:v>
                </c:pt>
                <c:pt idx="47739">
                  <c:v>3.09477305298085E6</c:v>
                </c:pt>
                <c:pt idx="47740">
                  <c:v>3.14760221804617E6</c:v>
                </c:pt>
                <c:pt idx="47741">
                  <c:v>3.16425025041326E6</c:v>
                </c:pt>
                <c:pt idx="47742">
                  <c:v>3.1342855388526E6</c:v>
                </c:pt>
                <c:pt idx="47743">
                  <c:v>3.14436443124416E6</c:v>
                </c:pt>
                <c:pt idx="47744">
                  <c:v>3.25129746162012E6</c:v>
                </c:pt>
                <c:pt idx="47745">
                  <c:v>3.11853962383958E6</c:v>
                </c:pt>
                <c:pt idx="47746">
                  <c:v>3.0078679982093E6</c:v>
                </c:pt>
                <c:pt idx="47747">
                  <c:v>2.97647218500522E6</c:v>
                </c:pt>
                <c:pt idx="47748">
                  <c:v>3.31420129284919E6</c:v>
                </c:pt>
                <c:pt idx="47749">
                  <c:v>3.31420129284919E6</c:v>
                </c:pt>
                <c:pt idx="47750">
                  <c:v>2.89611228540614E6</c:v>
                </c:pt>
                <c:pt idx="47751">
                  <c:v>2.9695431273853E6</c:v>
                </c:pt>
                <c:pt idx="47752">
                  <c:v>2.96820207969672E6</c:v>
                </c:pt>
                <c:pt idx="47753">
                  <c:v>2.92895962018026E6</c:v>
                </c:pt>
                <c:pt idx="47754">
                  <c:v>2.97197741900108E6</c:v>
                </c:pt>
                <c:pt idx="47755">
                  <c:v>2.93218609526128E6</c:v>
                </c:pt>
                <c:pt idx="47756">
                  <c:v>2.9364589842501E6</c:v>
                </c:pt>
                <c:pt idx="47757">
                  <c:v>2.90341864606234E6</c:v>
                </c:pt>
                <c:pt idx="47758">
                  <c:v>2.90320092720413E6</c:v>
                </c:pt>
                <c:pt idx="47759">
                  <c:v>3.06837166710883E6</c:v>
                </c:pt>
                <c:pt idx="47760">
                  <c:v>3.06710123223791E6</c:v>
                </c:pt>
                <c:pt idx="47761">
                  <c:v>2.91630706644401E6</c:v>
                </c:pt>
                <c:pt idx="47762">
                  <c:v>2.80744682829044E6</c:v>
                </c:pt>
                <c:pt idx="47763">
                  <c:v>2.92871142529867E6</c:v>
                </c:pt>
                <c:pt idx="47764">
                  <c:v>2.85624785352361E6</c:v>
                </c:pt>
                <c:pt idx="47765">
                  <c:v>2.91354417482824E6</c:v>
                </c:pt>
                <c:pt idx="47766">
                  <c:v>2.93360227105183E6</c:v>
                </c:pt>
                <c:pt idx="47767">
                  <c:v>2.85964347771146E6</c:v>
                </c:pt>
                <c:pt idx="47768">
                  <c:v>2.8991586910335E6</c:v>
                </c:pt>
                <c:pt idx="47769">
                  <c:v>2.87024364229085E6</c:v>
                </c:pt>
                <c:pt idx="47770">
                  <c:v>2.87391290373385E6</c:v>
                </c:pt>
                <c:pt idx="47771">
                  <c:v>2.98732110381525E6</c:v>
                </c:pt>
                <c:pt idx="47772">
                  <c:v>3.09829659707437E6</c:v>
                </c:pt>
                <c:pt idx="47773">
                  <c:v>3.31420129284919E6</c:v>
                </c:pt>
                <c:pt idx="47774">
                  <c:v>3.26348670754646E6</c:v>
                </c:pt>
                <c:pt idx="47775">
                  <c:v>2.91773026974206E6</c:v>
                </c:pt>
                <c:pt idx="47776">
                  <c:v>2.91734368886024E6</c:v>
                </c:pt>
                <c:pt idx="47777">
                  <c:v>3.03880211243714E6</c:v>
                </c:pt>
                <c:pt idx="47778">
                  <c:v>2.96726466217402E6</c:v>
                </c:pt>
                <c:pt idx="47779">
                  <c:v>3.13274636009162E6</c:v>
                </c:pt>
                <c:pt idx="47780">
                  <c:v>3.29256676475054E6</c:v>
                </c:pt>
                <c:pt idx="47781">
                  <c:v>3.31420129284919E6</c:v>
                </c:pt>
                <c:pt idx="47782">
                  <c:v>3.21180442268129E6</c:v>
                </c:pt>
                <c:pt idx="47783">
                  <c:v>3.31420129284919E6</c:v>
                </c:pt>
                <c:pt idx="47784">
                  <c:v>3.31420129284919E6</c:v>
                </c:pt>
                <c:pt idx="47785">
                  <c:v>3.15273829542345E6</c:v>
                </c:pt>
                <c:pt idx="47786">
                  <c:v>3.17913994651732E6</c:v>
                </c:pt>
                <c:pt idx="47787">
                  <c:v>3.10001008694342E6</c:v>
                </c:pt>
                <c:pt idx="47788">
                  <c:v>3.13695031316596E6</c:v>
                </c:pt>
                <c:pt idx="47789">
                  <c:v>3.06396850640482E6</c:v>
                </c:pt>
                <c:pt idx="47790">
                  <c:v>3.07865857935205E6</c:v>
                </c:pt>
                <c:pt idx="47791">
                  <c:v>3.16500704678207E6</c:v>
                </c:pt>
                <c:pt idx="47792">
                  <c:v>3.18331536314004E6</c:v>
                </c:pt>
                <c:pt idx="47793">
                  <c:v>3.07162560409991E6</c:v>
                </c:pt>
                <c:pt idx="47794">
                  <c:v>3.1247145059634E6</c:v>
                </c:pt>
                <c:pt idx="47795">
                  <c:v>3.26914530167684E6</c:v>
                </c:pt>
                <c:pt idx="47796">
                  <c:v>3.06079484585282E6</c:v>
                </c:pt>
                <c:pt idx="47797">
                  <c:v>3.07420876466468E6</c:v>
                </c:pt>
                <c:pt idx="47798">
                  <c:v>3.07784496485387E6</c:v>
                </c:pt>
                <c:pt idx="47799">
                  <c:v>2.92988217413248E6</c:v>
                </c:pt>
                <c:pt idx="47800">
                  <c:v>2.86162243329115E6</c:v>
                </c:pt>
                <c:pt idx="47801">
                  <c:v>2.82649681266589E6</c:v>
                </c:pt>
                <c:pt idx="47802">
                  <c:v>2.81164120720542E6</c:v>
                </c:pt>
                <c:pt idx="47803">
                  <c:v>2.82069861565028E6</c:v>
                </c:pt>
                <c:pt idx="47804">
                  <c:v>2.93593565490431E6</c:v>
                </c:pt>
                <c:pt idx="47805">
                  <c:v>2.9148028739061E6</c:v>
                </c:pt>
                <c:pt idx="47806">
                  <c:v>2.86504655960853E6</c:v>
                </c:pt>
                <c:pt idx="47807">
                  <c:v>2.85633390647117E6</c:v>
                </c:pt>
                <c:pt idx="47808">
                  <c:v>2.837990526959E6</c:v>
                </c:pt>
                <c:pt idx="47809">
                  <c:v>2.93702286845344E6</c:v>
                </c:pt>
                <c:pt idx="47810">
                  <c:v>2.82954695555761E6</c:v>
                </c:pt>
                <c:pt idx="47811">
                  <c:v>2.9106159836852E6</c:v>
                </c:pt>
                <c:pt idx="47812">
                  <c:v>2.8254074696168E6</c:v>
                </c:pt>
                <c:pt idx="47813">
                  <c:v>2.88791182836377E6</c:v>
                </c:pt>
                <c:pt idx="47814">
                  <c:v>2.86328529934298E6</c:v>
                </c:pt>
                <c:pt idx="47815">
                  <c:v>2.89921003602931E6</c:v>
                </c:pt>
                <c:pt idx="47816">
                  <c:v>2.87255168922484E6</c:v>
                </c:pt>
                <c:pt idx="47817">
                  <c:v>2.87628750407395E6</c:v>
                </c:pt>
                <c:pt idx="47818">
                  <c:v>3.31420129284919E6</c:v>
                </c:pt>
                <c:pt idx="47819">
                  <c:v>2.85050766446758E6</c:v>
                </c:pt>
                <c:pt idx="47820">
                  <c:v>2.8646170529718E6</c:v>
                </c:pt>
                <c:pt idx="47821">
                  <c:v>2.8674643641676E6</c:v>
                </c:pt>
                <c:pt idx="47822">
                  <c:v>2.88517888622834E6</c:v>
                </c:pt>
                <c:pt idx="47823">
                  <c:v>2.8840557825097E6</c:v>
                </c:pt>
                <c:pt idx="47824">
                  <c:v>3.31420129284919E6</c:v>
                </c:pt>
                <c:pt idx="47825">
                  <c:v>2.92557817073355E6</c:v>
                </c:pt>
                <c:pt idx="47826">
                  <c:v>2.95651487806835E6</c:v>
                </c:pt>
                <c:pt idx="47827">
                  <c:v>3.10224757390412E6</c:v>
                </c:pt>
                <c:pt idx="47828">
                  <c:v>2.99603963980009E6</c:v>
                </c:pt>
                <c:pt idx="47829">
                  <c:v>2.93350929027271E6</c:v>
                </c:pt>
                <c:pt idx="47830">
                  <c:v>2.87797516751404E6</c:v>
                </c:pt>
                <c:pt idx="47831">
                  <c:v>2.89231500042466E6</c:v>
                </c:pt>
                <c:pt idx="47832">
                  <c:v>3.15171306869944E6</c:v>
                </c:pt>
                <c:pt idx="47833">
                  <c:v>2.98993803820043E6</c:v>
                </c:pt>
                <c:pt idx="47834">
                  <c:v>3.05806444501465E6</c:v>
                </c:pt>
                <c:pt idx="47835">
                  <c:v>3.12225001749886E6</c:v>
                </c:pt>
                <c:pt idx="47836">
                  <c:v>3.06575141112322E6</c:v>
                </c:pt>
                <c:pt idx="47837">
                  <c:v>3.04115309950221E6</c:v>
                </c:pt>
                <c:pt idx="47838">
                  <c:v>3.09711132785141E6</c:v>
                </c:pt>
                <c:pt idx="47839">
                  <c:v>3.14569035394995E6</c:v>
                </c:pt>
                <c:pt idx="47840">
                  <c:v>3.27285321059516E6</c:v>
                </c:pt>
                <c:pt idx="47841">
                  <c:v>3.31420129284919E6</c:v>
                </c:pt>
                <c:pt idx="47842">
                  <c:v>3.16841026826196E6</c:v>
                </c:pt>
                <c:pt idx="47843">
                  <c:v>3.31420129284919E6</c:v>
                </c:pt>
                <c:pt idx="47844">
                  <c:v>3.31420129284919E6</c:v>
                </c:pt>
                <c:pt idx="47845">
                  <c:v>3.31420129284919E6</c:v>
                </c:pt>
                <c:pt idx="47846">
                  <c:v>3.31420129284919E6</c:v>
                </c:pt>
                <c:pt idx="47847">
                  <c:v>3.31420129284919E6</c:v>
                </c:pt>
                <c:pt idx="47848">
                  <c:v>3.31420129284919E6</c:v>
                </c:pt>
                <c:pt idx="47849">
                  <c:v>3.31420129284919E6</c:v>
                </c:pt>
                <c:pt idx="47850">
                  <c:v>3.31420129284919E6</c:v>
                </c:pt>
                <c:pt idx="47851">
                  <c:v>3.31420129284919E6</c:v>
                </c:pt>
                <c:pt idx="47852">
                  <c:v>3.31420129284919E6</c:v>
                </c:pt>
                <c:pt idx="47853">
                  <c:v>3.31420129284919E6</c:v>
                </c:pt>
                <c:pt idx="47854">
                  <c:v>3.31420129284919E6</c:v>
                </c:pt>
                <c:pt idx="47855">
                  <c:v>3.31420129284919E6</c:v>
                </c:pt>
                <c:pt idx="47856">
                  <c:v>3.31420129284919E6</c:v>
                </c:pt>
                <c:pt idx="47857">
                  <c:v>3.31420129284919E6</c:v>
                </c:pt>
                <c:pt idx="47858">
                  <c:v>3.31420129284919E6</c:v>
                </c:pt>
                <c:pt idx="47859">
                  <c:v>3.31420129284919E6</c:v>
                </c:pt>
                <c:pt idx="47860">
                  <c:v>3.31420129284919E6</c:v>
                </c:pt>
                <c:pt idx="47861">
                  <c:v>3.31420129284919E6</c:v>
                </c:pt>
                <c:pt idx="47862">
                  <c:v>3.31420129284919E6</c:v>
                </c:pt>
                <c:pt idx="47863">
                  <c:v>3.31420129284919E6</c:v>
                </c:pt>
                <c:pt idx="47864">
                  <c:v>3.31420129284919E6</c:v>
                </c:pt>
                <c:pt idx="47865">
                  <c:v>3.31420129284919E6</c:v>
                </c:pt>
                <c:pt idx="47866">
                  <c:v>3.31420129284919E6</c:v>
                </c:pt>
                <c:pt idx="47867">
                  <c:v>3.31420129284919E6</c:v>
                </c:pt>
                <c:pt idx="47868">
                  <c:v>3.31420129284919E6</c:v>
                </c:pt>
                <c:pt idx="47869">
                  <c:v>3.31420129284919E6</c:v>
                </c:pt>
                <c:pt idx="47870">
                  <c:v>3.31420129284919E6</c:v>
                </c:pt>
                <c:pt idx="47871">
                  <c:v>3.31420129284919E6</c:v>
                </c:pt>
                <c:pt idx="47872">
                  <c:v>3.31420129284919E6</c:v>
                </c:pt>
                <c:pt idx="47873">
                  <c:v>3.31420129284919E6</c:v>
                </c:pt>
                <c:pt idx="47874">
                  <c:v>3.31420129284919E6</c:v>
                </c:pt>
                <c:pt idx="47875">
                  <c:v>3.31420129284919E6</c:v>
                </c:pt>
                <c:pt idx="47876">
                  <c:v>3.31420129284919E6</c:v>
                </c:pt>
                <c:pt idx="47877">
                  <c:v>3.31420129284919E6</c:v>
                </c:pt>
                <c:pt idx="47878">
                  <c:v>3.31420129284919E6</c:v>
                </c:pt>
                <c:pt idx="47879">
                  <c:v>3.31420129284919E6</c:v>
                </c:pt>
                <c:pt idx="47880">
                  <c:v>3.31420129284919E6</c:v>
                </c:pt>
                <c:pt idx="47881">
                  <c:v>3.31420129284919E6</c:v>
                </c:pt>
                <c:pt idx="47882">
                  <c:v>3.31420129284919E6</c:v>
                </c:pt>
                <c:pt idx="47883">
                  <c:v>3.31420129284919E6</c:v>
                </c:pt>
                <c:pt idx="47884">
                  <c:v>3.31420129284919E6</c:v>
                </c:pt>
                <c:pt idx="47885">
                  <c:v>3.31420129284919E6</c:v>
                </c:pt>
                <c:pt idx="47886">
                  <c:v>3.31420129284919E6</c:v>
                </c:pt>
                <c:pt idx="47887">
                  <c:v>3.31420129284919E6</c:v>
                </c:pt>
                <c:pt idx="47888">
                  <c:v>3.31420129284919E6</c:v>
                </c:pt>
                <c:pt idx="47889">
                  <c:v>3.31420129284919E6</c:v>
                </c:pt>
                <c:pt idx="47890">
                  <c:v>3.31420129284919E6</c:v>
                </c:pt>
                <c:pt idx="47891">
                  <c:v>3.31420129284919E6</c:v>
                </c:pt>
                <c:pt idx="47892">
                  <c:v>3.31420129284919E6</c:v>
                </c:pt>
                <c:pt idx="47893">
                  <c:v>3.31420129284919E6</c:v>
                </c:pt>
                <c:pt idx="47894">
                  <c:v>3.31420129284919E6</c:v>
                </c:pt>
                <c:pt idx="47895">
                  <c:v>3.31420129284919E6</c:v>
                </c:pt>
                <c:pt idx="47896">
                  <c:v>3.31420129284919E6</c:v>
                </c:pt>
                <c:pt idx="47897">
                  <c:v>3.31420129284919E6</c:v>
                </c:pt>
                <c:pt idx="47898">
                  <c:v>3.31420129284919E6</c:v>
                </c:pt>
                <c:pt idx="47899">
                  <c:v>3.31420129284919E6</c:v>
                </c:pt>
                <c:pt idx="47900">
                  <c:v>3.31420129284919E6</c:v>
                </c:pt>
                <c:pt idx="47901">
                  <c:v>3.31420129284919E6</c:v>
                </c:pt>
                <c:pt idx="47902">
                  <c:v>3.31420129284919E6</c:v>
                </c:pt>
                <c:pt idx="47903">
                  <c:v>3.31420129284919E6</c:v>
                </c:pt>
                <c:pt idx="47904">
                  <c:v>3.31420129284919E6</c:v>
                </c:pt>
                <c:pt idx="47905">
                  <c:v>3.31420129284919E6</c:v>
                </c:pt>
                <c:pt idx="47906">
                  <c:v>3.31420129284919E6</c:v>
                </c:pt>
                <c:pt idx="47907">
                  <c:v>3.31420129284919E6</c:v>
                </c:pt>
                <c:pt idx="47908">
                  <c:v>3.31420129284919E6</c:v>
                </c:pt>
                <c:pt idx="47909">
                  <c:v>3.31420129284919E6</c:v>
                </c:pt>
                <c:pt idx="47910">
                  <c:v>3.31420129284919E6</c:v>
                </c:pt>
                <c:pt idx="47911">
                  <c:v>3.31420129284919E6</c:v>
                </c:pt>
                <c:pt idx="47912">
                  <c:v>3.31420129284919E6</c:v>
                </c:pt>
                <c:pt idx="47913">
                  <c:v>3.31420129284919E6</c:v>
                </c:pt>
                <c:pt idx="47914">
                  <c:v>3.31420129284919E6</c:v>
                </c:pt>
                <c:pt idx="47915">
                  <c:v>3.31420129284919E6</c:v>
                </c:pt>
                <c:pt idx="47916">
                  <c:v>3.31420129284919E6</c:v>
                </c:pt>
                <c:pt idx="47917">
                  <c:v>3.31420129284919E6</c:v>
                </c:pt>
                <c:pt idx="47918">
                  <c:v>3.31420129284919E6</c:v>
                </c:pt>
                <c:pt idx="47919">
                  <c:v>3.31420129284919E6</c:v>
                </c:pt>
                <c:pt idx="47920">
                  <c:v>3.31420129284919E6</c:v>
                </c:pt>
                <c:pt idx="47921">
                  <c:v>3.31420129284919E6</c:v>
                </c:pt>
                <c:pt idx="47922">
                  <c:v>3.31420129284919E6</c:v>
                </c:pt>
                <c:pt idx="47923">
                  <c:v>3.31420129284919E6</c:v>
                </c:pt>
                <c:pt idx="47924">
                  <c:v>3.31420129284919E6</c:v>
                </c:pt>
                <c:pt idx="47925">
                  <c:v>3.31420129284919E6</c:v>
                </c:pt>
                <c:pt idx="47926">
                  <c:v>3.31420129284919E6</c:v>
                </c:pt>
                <c:pt idx="47927">
                  <c:v>3.31420129284919E6</c:v>
                </c:pt>
                <c:pt idx="47928">
                  <c:v>3.31420129284919E6</c:v>
                </c:pt>
                <c:pt idx="47929">
                  <c:v>3.31420129284919E6</c:v>
                </c:pt>
                <c:pt idx="47930">
                  <c:v>3.31420129284919E6</c:v>
                </c:pt>
                <c:pt idx="47931">
                  <c:v>3.31420129284919E6</c:v>
                </c:pt>
                <c:pt idx="47932">
                  <c:v>3.31420129284919E6</c:v>
                </c:pt>
                <c:pt idx="47933">
                  <c:v>3.31420129284919E6</c:v>
                </c:pt>
                <c:pt idx="47934">
                  <c:v>3.31420129284919E6</c:v>
                </c:pt>
                <c:pt idx="47935">
                  <c:v>3.31420129284919E6</c:v>
                </c:pt>
                <c:pt idx="47936">
                  <c:v>3.31420129284919E6</c:v>
                </c:pt>
                <c:pt idx="47937">
                  <c:v>3.31420129284919E6</c:v>
                </c:pt>
                <c:pt idx="47938">
                  <c:v>3.31420129284919E6</c:v>
                </c:pt>
                <c:pt idx="47939">
                  <c:v>3.31420129284919E6</c:v>
                </c:pt>
                <c:pt idx="47940">
                  <c:v>3.31420129284919E6</c:v>
                </c:pt>
                <c:pt idx="47941">
                  <c:v>3.31420129284919E6</c:v>
                </c:pt>
                <c:pt idx="47942">
                  <c:v>3.31420129284919E6</c:v>
                </c:pt>
                <c:pt idx="47943">
                  <c:v>3.0222785922112E6</c:v>
                </c:pt>
                <c:pt idx="47944">
                  <c:v>2.86877520362493E6</c:v>
                </c:pt>
                <c:pt idx="47945">
                  <c:v>2.84847172613995E6</c:v>
                </c:pt>
                <c:pt idx="47946">
                  <c:v>2.84613895425306E6</c:v>
                </c:pt>
                <c:pt idx="47947">
                  <c:v>2.88776719997531E6</c:v>
                </c:pt>
                <c:pt idx="47948">
                  <c:v>2.80083478287288E6</c:v>
                </c:pt>
                <c:pt idx="47949">
                  <c:v>2.84849204337492E6</c:v>
                </c:pt>
                <c:pt idx="47950">
                  <c:v>2.8259047820389E6</c:v>
                </c:pt>
                <c:pt idx="47951">
                  <c:v>2.79834177785735E6</c:v>
                </c:pt>
                <c:pt idx="47952">
                  <c:v>2.85310648205823E6</c:v>
                </c:pt>
                <c:pt idx="47953">
                  <c:v>2.83437255919243E6</c:v>
                </c:pt>
                <c:pt idx="47954">
                  <c:v>3.06751199419433E6</c:v>
                </c:pt>
                <c:pt idx="47955">
                  <c:v>2.84524937170412E6</c:v>
                </c:pt>
                <c:pt idx="47956">
                  <c:v>2.93892138592965E6</c:v>
                </c:pt>
                <c:pt idx="47957">
                  <c:v>2.84108039794307E6</c:v>
                </c:pt>
                <c:pt idx="47958">
                  <c:v>2.77909557813984E6</c:v>
                </c:pt>
                <c:pt idx="47959">
                  <c:v>2.77877437513235E6</c:v>
                </c:pt>
                <c:pt idx="47960">
                  <c:v>2.80629443621286E6</c:v>
                </c:pt>
                <c:pt idx="47961">
                  <c:v>2.88788004799168E6</c:v>
                </c:pt>
                <c:pt idx="47962">
                  <c:v>2.78404048967218E6</c:v>
                </c:pt>
                <c:pt idx="47963">
                  <c:v>2.87068134151319E6</c:v>
                </c:pt>
                <c:pt idx="47964">
                  <c:v>2.79754001362196E6</c:v>
                </c:pt>
                <c:pt idx="47965">
                  <c:v>2.89181491539235E6</c:v>
                </c:pt>
                <c:pt idx="47966">
                  <c:v>2.85791142016716E6</c:v>
                </c:pt>
                <c:pt idx="47967">
                  <c:v>3.12667863894096E6</c:v>
                </c:pt>
                <c:pt idx="47968">
                  <c:v>3.10729902996234E6</c:v>
                </c:pt>
                <c:pt idx="47969">
                  <c:v>3.14098773101064E6</c:v>
                </c:pt>
                <c:pt idx="47970">
                  <c:v>3.11212042234533E6</c:v>
                </c:pt>
                <c:pt idx="47971">
                  <c:v>3.10930327957302E6</c:v>
                </c:pt>
                <c:pt idx="47972">
                  <c:v>3.14412504397933E6</c:v>
                </c:pt>
                <c:pt idx="47973">
                  <c:v>3.12456772412882E6</c:v>
                </c:pt>
                <c:pt idx="47974">
                  <c:v>3.1613890741817E6</c:v>
                </c:pt>
                <c:pt idx="47975">
                  <c:v>3.09412795728417E6</c:v>
                </c:pt>
                <c:pt idx="47976">
                  <c:v>3.1294321330452E6</c:v>
                </c:pt>
                <c:pt idx="47977">
                  <c:v>3.09636813407427E6</c:v>
                </c:pt>
                <c:pt idx="47978">
                  <c:v>3.06482830368377E6</c:v>
                </c:pt>
                <c:pt idx="47979">
                  <c:v>3.23676593630158E6</c:v>
                </c:pt>
                <c:pt idx="47980">
                  <c:v>3.07934609685246E6</c:v>
                </c:pt>
                <c:pt idx="47981">
                  <c:v>3.07113270523733E6</c:v>
                </c:pt>
                <c:pt idx="47982">
                  <c:v>3.04519716487124E6</c:v>
                </c:pt>
                <c:pt idx="47983">
                  <c:v>3.06823411953855E6</c:v>
                </c:pt>
                <c:pt idx="47984">
                  <c:v>3.0237480866351E6</c:v>
                </c:pt>
                <c:pt idx="47985">
                  <c:v>3.10974938573635E6</c:v>
                </c:pt>
                <c:pt idx="47986">
                  <c:v>3.11027395670892E6</c:v>
                </c:pt>
                <c:pt idx="47987">
                  <c:v>3.13041034526427E6</c:v>
                </c:pt>
                <c:pt idx="47988">
                  <c:v>3.12202457492162E6</c:v>
                </c:pt>
                <c:pt idx="47989">
                  <c:v>3.12783487942163E6</c:v>
                </c:pt>
                <c:pt idx="47990">
                  <c:v>3.04700041042701E6</c:v>
                </c:pt>
                <c:pt idx="47991">
                  <c:v>3.31420129284919E6</c:v>
                </c:pt>
                <c:pt idx="47992">
                  <c:v>3.31420129284919E6</c:v>
                </c:pt>
                <c:pt idx="47993">
                  <c:v>3.31420129284919E6</c:v>
                </c:pt>
                <c:pt idx="47994">
                  <c:v>3.1553413543432E6</c:v>
                </c:pt>
                <c:pt idx="47995">
                  <c:v>3.14827923521577E6</c:v>
                </c:pt>
                <c:pt idx="47996">
                  <c:v>3.31420129284919E6</c:v>
                </c:pt>
                <c:pt idx="47997">
                  <c:v>3.31420129284919E6</c:v>
                </c:pt>
                <c:pt idx="47998">
                  <c:v>3.31420129284919E6</c:v>
                </c:pt>
                <c:pt idx="47999">
                  <c:v>3.31420129284919E6</c:v>
                </c:pt>
                <c:pt idx="48000">
                  <c:v>3.31420129284919E6</c:v>
                </c:pt>
                <c:pt idx="48001">
                  <c:v>3.31420129284919E6</c:v>
                </c:pt>
                <c:pt idx="48002">
                  <c:v>3.31420129284919E6</c:v>
                </c:pt>
                <c:pt idx="48003">
                  <c:v>3.06169992156155E6</c:v>
                </c:pt>
                <c:pt idx="48004">
                  <c:v>3.01104642139527E6</c:v>
                </c:pt>
                <c:pt idx="48005">
                  <c:v>3.02166439444046E6</c:v>
                </c:pt>
                <c:pt idx="48006">
                  <c:v>2.98698739502006E6</c:v>
                </c:pt>
                <c:pt idx="48007">
                  <c:v>3.00565818594913E6</c:v>
                </c:pt>
                <c:pt idx="48008">
                  <c:v>3.0249916463376E6</c:v>
                </c:pt>
                <c:pt idx="48009">
                  <c:v>2.96774083607903E6</c:v>
                </c:pt>
                <c:pt idx="48010">
                  <c:v>3.02075813319324E6</c:v>
                </c:pt>
                <c:pt idx="48011">
                  <c:v>3.03194710179339E6</c:v>
                </c:pt>
                <c:pt idx="48012">
                  <c:v>2.97546475604111E6</c:v>
                </c:pt>
                <c:pt idx="48013">
                  <c:v>2.97546126392315E6</c:v>
                </c:pt>
                <c:pt idx="48014">
                  <c:v>3.02277461852343E6</c:v>
                </c:pt>
                <c:pt idx="48015">
                  <c:v>3.05709366833676E6</c:v>
                </c:pt>
                <c:pt idx="48016">
                  <c:v>2.93891151097838E6</c:v>
                </c:pt>
                <c:pt idx="48017">
                  <c:v>2.96685322737147E6</c:v>
                </c:pt>
                <c:pt idx="48018">
                  <c:v>2.94032646973729E6</c:v>
                </c:pt>
                <c:pt idx="48019">
                  <c:v>2.94888652627766E6</c:v>
                </c:pt>
                <c:pt idx="48020">
                  <c:v>3.0060915450095E6</c:v>
                </c:pt>
                <c:pt idx="48021">
                  <c:v>3.07539988853044E6</c:v>
                </c:pt>
                <c:pt idx="48022">
                  <c:v>2.95546830840071E6</c:v>
                </c:pt>
                <c:pt idx="48023">
                  <c:v>3.00690963384657E6</c:v>
                </c:pt>
                <c:pt idx="48024">
                  <c:v>3.01905480938385E6</c:v>
                </c:pt>
                <c:pt idx="48025">
                  <c:v>3.0286052784983E6</c:v>
                </c:pt>
                <c:pt idx="48026">
                  <c:v>3.10795105827408E6</c:v>
                </c:pt>
                <c:pt idx="48027">
                  <c:v>3.00944606875088E6</c:v>
                </c:pt>
                <c:pt idx="48028">
                  <c:v>3.06152606561246E6</c:v>
                </c:pt>
                <c:pt idx="48029">
                  <c:v>2.97948331889071E6</c:v>
                </c:pt>
                <c:pt idx="48030">
                  <c:v>2.97678719250485E6</c:v>
                </c:pt>
                <c:pt idx="48031">
                  <c:v>3.0376098903909E6</c:v>
                </c:pt>
                <c:pt idx="48032">
                  <c:v>2.95806039112111E6</c:v>
                </c:pt>
                <c:pt idx="48033">
                  <c:v>2.97757700423808E6</c:v>
                </c:pt>
                <c:pt idx="48034">
                  <c:v>3.1212965077472E6</c:v>
                </c:pt>
                <c:pt idx="48035">
                  <c:v>3.12571044598021E6</c:v>
                </c:pt>
                <c:pt idx="48036">
                  <c:v>3.06438569854446E6</c:v>
                </c:pt>
                <c:pt idx="48037">
                  <c:v>3.05136592340835E6</c:v>
                </c:pt>
                <c:pt idx="48038">
                  <c:v>3.04660595131812E6</c:v>
                </c:pt>
                <c:pt idx="48039">
                  <c:v>2.98821904856903E6</c:v>
                </c:pt>
                <c:pt idx="48040">
                  <c:v>3.08286866220698E6</c:v>
                </c:pt>
                <c:pt idx="48041">
                  <c:v>3.0579512287913E6</c:v>
                </c:pt>
                <c:pt idx="48042">
                  <c:v>3.04306882134218E6</c:v>
                </c:pt>
                <c:pt idx="48043">
                  <c:v>3.18636500663879E6</c:v>
                </c:pt>
                <c:pt idx="48044">
                  <c:v>2.93539092911786E6</c:v>
                </c:pt>
                <c:pt idx="48045">
                  <c:v>2.9589568525303E6</c:v>
                </c:pt>
                <c:pt idx="48046">
                  <c:v>3.05259825807392E6</c:v>
                </c:pt>
                <c:pt idx="48047">
                  <c:v>3.31420129284919E6</c:v>
                </c:pt>
                <c:pt idx="48048">
                  <c:v>3.22618989971476E6</c:v>
                </c:pt>
                <c:pt idx="48049">
                  <c:v>2.97218237053686E6</c:v>
                </c:pt>
                <c:pt idx="48050">
                  <c:v>3.03495566068413E6</c:v>
                </c:pt>
                <c:pt idx="48051">
                  <c:v>2.9843052817E6</c:v>
                </c:pt>
                <c:pt idx="48052">
                  <c:v>2.99176511675803E6</c:v>
                </c:pt>
                <c:pt idx="48053">
                  <c:v>3.0015815326905E6</c:v>
                </c:pt>
                <c:pt idx="48054">
                  <c:v>3.03628057211767E6</c:v>
                </c:pt>
                <c:pt idx="48055">
                  <c:v>2.9514794736161E6</c:v>
                </c:pt>
                <c:pt idx="48056">
                  <c:v>2.86466252880495E6</c:v>
                </c:pt>
                <c:pt idx="48057">
                  <c:v>2.82057920468818E6</c:v>
                </c:pt>
                <c:pt idx="48058">
                  <c:v>3.02556625257184E6</c:v>
                </c:pt>
                <c:pt idx="48059">
                  <c:v>2.72610225495882E6</c:v>
                </c:pt>
                <c:pt idx="48060">
                  <c:v>2.68069135201033E6</c:v>
                </c:pt>
                <c:pt idx="48061">
                  <c:v>2.70211705226327E6</c:v>
                </c:pt>
                <c:pt idx="48062">
                  <c:v>2.70972492836872E6</c:v>
                </c:pt>
                <c:pt idx="48063">
                  <c:v>2.77220978655611E6</c:v>
                </c:pt>
                <c:pt idx="48064">
                  <c:v>2.79673530348379E6</c:v>
                </c:pt>
                <c:pt idx="48065">
                  <c:v>2.72872618115335E6</c:v>
                </c:pt>
                <c:pt idx="48066">
                  <c:v>2.83329694000789E6</c:v>
                </c:pt>
                <c:pt idx="48067">
                  <c:v>2.78970097103408E6</c:v>
                </c:pt>
                <c:pt idx="48068">
                  <c:v>2.76496631566765E6</c:v>
                </c:pt>
                <c:pt idx="48069">
                  <c:v>2.7406728190081E6</c:v>
                </c:pt>
                <c:pt idx="48070">
                  <c:v>2.75405517777742E6</c:v>
                </c:pt>
                <c:pt idx="48071">
                  <c:v>2.79295051208129E6</c:v>
                </c:pt>
                <c:pt idx="48072">
                  <c:v>2.82322603228017E6</c:v>
                </c:pt>
                <c:pt idx="48073">
                  <c:v>2.79658014467887E6</c:v>
                </c:pt>
                <c:pt idx="48074">
                  <c:v>2.82476727523527E6</c:v>
                </c:pt>
                <c:pt idx="48075">
                  <c:v>2.79665531990689E6</c:v>
                </c:pt>
                <c:pt idx="48076">
                  <c:v>2.80890762474433E6</c:v>
                </c:pt>
                <c:pt idx="48077">
                  <c:v>3.056276644755E6</c:v>
                </c:pt>
                <c:pt idx="48078">
                  <c:v>2.81535733224678E6</c:v>
                </c:pt>
                <c:pt idx="48079">
                  <c:v>2.93961172581786E6</c:v>
                </c:pt>
                <c:pt idx="48080">
                  <c:v>2.80528456694877E6</c:v>
                </c:pt>
                <c:pt idx="48081">
                  <c:v>2.81695522102951E6</c:v>
                </c:pt>
                <c:pt idx="48082">
                  <c:v>2.89933348551399E6</c:v>
                </c:pt>
                <c:pt idx="48083">
                  <c:v>2.79198816466716E6</c:v>
                </c:pt>
                <c:pt idx="48084">
                  <c:v>2.82762842127363E6</c:v>
                </c:pt>
                <c:pt idx="48085">
                  <c:v>2.83796817805278E6</c:v>
                </c:pt>
                <c:pt idx="48086">
                  <c:v>2.8380978903894E6</c:v>
                </c:pt>
                <c:pt idx="48087">
                  <c:v>2.81823069847464E6</c:v>
                </c:pt>
                <c:pt idx="48088">
                  <c:v>2.84929651199588E6</c:v>
                </c:pt>
                <c:pt idx="48089">
                  <c:v>2.83910379384046E6</c:v>
                </c:pt>
                <c:pt idx="48090">
                  <c:v>2.91004816007624E6</c:v>
                </c:pt>
                <c:pt idx="48091">
                  <c:v>2.91728196402442E6</c:v>
                </c:pt>
                <c:pt idx="48092">
                  <c:v>2.83146397386916E6</c:v>
                </c:pt>
                <c:pt idx="48093">
                  <c:v>2.8586995790262E6</c:v>
                </c:pt>
                <c:pt idx="48094">
                  <c:v>2.86142665214731E6</c:v>
                </c:pt>
                <c:pt idx="48095">
                  <c:v>2.96976975395082E6</c:v>
                </c:pt>
                <c:pt idx="48096">
                  <c:v>2.94823222439316E6</c:v>
                </c:pt>
                <c:pt idx="48097">
                  <c:v>2.94678713118562E6</c:v>
                </c:pt>
                <c:pt idx="48098">
                  <c:v>2.97457563618324E6</c:v>
                </c:pt>
                <c:pt idx="48099">
                  <c:v>2.9056904241526E6</c:v>
                </c:pt>
                <c:pt idx="48100">
                  <c:v>2.91398128054535E6</c:v>
                </c:pt>
                <c:pt idx="48101">
                  <c:v>2.86890701192835E6</c:v>
                </c:pt>
                <c:pt idx="48102">
                  <c:v>3.08422401782411E6</c:v>
                </c:pt>
                <c:pt idx="48103">
                  <c:v>2.91084562855498E6</c:v>
                </c:pt>
                <c:pt idx="48104">
                  <c:v>2.80568426358363E6</c:v>
                </c:pt>
                <c:pt idx="48105">
                  <c:v>2.82038136034438E6</c:v>
                </c:pt>
                <c:pt idx="48106">
                  <c:v>2.80578216778464E6</c:v>
                </c:pt>
                <c:pt idx="48107">
                  <c:v>2.81947164835151E6</c:v>
                </c:pt>
                <c:pt idx="48108">
                  <c:v>2.76857083875867E6</c:v>
                </c:pt>
                <c:pt idx="48109">
                  <c:v>2.753332029599E6</c:v>
                </c:pt>
                <c:pt idx="48110">
                  <c:v>2.75312491281663E6</c:v>
                </c:pt>
                <c:pt idx="48111">
                  <c:v>2.88721904453228E6</c:v>
                </c:pt>
                <c:pt idx="48112">
                  <c:v>2.75765931764921E6</c:v>
                </c:pt>
                <c:pt idx="48113">
                  <c:v>2.79396375293613E6</c:v>
                </c:pt>
                <c:pt idx="48114">
                  <c:v>2.77146646775867E6</c:v>
                </c:pt>
                <c:pt idx="48115">
                  <c:v>2.79474171385158E6</c:v>
                </c:pt>
                <c:pt idx="48116">
                  <c:v>2.94793682143496E6</c:v>
                </c:pt>
                <c:pt idx="48117">
                  <c:v>2.89375691600136E6</c:v>
                </c:pt>
                <c:pt idx="48118">
                  <c:v>3.04101443066891E6</c:v>
                </c:pt>
                <c:pt idx="48119">
                  <c:v>2.78782560408381E6</c:v>
                </c:pt>
                <c:pt idx="48120">
                  <c:v>2.97062288980443E6</c:v>
                </c:pt>
                <c:pt idx="48121">
                  <c:v>3.29469580401484E6</c:v>
                </c:pt>
                <c:pt idx="48122">
                  <c:v>3.31420129284919E6</c:v>
                </c:pt>
                <c:pt idx="48123">
                  <c:v>3.31420129284919E6</c:v>
                </c:pt>
                <c:pt idx="48124">
                  <c:v>3.2873552553544E6</c:v>
                </c:pt>
                <c:pt idx="48125">
                  <c:v>3.31420129284919E6</c:v>
                </c:pt>
                <c:pt idx="48126">
                  <c:v>3.31420129284919E6</c:v>
                </c:pt>
                <c:pt idx="48127">
                  <c:v>3.31420129284919E6</c:v>
                </c:pt>
                <c:pt idx="48128">
                  <c:v>3.31420129284919E6</c:v>
                </c:pt>
                <c:pt idx="48129">
                  <c:v>3.29346564823814E6</c:v>
                </c:pt>
                <c:pt idx="48130">
                  <c:v>3.24345792977077E6</c:v>
                </c:pt>
                <c:pt idx="48131">
                  <c:v>3.27299625153605E6</c:v>
                </c:pt>
                <c:pt idx="48132">
                  <c:v>3.2484508424602E6</c:v>
                </c:pt>
                <c:pt idx="48133">
                  <c:v>3.23987831258124E6</c:v>
                </c:pt>
                <c:pt idx="48134">
                  <c:v>3.2785313313579E6</c:v>
                </c:pt>
                <c:pt idx="48135">
                  <c:v>3.23774685053802E6</c:v>
                </c:pt>
                <c:pt idx="48136">
                  <c:v>3.21266996620491E6</c:v>
                </c:pt>
                <c:pt idx="48137">
                  <c:v>3.2567906530222E6</c:v>
                </c:pt>
                <c:pt idx="48138">
                  <c:v>3.29056173628936E6</c:v>
                </c:pt>
                <c:pt idx="48139">
                  <c:v>3.21282221256674E6</c:v>
                </c:pt>
                <c:pt idx="48140">
                  <c:v>3.21891133552506E6</c:v>
                </c:pt>
                <c:pt idx="48141">
                  <c:v>3.2049695038474E6</c:v>
                </c:pt>
                <c:pt idx="48142">
                  <c:v>3.31420129284919E6</c:v>
                </c:pt>
                <c:pt idx="48143">
                  <c:v>3.19981040964932E6</c:v>
                </c:pt>
                <c:pt idx="48144">
                  <c:v>2.91922008940665E6</c:v>
                </c:pt>
                <c:pt idx="48145">
                  <c:v>2.74056253729248E6</c:v>
                </c:pt>
                <c:pt idx="48146">
                  <c:v>2.7360856191613E6</c:v>
                </c:pt>
                <c:pt idx="48147">
                  <c:v>2.76102510817136E6</c:v>
                </c:pt>
                <c:pt idx="48148">
                  <c:v>2.81195683626613E6</c:v>
                </c:pt>
                <c:pt idx="48149">
                  <c:v>2.7869177023518E6</c:v>
                </c:pt>
                <c:pt idx="48150">
                  <c:v>2.77785071392116E6</c:v>
                </c:pt>
                <c:pt idx="48151">
                  <c:v>3.027551230773E6</c:v>
                </c:pt>
                <c:pt idx="48152">
                  <c:v>2.72150514021974E6</c:v>
                </c:pt>
                <c:pt idx="48153">
                  <c:v>2.71898601914084E6</c:v>
                </c:pt>
                <c:pt idx="48154">
                  <c:v>2.96141350722155E6</c:v>
                </c:pt>
                <c:pt idx="48155">
                  <c:v>3.00860489217168E6</c:v>
                </c:pt>
                <c:pt idx="48156">
                  <c:v>3.15054960913833E6</c:v>
                </c:pt>
                <c:pt idx="48157">
                  <c:v>3.02404197218785E6</c:v>
                </c:pt>
                <c:pt idx="48158">
                  <c:v>3.02519118238894E6</c:v>
                </c:pt>
                <c:pt idx="48159">
                  <c:v>3.04227347274735E6</c:v>
                </c:pt>
                <c:pt idx="48160">
                  <c:v>2.98765757494723E6</c:v>
                </c:pt>
                <c:pt idx="48161">
                  <c:v>3.31420129284919E6</c:v>
                </c:pt>
                <c:pt idx="48162">
                  <c:v>3.31420129284919E6</c:v>
                </c:pt>
                <c:pt idx="48163">
                  <c:v>3.31420129284919E6</c:v>
                </c:pt>
                <c:pt idx="48164">
                  <c:v>2.97205942416744E6</c:v>
                </c:pt>
                <c:pt idx="48165">
                  <c:v>3.03079303943042E6</c:v>
                </c:pt>
                <c:pt idx="48166">
                  <c:v>2.95014857739301E6</c:v>
                </c:pt>
                <c:pt idx="48167">
                  <c:v>3.03754094603828E6</c:v>
                </c:pt>
                <c:pt idx="48168">
                  <c:v>2.9888571852239E6</c:v>
                </c:pt>
                <c:pt idx="48169">
                  <c:v>2.94628880586845E6</c:v>
                </c:pt>
                <c:pt idx="48170">
                  <c:v>2.94267517363306E6</c:v>
                </c:pt>
                <c:pt idx="48171">
                  <c:v>2.94404578754384E6</c:v>
                </c:pt>
                <c:pt idx="48172">
                  <c:v>2.95756148244575E6</c:v>
                </c:pt>
                <c:pt idx="48173">
                  <c:v>3.00799437231144E6</c:v>
                </c:pt>
                <c:pt idx="48174">
                  <c:v>2.81048948258223E6</c:v>
                </c:pt>
                <c:pt idx="48175">
                  <c:v>2.73291654826135E6</c:v>
                </c:pt>
                <c:pt idx="48176">
                  <c:v>2.70329453506486E6</c:v>
                </c:pt>
                <c:pt idx="48177">
                  <c:v>2.74994576535795E6</c:v>
                </c:pt>
                <c:pt idx="48178">
                  <c:v>2.74305024861551E6</c:v>
                </c:pt>
                <c:pt idx="48179">
                  <c:v>2.59319350616457E6</c:v>
                </c:pt>
                <c:pt idx="48180">
                  <c:v>2.73408687642428E6</c:v>
                </c:pt>
                <c:pt idx="48181">
                  <c:v>3.09328290215118E6</c:v>
                </c:pt>
                <c:pt idx="48182">
                  <c:v>3.15235766241767E6</c:v>
                </c:pt>
                <c:pt idx="48183">
                  <c:v>2.9020311608128E6</c:v>
                </c:pt>
                <c:pt idx="48184">
                  <c:v>2.5977664006368E6</c:v>
                </c:pt>
                <c:pt idx="48185">
                  <c:v>2.67900110118584E6</c:v>
                </c:pt>
                <c:pt idx="48186">
                  <c:v>2.74149512977952E6</c:v>
                </c:pt>
                <c:pt idx="48187">
                  <c:v>2.57495344387513E6</c:v>
                </c:pt>
                <c:pt idx="48188">
                  <c:v>2.62906716015092E6</c:v>
                </c:pt>
                <c:pt idx="48189">
                  <c:v>2.57423266107176E6</c:v>
                </c:pt>
                <c:pt idx="48190">
                  <c:v>2.70470241860948E6</c:v>
                </c:pt>
                <c:pt idx="48191">
                  <c:v>2.59591105490833E6</c:v>
                </c:pt>
                <c:pt idx="48192">
                  <c:v>2.60136050709987E6</c:v>
                </c:pt>
                <c:pt idx="48193">
                  <c:v>2.50303304536387E6</c:v>
                </c:pt>
                <c:pt idx="48194">
                  <c:v>2.60007018495351E6</c:v>
                </c:pt>
                <c:pt idx="48195">
                  <c:v>2.50166070289795E6</c:v>
                </c:pt>
                <c:pt idx="48196">
                  <c:v>2.53997032094169E6</c:v>
                </c:pt>
                <c:pt idx="48197">
                  <c:v>2.53046889258558E6</c:v>
                </c:pt>
                <c:pt idx="48198">
                  <c:v>2.73448126417686E6</c:v>
                </c:pt>
                <c:pt idx="48199">
                  <c:v>2.68075181851582E6</c:v>
                </c:pt>
                <c:pt idx="48200">
                  <c:v>2.60760123191592E6</c:v>
                </c:pt>
                <c:pt idx="48201">
                  <c:v>2.52045651788252E6</c:v>
                </c:pt>
                <c:pt idx="48202">
                  <c:v>2.47345428124308E6</c:v>
                </c:pt>
                <c:pt idx="48203">
                  <c:v>2.491307505775E6</c:v>
                </c:pt>
                <c:pt idx="48204">
                  <c:v>2.45848976521015E6</c:v>
                </c:pt>
                <c:pt idx="48205">
                  <c:v>2.50710310645448E6</c:v>
                </c:pt>
                <c:pt idx="48206">
                  <c:v>2.53065667409705E6</c:v>
                </c:pt>
                <c:pt idx="48207">
                  <c:v>2.81096896837859E6</c:v>
                </c:pt>
                <c:pt idx="48208">
                  <c:v>2.79727437220202E6</c:v>
                </c:pt>
                <c:pt idx="48209">
                  <c:v>2.70527836883247E6</c:v>
                </c:pt>
                <c:pt idx="48210">
                  <c:v>2.49421438563535E6</c:v>
                </c:pt>
                <c:pt idx="48211">
                  <c:v>2.4732918962024E6</c:v>
                </c:pt>
                <c:pt idx="48212">
                  <c:v>2.48895893213383E6</c:v>
                </c:pt>
                <c:pt idx="48213">
                  <c:v>2.45401540984668E6</c:v>
                </c:pt>
                <c:pt idx="48214">
                  <c:v>2.47957120193777E6</c:v>
                </c:pt>
                <c:pt idx="48215">
                  <c:v>2.45268887234949E6</c:v>
                </c:pt>
                <c:pt idx="48216">
                  <c:v>2.45622990258061E6</c:v>
                </c:pt>
                <c:pt idx="48217">
                  <c:v>2.5059384763505E6</c:v>
                </c:pt>
                <c:pt idx="48218">
                  <c:v>2.6152660574364E6</c:v>
                </c:pt>
                <c:pt idx="48219">
                  <c:v>2.51468869014381E6</c:v>
                </c:pt>
                <c:pt idx="48220">
                  <c:v>2.52133918480306E6</c:v>
                </c:pt>
                <c:pt idx="48221">
                  <c:v>2.45457353095597E6</c:v>
                </c:pt>
                <c:pt idx="48222">
                  <c:v>2.49472128379184E6</c:v>
                </c:pt>
                <c:pt idx="48223">
                  <c:v>2.54858549136237E6</c:v>
                </c:pt>
                <c:pt idx="48224">
                  <c:v>2.69324852365921E6</c:v>
                </c:pt>
                <c:pt idx="48225">
                  <c:v>2.49616511497883E6</c:v>
                </c:pt>
                <c:pt idx="48226">
                  <c:v>2.43403683726772E6</c:v>
                </c:pt>
                <c:pt idx="48227">
                  <c:v>2.47568090399768E6</c:v>
                </c:pt>
                <c:pt idx="48228">
                  <c:v>2.70557853883492E6</c:v>
                </c:pt>
                <c:pt idx="48229">
                  <c:v>2.67875214938038E6</c:v>
                </c:pt>
                <c:pt idx="48230">
                  <c:v>2.71123940380901E6</c:v>
                </c:pt>
                <c:pt idx="48231">
                  <c:v>2.74507263785972E6</c:v>
                </c:pt>
                <c:pt idx="48232">
                  <c:v>2.67093067601481E6</c:v>
                </c:pt>
                <c:pt idx="48233">
                  <c:v>2.67608854651716E6</c:v>
                </c:pt>
                <c:pt idx="48234">
                  <c:v>2.75545282368611E6</c:v>
                </c:pt>
                <c:pt idx="48235">
                  <c:v>2.73687785839288E6</c:v>
                </c:pt>
                <c:pt idx="48236">
                  <c:v>2.6817392289168E6</c:v>
                </c:pt>
                <c:pt idx="48237">
                  <c:v>2.76396814626087E6</c:v>
                </c:pt>
                <c:pt idx="48238">
                  <c:v>2.71279196422536E6</c:v>
                </c:pt>
                <c:pt idx="48239">
                  <c:v>2.64172609466481E6</c:v>
                </c:pt>
                <c:pt idx="48240">
                  <c:v>2.67031958478271E6</c:v>
                </c:pt>
                <c:pt idx="48241">
                  <c:v>2.77299692578369E6</c:v>
                </c:pt>
                <c:pt idx="48242">
                  <c:v>2.80913193653367E6</c:v>
                </c:pt>
                <c:pt idx="48243">
                  <c:v>2.74125309593593E6</c:v>
                </c:pt>
                <c:pt idx="48244">
                  <c:v>2.6014619595514E6</c:v>
                </c:pt>
                <c:pt idx="48245">
                  <c:v>2.53445070962566E6</c:v>
                </c:pt>
                <c:pt idx="48246">
                  <c:v>2.5999719135621E6</c:v>
                </c:pt>
                <c:pt idx="48247">
                  <c:v>2.3727672101447E6</c:v>
                </c:pt>
                <c:pt idx="48248">
                  <c:v>2.40288797413853E6</c:v>
                </c:pt>
                <c:pt idx="48249">
                  <c:v>2.37808538679228E6</c:v>
                </c:pt>
                <c:pt idx="48250">
                  <c:v>2.41013336417926E6</c:v>
                </c:pt>
                <c:pt idx="48251">
                  <c:v>2.56505034514211E6</c:v>
                </c:pt>
                <c:pt idx="48252">
                  <c:v>2.35834665507563E6</c:v>
                </c:pt>
                <c:pt idx="48253">
                  <c:v>2.31612566102081E6</c:v>
                </c:pt>
                <c:pt idx="48254">
                  <c:v>2.41579090521638E6</c:v>
                </c:pt>
                <c:pt idx="48255">
                  <c:v>2.51826672017407E6</c:v>
                </c:pt>
                <c:pt idx="48256">
                  <c:v>2.5416968549608E6</c:v>
                </c:pt>
                <c:pt idx="48257">
                  <c:v>3.31420129284919E6</c:v>
                </c:pt>
                <c:pt idx="48258">
                  <c:v>3.28280319796718E6</c:v>
                </c:pt>
                <c:pt idx="48259">
                  <c:v>2.82991956114108E6</c:v>
                </c:pt>
                <c:pt idx="48260">
                  <c:v>2.94625498462126E6</c:v>
                </c:pt>
                <c:pt idx="48261">
                  <c:v>2.8286838597961E6</c:v>
                </c:pt>
                <c:pt idx="48262">
                  <c:v>2.84658402686787E6</c:v>
                </c:pt>
                <c:pt idx="48263">
                  <c:v>2.6402401322225E6</c:v>
                </c:pt>
                <c:pt idx="48264">
                  <c:v>2.72803807825425E6</c:v>
                </c:pt>
                <c:pt idx="48265">
                  <c:v>2.6918075909097E6</c:v>
                </c:pt>
                <c:pt idx="48266">
                  <c:v>2.64660779174483E6</c:v>
                </c:pt>
                <c:pt idx="48267">
                  <c:v>2.64144100409507E6</c:v>
                </c:pt>
                <c:pt idx="48268">
                  <c:v>2.79777344040752E6</c:v>
                </c:pt>
                <c:pt idx="48269">
                  <c:v>2.64158822316748E6</c:v>
                </c:pt>
                <c:pt idx="48270">
                  <c:v>2.74640771978438E6</c:v>
                </c:pt>
                <c:pt idx="48271">
                  <c:v>2.64977181624838E6</c:v>
                </c:pt>
                <c:pt idx="48272">
                  <c:v>2.67399006328562E6</c:v>
                </c:pt>
                <c:pt idx="48273">
                  <c:v>2.7360504265844E6</c:v>
                </c:pt>
                <c:pt idx="48274">
                  <c:v>2.67055240309554E6</c:v>
                </c:pt>
                <c:pt idx="48275">
                  <c:v>2.65671009379241E6</c:v>
                </c:pt>
                <c:pt idx="48276">
                  <c:v>2.71597448474025E6</c:v>
                </c:pt>
                <c:pt idx="48277">
                  <c:v>2.75592234319813E6</c:v>
                </c:pt>
                <c:pt idx="48278">
                  <c:v>2.7023173018709E6</c:v>
                </c:pt>
                <c:pt idx="48279">
                  <c:v>2.74732420267078E6</c:v>
                </c:pt>
                <c:pt idx="48280">
                  <c:v>2.71160705940402E6</c:v>
                </c:pt>
                <c:pt idx="48281">
                  <c:v>2.82361045354907E6</c:v>
                </c:pt>
                <c:pt idx="48282">
                  <c:v>2.68597119795045E6</c:v>
                </c:pt>
                <c:pt idx="48283">
                  <c:v>2.67823829468274E6</c:v>
                </c:pt>
                <c:pt idx="48284">
                  <c:v>2.71317969682795E6</c:v>
                </c:pt>
                <c:pt idx="48285">
                  <c:v>2.76465575517675E6</c:v>
                </c:pt>
                <c:pt idx="48286">
                  <c:v>2.7221641620327E6</c:v>
                </c:pt>
                <c:pt idx="48287">
                  <c:v>2.70410693653734E6</c:v>
                </c:pt>
                <c:pt idx="48288">
                  <c:v>3.31420129284919E6</c:v>
                </c:pt>
                <c:pt idx="48289">
                  <c:v>3.31420129284919E6</c:v>
                </c:pt>
                <c:pt idx="48290">
                  <c:v>2.72314693126551E6</c:v>
                </c:pt>
                <c:pt idx="48291">
                  <c:v>2.70171105947095E6</c:v>
                </c:pt>
                <c:pt idx="48292">
                  <c:v>2.7932565404861E6</c:v>
                </c:pt>
                <c:pt idx="48293">
                  <c:v>2.73312542262952E6</c:v>
                </c:pt>
                <c:pt idx="48294">
                  <c:v>2.77995037545068E6</c:v>
                </c:pt>
                <c:pt idx="48295">
                  <c:v>2.74035204324923E6</c:v>
                </c:pt>
                <c:pt idx="48296">
                  <c:v>2.75392720539735E6</c:v>
                </c:pt>
                <c:pt idx="48297">
                  <c:v>2.71652189784565E6</c:v>
                </c:pt>
                <c:pt idx="48298">
                  <c:v>2.72147992107607E6</c:v>
                </c:pt>
                <c:pt idx="48299">
                  <c:v>2.70660457912416E6</c:v>
                </c:pt>
                <c:pt idx="48300">
                  <c:v>2.79311204406501E6</c:v>
                </c:pt>
                <c:pt idx="48301">
                  <c:v>2.80540571749252E6</c:v>
                </c:pt>
                <c:pt idx="48302">
                  <c:v>2.65713782669961E6</c:v>
                </c:pt>
                <c:pt idx="48303">
                  <c:v>2.68053013275564E6</c:v>
                </c:pt>
                <c:pt idx="48304">
                  <c:v>2.6627777938405E6</c:v>
                </c:pt>
                <c:pt idx="48305">
                  <c:v>2.74430043714331E6</c:v>
                </c:pt>
                <c:pt idx="48306">
                  <c:v>2.76027934892998E6</c:v>
                </c:pt>
                <c:pt idx="48307">
                  <c:v>2.70835011986467E6</c:v>
                </c:pt>
                <c:pt idx="48308">
                  <c:v>2.628554647057E6</c:v>
                </c:pt>
                <c:pt idx="48309">
                  <c:v>2.7252321319991E6</c:v>
                </c:pt>
                <c:pt idx="48310">
                  <c:v>2.7739931526599E6</c:v>
                </c:pt>
                <c:pt idx="48311">
                  <c:v>2.68936311870913E6</c:v>
                </c:pt>
                <c:pt idx="48312">
                  <c:v>2.63321764884126E6</c:v>
                </c:pt>
                <c:pt idx="48313">
                  <c:v>2.63229820908611E6</c:v>
                </c:pt>
                <c:pt idx="48314">
                  <c:v>2.638420297334E6</c:v>
                </c:pt>
                <c:pt idx="48315">
                  <c:v>2.6788062937125E6</c:v>
                </c:pt>
                <c:pt idx="48316">
                  <c:v>2.65475908362588E6</c:v>
                </c:pt>
                <c:pt idx="48317">
                  <c:v>2.7511689726436E6</c:v>
                </c:pt>
                <c:pt idx="48318">
                  <c:v>2.72341540909928E6</c:v>
                </c:pt>
                <c:pt idx="48319">
                  <c:v>2.68676817205609E6</c:v>
                </c:pt>
                <c:pt idx="48320">
                  <c:v>2.81233377280268E6</c:v>
                </c:pt>
                <c:pt idx="48321">
                  <c:v>2.89984178494517E6</c:v>
                </c:pt>
                <c:pt idx="48322">
                  <c:v>2.76958329925161E6</c:v>
                </c:pt>
                <c:pt idx="48323">
                  <c:v>2.71123230229387E6</c:v>
                </c:pt>
                <c:pt idx="48324">
                  <c:v>2.74564277218347E6</c:v>
                </c:pt>
                <c:pt idx="48325">
                  <c:v>2.73864586003579E6</c:v>
                </c:pt>
                <c:pt idx="48326">
                  <c:v>2.73389410627325E6</c:v>
                </c:pt>
                <c:pt idx="48327">
                  <c:v>2.7653500735561E6</c:v>
                </c:pt>
                <c:pt idx="48328">
                  <c:v>2.75764495940947E6</c:v>
                </c:pt>
                <c:pt idx="48329">
                  <c:v>2.74840417488596E6</c:v>
                </c:pt>
                <c:pt idx="48330">
                  <c:v>2.73291545294525E6</c:v>
                </c:pt>
                <c:pt idx="48331">
                  <c:v>2.75246606847889E6</c:v>
                </c:pt>
                <c:pt idx="48332">
                  <c:v>2.7148176385191E6</c:v>
                </c:pt>
                <c:pt idx="48333">
                  <c:v>2.77488352854347E6</c:v>
                </c:pt>
                <c:pt idx="48334">
                  <c:v>2.68019087325935E6</c:v>
                </c:pt>
                <c:pt idx="48335">
                  <c:v>2.70887101932281E6</c:v>
                </c:pt>
                <c:pt idx="48336">
                  <c:v>2.89651789780221E6</c:v>
                </c:pt>
                <c:pt idx="48337">
                  <c:v>2.67248889786951E6</c:v>
                </c:pt>
                <c:pt idx="48338">
                  <c:v>2.7192699860667E6</c:v>
                </c:pt>
                <c:pt idx="48339">
                  <c:v>2.68094241288006E6</c:v>
                </c:pt>
                <c:pt idx="48340">
                  <c:v>2.69630249118031E6</c:v>
                </c:pt>
                <c:pt idx="48341">
                  <c:v>2.72636686585158E6</c:v>
                </c:pt>
                <c:pt idx="48342">
                  <c:v>2.74938065684476E6</c:v>
                </c:pt>
                <c:pt idx="48343">
                  <c:v>2.73116867333844E6</c:v>
                </c:pt>
                <c:pt idx="48344">
                  <c:v>2.94392387687422E6</c:v>
                </c:pt>
                <c:pt idx="48345">
                  <c:v>3.31420129284919E6</c:v>
                </c:pt>
                <c:pt idx="48346">
                  <c:v>3.23816679478516E6</c:v>
                </c:pt>
                <c:pt idx="48347">
                  <c:v>2.6798827690907E6</c:v>
                </c:pt>
                <c:pt idx="48348">
                  <c:v>2.70506925490947E6</c:v>
                </c:pt>
                <c:pt idx="48349">
                  <c:v>2.69091121361085E6</c:v>
                </c:pt>
                <c:pt idx="48350">
                  <c:v>2.7591177200064E6</c:v>
                </c:pt>
                <c:pt idx="48351">
                  <c:v>2.71155408106562E6</c:v>
                </c:pt>
                <c:pt idx="48352">
                  <c:v>2.76737961124744E6</c:v>
                </c:pt>
                <c:pt idx="48353">
                  <c:v>2.75809620949838E6</c:v>
                </c:pt>
                <c:pt idx="48354">
                  <c:v>3.16375130777016E6</c:v>
                </c:pt>
                <c:pt idx="48355">
                  <c:v>2.74227511962337E6</c:v>
                </c:pt>
                <c:pt idx="48356">
                  <c:v>2.71104020692011E6</c:v>
                </c:pt>
                <c:pt idx="48357">
                  <c:v>3.07470316790937E6</c:v>
                </c:pt>
                <c:pt idx="48358">
                  <c:v>3.15257202163557E6</c:v>
                </c:pt>
                <c:pt idx="48359">
                  <c:v>2.74068594756442E6</c:v>
                </c:pt>
                <c:pt idx="48360">
                  <c:v>2.78492716006564E6</c:v>
                </c:pt>
                <c:pt idx="48361">
                  <c:v>2.78540304009033E6</c:v>
                </c:pt>
                <c:pt idx="48362">
                  <c:v>2.75249759246905E6</c:v>
                </c:pt>
                <c:pt idx="48363">
                  <c:v>2.76369755033694E6</c:v>
                </c:pt>
                <c:pt idx="48364">
                  <c:v>2.75754025865303E6</c:v>
                </c:pt>
                <c:pt idx="48365">
                  <c:v>2.69371884693801E6</c:v>
                </c:pt>
                <c:pt idx="48366">
                  <c:v>2.6683942140092E6</c:v>
                </c:pt>
                <c:pt idx="48367">
                  <c:v>2.73028248937807E6</c:v>
                </c:pt>
                <c:pt idx="48368">
                  <c:v>2.68552806580716E6</c:v>
                </c:pt>
                <c:pt idx="48369">
                  <c:v>2.67766115708802E6</c:v>
                </c:pt>
                <c:pt idx="48370">
                  <c:v>2.74975996457466E6</c:v>
                </c:pt>
                <c:pt idx="48371">
                  <c:v>2.7277003954559E6</c:v>
                </c:pt>
                <c:pt idx="48372">
                  <c:v>2.73153449835963E6</c:v>
                </c:pt>
                <c:pt idx="48373">
                  <c:v>2.67937549603705E6</c:v>
                </c:pt>
                <c:pt idx="48374">
                  <c:v>2.6503973854815E6</c:v>
                </c:pt>
                <c:pt idx="48375">
                  <c:v>2.77782428560424E6</c:v>
                </c:pt>
                <c:pt idx="48376">
                  <c:v>2.77149667667432E6</c:v>
                </c:pt>
                <c:pt idx="48377">
                  <c:v>2.69861018485158E6</c:v>
                </c:pt>
                <c:pt idx="48378">
                  <c:v>2.88189951358692E6</c:v>
                </c:pt>
                <c:pt idx="48379">
                  <c:v>2.78726574002332E6</c:v>
                </c:pt>
                <c:pt idx="48380">
                  <c:v>2.87458635191304E6</c:v>
                </c:pt>
                <c:pt idx="48381">
                  <c:v>2.78920627310747E6</c:v>
                </c:pt>
                <c:pt idx="48382">
                  <c:v>2.68076643567165E6</c:v>
                </c:pt>
                <c:pt idx="48383">
                  <c:v>2.67328598998487E6</c:v>
                </c:pt>
                <c:pt idx="48384">
                  <c:v>2.50218801193935E6</c:v>
                </c:pt>
                <c:pt idx="48385">
                  <c:v>2.89883564636843E6</c:v>
                </c:pt>
                <c:pt idx="48386">
                  <c:v>2.90478242079393E6</c:v>
                </c:pt>
                <c:pt idx="48387">
                  <c:v>2.94770290879063E6</c:v>
                </c:pt>
                <c:pt idx="48388">
                  <c:v>2.97047501489776E6</c:v>
                </c:pt>
                <c:pt idx="48389">
                  <c:v>2.92236819851164E6</c:v>
                </c:pt>
                <c:pt idx="48390">
                  <c:v>2.86794007014686E6</c:v>
                </c:pt>
                <c:pt idx="48391">
                  <c:v>2.6831937913251E6</c:v>
                </c:pt>
                <c:pt idx="48392">
                  <c:v>2.49581511289588E6</c:v>
                </c:pt>
                <c:pt idx="48393">
                  <c:v>2.49687021444861E6</c:v>
                </c:pt>
                <c:pt idx="48394">
                  <c:v>2.44992243574298E6</c:v>
                </c:pt>
                <c:pt idx="48395">
                  <c:v>2.42466277559408E6</c:v>
                </c:pt>
                <c:pt idx="48396">
                  <c:v>2.45043389273186E6</c:v>
                </c:pt>
                <c:pt idx="48397">
                  <c:v>2.46029356127854E6</c:v>
                </c:pt>
                <c:pt idx="48398">
                  <c:v>2.48267377636862E6</c:v>
                </c:pt>
                <c:pt idx="48399">
                  <c:v>2.45386037438535E6</c:v>
                </c:pt>
                <c:pt idx="48400">
                  <c:v>2.50848023776385E6</c:v>
                </c:pt>
                <c:pt idx="48401">
                  <c:v>2.42370686487493E6</c:v>
                </c:pt>
                <c:pt idx="48402">
                  <c:v>2.45362262742213E6</c:v>
                </c:pt>
                <c:pt idx="48403">
                  <c:v>2.48778674674092E6</c:v>
                </c:pt>
                <c:pt idx="48404">
                  <c:v>2.5214758119417E6</c:v>
                </c:pt>
                <c:pt idx="48405">
                  <c:v>2.46780613920818E6</c:v>
                </c:pt>
                <c:pt idx="48406">
                  <c:v>2.43221760728924E6</c:v>
                </c:pt>
                <c:pt idx="48407">
                  <c:v>2.43112932491371E6</c:v>
                </c:pt>
                <c:pt idx="48408">
                  <c:v>2.48949989107853E6</c:v>
                </c:pt>
                <c:pt idx="48409">
                  <c:v>2.43708155111803E6</c:v>
                </c:pt>
                <c:pt idx="48410">
                  <c:v>2.48514122375027E6</c:v>
                </c:pt>
                <c:pt idx="48411">
                  <c:v>2.4314137878383E6</c:v>
                </c:pt>
                <c:pt idx="48412">
                  <c:v>2.52642112733434E6</c:v>
                </c:pt>
                <c:pt idx="48413">
                  <c:v>2.45463292367485E6</c:v>
                </c:pt>
                <c:pt idx="48414">
                  <c:v>2.43946322710014E6</c:v>
                </c:pt>
                <c:pt idx="48415">
                  <c:v>2.52146103775826E6</c:v>
                </c:pt>
                <c:pt idx="48416">
                  <c:v>2.47710174300471E6</c:v>
                </c:pt>
                <c:pt idx="48417">
                  <c:v>2.42922830126957E6</c:v>
                </c:pt>
                <c:pt idx="48418">
                  <c:v>2.41871504380934E6</c:v>
                </c:pt>
                <c:pt idx="48419">
                  <c:v>2.48138956109888E6</c:v>
                </c:pt>
                <c:pt idx="48420">
                  <c:v>2.44100414987155E6</c:v>
                </c:pt>
                <c:pt idx="48421">
                  <c:v>2.44520579317943E6</c:v>
                </c:pt>
                <c:pt idx="48422">
                  <c:v>2.54501503374702E6</c:v>
                </c:pt>
                <c:pt idx="48423">
                  <c:v>2.66732282216503E6</c:v>
                </c:pt>
                <c:pt idx="48424">
                  <c:v>2.76875107619393E6</c:v>
                </c:pt>
                <c:pt idx="48425">
                  <c:v>2.65221107865819E6</c:v>
                </c:pt>
                <c:pt idx="48426">
                  <c:v>2.69972837687035E6</c:v>
                </c:pt>
                <c:pt idx="48427">
                  <c:v>2.63976824408761E6</c:v>
                </c:pt>
                <c:pt idx="48428">
                  <c:v>2.74475606586171E6</c:v>
                </c:pt>
                <c:pt idx="48429">
                  <c:v>2.76698731672528E6</c:v>
                </c:pt>
                <c:pt idx="48430">
                  <c:v>2.54946298533115E6</c:v>
                </c:pt>
                <c:pt idx="48431">
                  <c:v>2.45970205143306E6</c:v>
                </c:pt>
                <c:pt idx="48432">
                  <c:v>2.46618705250162E6</c:v>
                </c:pt>
                <c:pt idx="48433">
                  <c:v>2.4462648410603E6</c:v>
                </c:pt>
                <c:pt idx="48434">
                  <c:v>2.44675310438044E6</c:v>
                </c:pt>
                <c:pt idx="48435">
                  <c:v>2.44694540274106E6</c:v>
                </c:pt>
                <c:pt idx="48436">
                  <c:v>2.44635963300442E6</c:v>
                </c:pt>
                <c:pt idx="48437">
                  <c:v>2.53905336928952E6</c:v>
                </c:pt>
                <c:pt idx="48438">
                  <c:v>2.44595983151913E6</c:v>
                </c:pt>
                <c:pt idx="48439">
                  <c:v>2.54707936635102E6</c:v>
                </c:pt>
                <c:pt idx="48440">
                  <c:v>2.48588531816032E6</c:v>
                </c:pt>
                <c:pt idx="48441">
                  <c:v>2.54661945962782E6</c:v>
                </c:pt>
                <c:pt idx="48442">
                  <c:v>2.48328348185245E6</c:v>
                </c:pt>
                <c:pt idx="48443">
                  <c:v>2.4446163747917E6</c:v>
                </c:pt>
                <c:pt idx="48444">
                  <c:v>2.4452178191907E6</c:v>
                </c:pt>
                <c:pt idx="48445">
                  <c:v>2.47031097383689E6</c:v>
                </c:pt>
                <c:pt idx="48446">
                  <c:v>2.54740807892676E6</c:v>
                </c:pt>
                <c:pt idx="48447">
                  <c:v>2.4705359879006E6</c:v>
                </c:pt>
                <c:pt idx="48448">
                  <c:v>2.55170532070528E6</c:v>
                </c:pt>
                <c:pt idx="48449">
                  <c:v>2.53211514260931E6</c:v>
                </c:pt>
                <c:pt idx="48450">
                  <c:v>2.92559587281111E6</c:v>
                </c:pt>
                <c:pt idx="48451">
                  <c:v>3.23620965010977E6</c:v>
                </c:pt>
                <c:pt idx="48452">
                  <c:v>3.03705286238811E6</c:v>
                </c:pt>
                <c:pt idx="48453">
                  <c:v>3.08512058863046E6</c:v>
                </c:pt>
                <c:pt idx="48454">
                  <c:v>3.05917570695177E6</c:v>
                </c:pt>
                <c:pt idx="48455">
                  <c:v>3.01047809336638E6</c:v>
                </c:pt>
                <c:pt idx="48456">
                  <c:v>3.00729935638891E6</c:v>
                </c:pt>
                <c:pt idx="48457">
                  <c:v>3.00060911376351E6</c:v>
                </c:pt>
                <c:pt idx="48458">
                  <c:v>3.05245948308667E6</c:v>
                </c:pt>
                <c:pt idx="48459">
                  <c:v>3.0325869567061E6</c:v>
                </c:pt>
                <c:pt idx="48460">
                  <c:v>2.99376754941097E6</c:v>
                </c:pt>
                <c:pt idx="48461">
                  <c:v>3.03806750826548E6</c:v>
                </c:pt>
                <c:pt idx="48462">
                  <c:v>3.0676614378884E6</c:v>
                </c:pt>
                <c:pt idx="48463">
                  <c:v>3.3047060326312E6</c:v>
                </c:pt>
                <c:pt idx="48464">
                  <c:v>3.31420129284919E6</c:v>
                </c:pt>
                <c:pt idx="48465">
                  <c:v>3.31420129284919E6</c:v>
                </c:pt>
                <c:pt idx="48466">
                  <c:v>3.31420129284919E6</c:v>
                </c:pt>
                <c:pt idx="48467">
                  <c:v>3.14236877477368E6</c:v>
                </c:pt>
                <c:pt idx="48468">
                  <c:v>2.54243189580241E6</c:v>
                </c:pt>
                <c:pt idx="48469">
                  <c:v>2.48279529455115E6</c:v>
                </c:pt>
                <c:pt idx="48470">
                  <c:v>2.50332489650595E6</c:v>
                </c:pt>
                <c:pt idx="48471">
                  <c:v>2.4687391756523E6</c:v>
                </c:pt>
                <c:pt idx="48472">
                  <c:v>2.5414768259365E6</c:v>
                </c:pt>
                <c:pt idx="48473">
                  <c:v>2.50624966569557E6</c:v>
                </c:pt>
                <c:pt idx="48474">
                  <c:v>2.52958334207262E6</c:v>
                </c:pt>
                <c:pt idx="48475">
                  <c:v>2.48333144687587E6</c:v>
                </c:pt>
                <c:pt idx="48476">
                  <c:v>2.96393101062145E6</c:v>
                </c:pt>
                <c:pt idx="48477">
                  <c:v>2.62104334575184E6</c:v>
                </c:pt>
                <c:pt idx="48478">
                  <c:v>2.71046900669589E6</c:v>
                </c:pt>
                <c:pt idx="48479">
                  <c:v>2.61799553526202E6</c:v>
                </c:pt>
                <c:pt idx="48480">
                  <c:v>2.54270811878126E6</c:v>
                </c:pt>
                <c:pt idx="48481">
                  <c:v>2.70225258077886E6</c:v>
                </c:pt>
                <c:pt idx="48482">
                  <c:v>2.82532386470907E6</c:v>
                </c:pt>
                <c:pt idx="48483">
                  <c:v>2.70251360887227E6</c:v>
                </c:pt>
                <c:pt idx="48484">
                  <c:v>2.6378847729611E6</c:v>
                </c:pt>
                <c:pt idx="48485">
                  <c:v>2.60610422456508E6</c:v>
                </c:pt>
                <c:pt idx="48486">
                  <c:v>2.64886584449814E6</c:v>
                </c:pt>
                <c:pt idx="48487">
                  <c:v>2.62291799916906E6</c:v>
                </c:pt>
                <c:pt idx="48488">
                  <c:v>2.59873535478473E6</c:v>
                </c:pt>
                <c:pt idx="48489">
                  <c:v>2.60864552330696E6</c:v>
                </c:pt>
                <c:pt idx="48490">
                  <c:v>2.66287128357113E6</c:v>
                </c:pt>
                <c:pt idx="48491">
                  <c:v>2.63594665620375E6</c:v>
                </c:pt>
                <c:pt idx="48492">
                  <c:v>2.51337482881696E6</c:v>
                </c:pt>
                <c:pt idx="48493">
                  <c:v>2.57569938146398E6</c:v>
                </c:pt>
                <c:pt idx="48494">
                  <c:v>2.50137418807432E6</c:v>
                </c:pt>
                <c:pt idx="48495">
                  <c:v>2.48872470692235E6</c:v>
                </c:pt>
                <c:pt idx="48496">
                  <c:v>2.63629249678477E6</c:v>
                </c:pt>
                <c:pt idx="48497">
                  <c:v>2.65845344898678E6</c:v>
                </c:pt>
                <c:pt idx="48498">
                  <c:v>3.00182006798386E6</c:v>
                </c:pt>
                <c:pt idx="48499">
                  <c:v>3.1013412329993E6</c:v>
                </c:pt>
                <c:pt idx="48500">
                  <c:v>2.75128531238726E6</c:v>
                </c:pt>
                <c:pt idx="48501">
                  <c:v>2.7646717956124E6</c:v>
                </c:pt>
                <c:pt idx="48502">
                  <c:v>2.79180410191778E6</c:v>
                </c:pt>
                <c:pt idx="48503">
                  <c:v>2.98972850950583E6</c:v>
                </c:pt>
                <c:pt idx="48504">
                  <c:v>3.0461938780319E6</c:v>
                </c:pt>
                <c:pt idx="48505">
                  <c:v>2.7828613057613E6</c:v>
                </c:pt>
                <c:pt idx="48506">
                  <c:v>2.83857466886012E6</c:v>
                </c:pt>
                <c:pt idx="48507">
                  <c:v>2.8325174901144E6</c:v>
                </c:pt>
                <c:pt idx="48508">
                  <c:v>2.77893661719183E6</c:v>
                </c:pt>
                <c:pt idx="48509">
                  <c:v>2.7821348959179E6</c:v>
                </c:pt>
                <c:pt idx="48510">
                  <c:v>2.87219913527367E6</c:v>
                </c:pt>
                <c:pt idx="48511">
                  <c:v>2.90359731764801E6</c:v>
                </c:pt>
                <c:pt idx="48512">
                  <c:v>2.65190862350394E6</c:v>
                </c:pt>
                <c:pt idx="48513">
                  <c:v>2.82278556172003E6</c:v>
                </c:pt>
                <c:pt idx="48514">
                  <c:v>2.72697008994795E6</c:v>
                </c:pt>
                <c:pt idx="48515">
                  <c:v>2.64112367901471E6</c:v>
                </c:pt>
                <c:pt idx="48516">
                  <c:v>2.53570494102927E6</c:v>
                </c:pt>
                <c:pt idx="48517">
                  <c:v>2.53308773422078E6</c:v>
                </c:pt>
                <c:pt idx="48518">
                  <c:v>2.5025406850171E6</c:v>
                </c:pt>
                <c:pt idx="48519">
                  <c:v>2.49134004003805E6</c:v>
                </c:pt>
                <c:pt idx="48520">
                  <c:v>2.55801152126882E6</c:v>
                </c:pt>
                <c:pt idx="48521">
                  <c:v>2.51089256580952E6</c:v>
                </c:pt>
                <c:pt idx="48522">
                  <c:v>2.4631085463156E6</c:v>
                </c:pt>
                <c:pt idx="48523">
                  <c:v>2.46455933563891E6</c:v>
                </c:pt>
                <c:pt idx="48524">
                  <c:v>2.509949091567E6</c:v>
                </c:pt>
                <c:pt idx="48525">
                  <c:v>2.47151343213044E6</c:v>
                </c:pt>
                <c:pt idx="48526">
                  <c:v>2.49901445512816E6</c:v>
                </c:pt>
                <c:pt idx="48527">
                  <c:v>2.49903994314181E6</c:v>
                </c:pt>
                <c:pt idx="48528">
                  <c:v>2.48809730924646E6</c:v>
                </c:pt>
                <c:pt idx="48529">
                  <c:v>2.54387376707861E6</c:v>
                </c:pt>
                <c:pt idx="48530">
                  <c:v>2.59073304284343E6</c:v>
                </c:pt>
                <c:pt idx="48531">
                  <c:v>2.58344836420816E6</c:v>
                </c:pt>
                <c:pt idx="48532">
                  <c:v>2.51045891740009E6</c:v>
                </c:pt>
                <c:pt idx="48533">
                  <c:v>2.54417588868943E6</c:v>
                </c:pt>
                <c:pt idx="48534">
                  <c:v>2.47479497719856E6</c:v>
                </c:pt>
                <c:pt idx="48535">
                  <c:v>2.47591697339826E6</c:v>
                </c:pt>
                <c:pt idx="48536">
                  <c:v>2.52797640520613E6</c:v>
                </c:pt>
                <c:pt idx="48537">
                  <c:v>2.49617948886427E6</c:v>
                </c:pt>
                <c:pt idx="48538">
                  <c:v>2.47303160576501E6</c:v>
                </c:pt>
                <c:pt idx="48539">
                  <c:v>2.53927462738731E6</c:v>
                </c:pt>
                <c:pt idx="48540">
                  <c:v>2.77682299762308E6</c:v>
                </c:pt>
                <c:pt idx="48541">
                  <c:v>2.75944773935076E6</c:v>
                </c:pt>
                <c:pt idx="48542">
                  <c:v>2.51468583926618E6</c:v>
                </c:pt>
                <c:pt idx="48543">
                  <c:v>2.31658838539193E6</c:v>
                </c:pt>
                <c:pt idx="48544">
                  <c:v>2.24026584854343E6</c:v>
                </c:pt>
                <c:pt idx="48545">
                  <c:v>2.19930156973904E6</c:v>
                </c:pt>
                <c:pt idx="48546">
                  <c:v>2.17908565028808E6</c:v>
                </c:pt>
                <c:pt idx="48547">
                  <c:v>2.18192591841741E6</c:v>
                </c:pt>
                <c:pt idx="48548">
                  <c:v>2.19728881982031E6</c:v>
                </c:pt>
                <c:pt idx="48549">
                  <c:v>2.19922555337908E6</c:v>
                </c:pt>
                <c:pt idx="48550">
                  <c:v>2.21249355776126E6</c:v>
                </c:pt>
                <c:pt idx="48551">
                  <c:v>2.30491428609355E6</c:v>
                </c:pt>
                <c:pt idx="48552">
                  <c:v>2.24744291340361E6</c:v>
                </c:pt>
                <c:pt idx="48553">
                  <c:v>2.19613003057595E6</c:v>
                </c:pt>
                <c:pt idx="48554">
                  <c:v>2.28900159543495E6</c:v>
                </c:pt>
                <c:pt idx="48555">
                  <c:v>2.23710773448618E6</c:v>
                </c:pt>
                <c:pt idx="48556">
                  <c:v>2.30006389697141E6</c:v>
                </c:pt>
                <c:pt idx="48557">
                  <c:v>2.24585395691423E6</c:v>
                </c:pt>
                <c:pt idx="48558">
                  <c:v>2.22821158719465E6</c:v>
                </c:pt>
                <c:pt idx="48559">
                  <c:v>2.17749485891071E6</c:v>
                </c:pt>
                <c:pt idx="48560">
                  <c:v>2.23861916423636E6</c:v>
                </c:pt>
                <c:pt idx="48561">
                  <c:v>2.16660866912342E6</c:v>
                </c:pt>
                <c:pt idx="48562">
                  <c:v>2.21711047968825E6</c:v>
                </c:pt>
                <c:pt idx="48563">
                  <c:v>2.14311562412624E6</c:v>
                </c:pt>
                <c:pt idx="48564">
                  <c:v>2.1318856862314E6</c:v>
                </c:pt>
                <c:pt idx="48565">
                  <c:v>2.21146045619932E6</c:v>
                </c:pt>
                <c:pt idx="48566">
                  <c:v>2.12994860746542E6</c:v>
                </c:pt>
                <c:pt idx="48567">
                  <c:v>2.14467010802547E6</c:v>
                </c:pt>
                <c:pt idx="48568">
                  <c:v>2.21288236490581E6</c:v>
                </c:pt>
                <c:pt idx="48569">
                  <c:v>2.15575036761573E6</c:v>
                </c:pt>
                <c:pt idx="48570">
                  <c:v>2.2557501167165E6</c:v>
                </c:pt>
                <c:pt idx="48571">
                  <c:v>2.23843116391154E6</c:v>
                </c:pt>
                <c:pt idx="48572">
                  <c:v>2.21926333526262E6</c:v>
                </c:pt>
                <c:pt idx="48573">
                  <c:v>2.25346945171757E6</c:v>
                </c:pt>
                <c:pt idx="48574">
                  <c:v>2.3003730093591E6</c:v>
                </c:pt>
                <c:pt idx="48575">
                  <c:v>2.38084273299778E6</c:v>
                </c:pt>
                <c:pt idx="48576">
                  <c:v>2.5585668554115E6</c:v>
                </c:pt>
                <c:pt idx="48577">
                  <c:v>2.33611743642841E6</c:v>
                </c:pt>
                <c:pt idx="48578">
                  <c:v>2.42122312504338E6</c:v>
                </c:pt>
                <c:pt idx="48579">
                  <c:v>2.5836863569775E6</c:v>
                </c:pt>
                <c:pt idx="48580">
                  <c:v>2.51380646588289E6</c:v>
                </c:pt>
                <c:pt idx="48581">
                  <c:v>2.56122827281433E6</c:v>
                </c:pt>
                <c:pt idx="48582">
                  <c:v>2.4683932112034E6</c:v>
                </c:pt>
                <c:pt idx="48583">
                  <c:v>2.44248383831177E6</c:v>
                </c:pt>
                <c:pt idx="48584">
                  <c:v>2.49010759597404E6</c:v>
                </c:pt>
                <c:pt idx="48585">
                  <c:v>2.52471977775531E6</c:v>
                </c:pt>
                <c:pt idx="48586">
                  <c:v>2.55959002841337E6</c:v>
                </c:pt>
                <c:pt idx="48587">
                  <c:v>2.43500578485183E6</c:v>
                </c:pt>
                <c:pt idx="48588">
                  <c:v>2.42587812160467E6</c:v>
                </c:pt>
                <c:pt idx="48589">
                  <c:v>2.55649203753615E6</c:v>
                </c:pt>
                <c:pt idx="48590">
                  <c:v>2.5093071422772E6</c:v>
                </c:pt>
                <c:pt idx="48591">
                  <c:v>2.54581988939636E6</c:v>
                </c:pt>
                <c:pt idx="48592">
                  <c:v>2.43773329631761E6</c:v>
                </c:pt>
                <c:pt idx="48593">
                  <c:v>2.39305763400657E6</c:v>
                </c:pt>
                <c:pt idx="48594">
                  <c:v>2.3834300267952E6</c:v>
                </c:pt>
                <c:pt idx="48595">
                  <c:v>2.39749614416438E6</c:v>
                </c:pt>
                <c:pt idx="48596">
                  <c:v>2.44660186484431E6</c:v>
                </c:pt>
                <c:pt idx="48597">
                  <c:v>2.42177271655636E6</c:v>
                </c:pt>
                <c:pt idx="48598">
                  <c:v>2.535341518683E6</c:v>
                </c:pt>
                <c:pt idx="48599">
                  <c:v>2.49216631032543E6</c:v>
                </c:pt>
                <c:pt idx="48600">
                  <c:v>2.4502032522402E6</c:v>
                </c:pt>
                <c:pt idx="48601">
                  <c:v>2.55210337462363E6</c:v>
                </c:pt>
                <c:pt idx="48602">
                  <c:v>2.66328846319926E6</c:v>
                </c:pt>
                <c:pt idx="48603">
                  <c:v>2.5379820484673E6</c:v>
                </c:pt>
                <c:pt idx="48604">
                  <c:v>2.5218948474735E6</c:v>
                </c:pt>
                <c:pt idx="48605">
                  <c:v>2.49523612464889E6</c:v>
                </c:pt>
                <c:pt idx="48606">
                  <c:v>2.453968032852E6</c:v>
                </c:pt>
                <c:pt idx="48607">
                  <c:v>2.44352663330774E6</c:v>
                </c:pt>
                <c:pt idx="48608">
                  <c:v>2.44394604258484E6</c:v>
                </c:pt>
                <c:pt idx="48609">
                  <c:v>2.49498972349779E6</c:v>
                </c:pt>
                <c:pt idx="48610">
                  <c:v>2.5049012360834E6</c:v>
                </c:pt>
                <c:pt idx="48611">
                  <c:v>2.51629203637415E6</c:v>
                </c:pt>
                <c:pt idx="48612">
                  <c:v>2.44929440834307E6</c:v>
                </c:pt>
                <c:pt idx="48613">
                  <c:v>2.27826982521068E6</c:v>
                </c:pt>
                <c:pt idx="48614">
                  <c:v>2.447580497597E6</c:v>
                </c:pt>
                <c:pt idx="48615">
                  <c:v>2.74467031099578E6</c:v>
                </c:pt>
                <c:pt idx="48616">
                  <c:v>2.68101392111063E6</c:v>
                </c:pt>
                <c:pt idx="48617">
                  <c:v>2.53995735384294E6</c:v>
                </c:pt>
                <c:pt idx="48618">
                  <c:v>2.50092553633982E6</c:v>
                </c:pt>
                <c:pt idx="48619">
                  <c:v>2.40104698516863E6</c:v>
                </c:pt>
                <c:pt idx="48620">
                  <c:v>2.60027031475642E6</c:v>
                </c:pt>
                <c:pt idx="48621">
                  <c:v>2.50041176411004E6</c:v>
                </c:pt>
                <c:pt idx="48622">
                  <c:v>2.66009225533633E6</c:v>
                </c:pt>
                <c:pt idx="48623">
                  <c:v>2.89737606660016E6</c:v>
                </c:pt>
                <c:pt idx="48624">
                  <c:v>3.24495494807828E6</c:v>
                </c:pt>
                <c:pt idx="48625">
                  <c:v>2.70540648496497E6</c:v>
                </c:pt>
                <c:pt idx="48626">
                  <c:v>2.72076741998112E6</c:v>
                </c:pt>
                <c:pt idx="48627">
                  <c:v>2.6914360780639E6</c:v>
                </c:pt>
                <c:pt idx="48628">
                  <c:v>2.83272317003082E6</c:v>
                </c:pt>
                <c:pt idx="48629">
                  <c:v>2.70480199963112E6</c:v>
                </c:pt>
                <c:pt idx="48630">
                  <c:v>2.67426087666053E6</c:v>
                </c:pt>
                <c:pt idx="48631">
                  <c:v>2.67392228876508E6</c:v>
                </c:pt>
                <c:pt idx="48632">
                  <c:v>2.69223370349475E6</c:v>
                </c:pt>
                <c:pt idx="48633">
                  <c:v>2.664135923173E6</c:v>
                </c:pt>
                <c:pt idx="48634">
                  <c:v>2.72424101248798E6</c:v>
                </c:pt>
                <c:pt idx="48635">
                  <c:v>3.0620842259483E6</c:v>
                </c:pt>
                <c:pt idx="48636">
                  <c:v>3.21003868339353E6</c:v>
                </c:pt>
                <c:pt idx="48637">
                  <c:v>3.18166228397899E6</c:v>
                </c:pt>
                <c:pt idx="48638">
                  <c:v>3.16762151360328E6</c:v>
                </c:pt>
                <c:pt idx="48639">
                  <c:v>3.23348640490018E6</c:v>
                </c:pt>
                <c:pt idx="48640">
                  <c:v>3.23728653149522E6</c:v>
                </c:pt>
                <c:pt idx="48641">
                  <c:v>3.03616590883203E6</c:v>
                </c:pt>
                <c:pt idx="48642">
                  <c:v>2.81606142170611E6</c:v>
                </c:pt>
                <c:pt idx="48643">
                  <c:v>2.82983670463919E6</c:v>
                </c:pt>
                <c:pt idx="48644">
                  <c:v>2.98112393653278E6</c:v>
                </c:pt>
                <c:pt idx="48645">
                  <c:v>2.74929437594943E6</c:v>
                </c:pt>
                <c:pt idx="48646">
                  <c:v>2.81853246916104E6</c:v>
                </c:pt>
                <c:pt idx="48647">
                  <c:v>2.84945773398363E6</c:v>
                </c:pt>
                <c:pt idx="48648">
                  <c:v>2.86266915806615E6</c:v>
                </c:pt>
                <c:pt idx="48649">
                  <c:v>2.78705074710816E6</c:v>
                </c:pt>
                <c:pt idx="48650">
                  <c:v>2.87109038029818E6</c:v>
                </c:pt>
                <c:pt idx="48651">
                  <c:v>2.79672501323033E6</c:v>
                </c:pt>
                <c:pt idx="48652">
                  <c:v>2.76264011271133E6</c:v>
                </c:pt>
                <c:pt idx="48653">
                  <c:v>2.76747375192558E6</c:v>
                </c:pt>
                <c:pt idx="48654">
                  <c:v>2.8139025961554E6</c:v>
                </c:pt>
                <c:pt idx="48655">
                  <c:v>2.81207269340533E6</c:v>
                </c:pt>
                <c:pt idx="48656">
                  <c:v>2.8344316618725E6</c:v>
                </c:pt>
                <c:pt idx="48657">
                  <c:v>2.8305103546338E6</c:v>
                </c:pt>
                <c:pt idx="48658">
                  <c:v>2.84002121110516E6</c:v>
                </c:pt>
                <c:pt idx="48659">
                  <c:v>3.04294030064596E6</c:v>
                </c:pt>
                <c:pt idx="48660">
                  <c:v>2.80984702822646E6</c:v>
                </c:pt>
                <c:pt idx="48661">
                  <c:v>2.85635249455476E6</c:v>
                </c:pt>
                <c:pt idx="48662">
                  <c:v>2.85737118603684E6</c:v>
                </c:pt>
                <c:pt idx="48663">
                  <c:v>2.82426408054517E6</c:v>
                </c:pt>
                <c:pt idx="48664">
                  <c:v>2.82792816645254E6</c:v>
                </c:pt>
                <c:pt idx="48665">
                  <c:v>2.79200962294002E6</c:v>
                </c:pt>
                <c:pt idx="48666">
                  <c:v>2.85570832016597E6</c:v>
                </c:pt>
                <c:pt idx="48667">
                  <c:v>2.8720050606696E6</c:v>
                </c:pt>
                <c:pt idx="48668">
                  <c:v>2.81683931346443E6</c:v>
                </c:pt>
                <c:pt idx="48669">
                  <c:v>2.81361510781438E6</c:v>
                </c:pt>
                <c:pt idx="48670">
                  <c:v>2.86251127676812E6</c:v>
                </c:pt>
                <c:pt idx="48671">
                  <c:v>2.85375836456291E6</c:v>
                </c:pt>
                <c:pt idx="48672">
                  <c:v>2.8270296620624E6</c:v>
                </c:pt>
                <c:pt idx="48673">
                  <c:v>2.89493540426167E6</c:v>
                </c:pt>
                <c:pt idx="48674">
                  <c:v>2.8576169674937E6</c:v>
                </c:pt>
                <c:pt idx="48675">
                  <c:v>2.8220058859702E6</c:v>
                </c:pt>
                <c:pt idx="48676">
                  <c:v>2.80778359436253E6</c:v>
                </c:pt>
                <c:pt idx="48677">
                  <c:v>2.72788104039387E6</c:v>
                </c:pt>
                <c:pt idx="48678">
                  <c:v>2.75091404408912E6</c:v>
                </c:pt>
                <c:pt idx="48679">
                  <c:v>2.74933252604485E6</c:v>
                </c:pt>
                <c:pt idx="48680">
                  <c:v>2.71657921013388E6</c:v>
                </c:pt>
                <c:pt idx="48681">
                  <c:v>2.83866884168694E6</c:v>
                </c:pt>
                <c:pt idx="48682">
                  <c:v>2.74626285173717E6</c:v>
                </c:pt>
                <c:pt idx="48683">
                  <c:v>2.73260730158357E6</c:v>
                </c:pt>
                <c:pt idx="48684">
                  <c:v>2.87313887963736E6</c:v>
                </c:pt>
                <c:pt idx="48685">
                  <c:v>2.75211609135176E6</c:v>
                </c:pt>
                <c:pt idx="48686">
                  <c:v>2.79270081821467E6</c:v>
                </c:pt>
                <c:pt idx="48687">
                  <c:v>2.83492555830051E6</c:v>
                </c:pt>
                <c:pt idx="48688">
                  <c:v>2.94409671220638E6</c:v>
                </c:pt>
                <c:pt idx="48689">
                  <c:v>2.89297753608442E6</c:v>
                </c:pt>
                <c:pt idx="48690">
                  <c:v>2.92258715752025E6</c:v>
                </c:pt>
                <c:pt idx="48691">
                  <c:v>2.9684279099216E6</c:v>
                </c:pt>
                <c:pt idx="48692">
                  <c:v>2.93091372919621E6</c:v>
                </c:pt>
                <c:pt idx="48693">
                  <c:v>2.94720787302683E6</c:v>
                </c:pt>
                <c:pt idx="48694">
                  <c:v>2.88994452540487E6</c:v>
                </c:pt>
                <c:pt idx="48695">
                  <c:v>2.84160009237053E6</c:v>
                </c:pt>
                <c:pt idx="48696">
                  <c:v>2.861115649679E6</c:v>
                </c:pt>
                <c:pt idx="48697">
                  <c:v>2.8640904437005E6</c:v>
                </c:pt>
                <c:pt idx="48698">
                  <c:v>2.84571846119664E6</c:v>
                </c:pt>
                <c:pt idx="48699">
                  <c:v>2.93268702359454E6</c:v>
                </c:pt>
                <c:pt idx="48700">
                  <c:v>2.91696004143004E6</c:v>
                </c:pt>
                <c:pt idx="48701">
                  <c:v>2.99477922414151E6</c:v>
                </c:pt>
                <c:pt idx="48702">
                  <c:v>2.97307586233113E6</c:v>
                </c:pt>
                <c:pt idx="48703">
                  <c:v>2.94105386372283E6</c:v>
                </c:pt>
                <c:pt idx="48704">
                  <c:v>2.95382400871727E6</c:v>
                </c:pt>
                <c:pt idx="48705">
                  <c:v>3.08149116868585E6</c:v>
                </c:pt>
                <c:pt idx="48706">
                  <c:v>2.81994693922749E6</c:v>
                </c:pt>
                <c:pt idx="48707">
                  <c:v>2.86723738339874E6</c:v>
                </c:pt>
                <c:pt idx="48708">
                  <c:v>2.89577979781162E6</c:v>
                </c:pt>
                <c:pt idx="48709">
                  <c:v>2.82332045280984E6</c:v>
                </c:pt>
                <c:pt idx="48710">
                  <c:v>2.84501678091338E6</c:v>
                </c:pt>
                <c:pt idx="48711">
                  <c:v>2.84211406370786E6</c:v>
                </c:pt>
                <c:pt idx="48712">
                  <c:v>2.80307406207106E6</c:v>
                </c:pt>
                <c:pt idx="48713">
                  <c:v>2.81157203873877E6</c:v>
                </c:pt>
                <c:pt idx="48714">
                  <c:v>2.79413894644014E6</c:v>
                </c:pt>
                <c:pt idx="48715">
                  <c:v>2.80776624791112E6</c:v>
                </c:pt>
                <c:pt idx="48716">
                  <c:v>2.7781302048097E6</c:v>
                </c:pt>
                <c:pt idx="48717">
                  <c:v>2.71063422886287E6</c:v>
                </c:pt>
                <c:pt idx="48718">
                  <c:v>2.98689401997427E6</c:v>
                </c:pt>
                <c:pt idx="48719">
                  <c:v>2.78622279552785E6</c:v>
                </c:pt>
                <c:pt idx="48720">
                  <c:v>2.77644516774471E6</c:v>
                </c:pt>
                <c:pt idx="48721">
                  <c:v>2.80014470822191E6</c:v>
                </c:pt>
                <c:pt idx="48722">
                  <c:v>2.79184174538554E6</c:v>
                </c:pt>
                <c:pt idx="48723">
                  <c:v>2.78724306796447E6</c:v>
                </c:pt>
                <c:pt idx="48724">
                  <c:v>2.82947720995114E6</c:v>
                </c:pt>
                <c:pt idx="48725">
                  <c:v>2.82220268379712E6</c:v>
                </c:pt>
                <c:pt idx="48726">
                  <c:v>2.77884207885356E6</c:v>
                </c:pt>
                <c:pt idx="48727">
                  <c:v>2.81719950333991E6</c:v>
                </c:pt>
                <c:pt idx="48728">
                  <c:v>2.90553484274182E6</c:v>
                </c:pt>
                <c:pt idx="48729">
                  <c:v>2.92008569573722E6</c:v>
                </c:pt>
                <c:pt idx="48730">
                  <c:v>2.91271724773102E6</c:v>
                </c:pt>
                <c:pt idx="48731">
                  <c:v>2.98270587710183E6</c:v>
                </c:pt>
                <c:pt idx="48732">
                  <c:v>2.94838836087774E6</c:v>
                </c:pt>
                <c:pt idx="48733">
                  <c:v>2.89902253131959E6</c:v>
                </c:pt>
                <c:pt idx="48734">
                  <c:v>2.90494521583436E6</c:v>
                </c:pt>
                <c:pt idx="48735">
                  <c:v>2.8629187689348E6</c:v>
                </c:pt>
                <c:pt idx="48736">
                  <c:v>2.86438463037972E6</c:v>
                </c:pt>
                <c:pt idx="48737">
                  <c:v>2.924010594161E6</c:v>
                </c:pt>
                <c:pt idx="48738">
                  <c:v>2.94132494414668E6</c:v>
                </c:pt>
                <c:pt idx="48739">
                  <c:v>2.9911632824314E6</c:v>
                </c:pt>
                <c:pt idx="48740">
                  <c:v>2.99455015131582E6</c:v>
                </c:pt>
                <c:pt idx="48741">
                  <c:v>3.20018710210571E6</c:v>
                </c:pt>
                <c:pt idx="48742">
                  <c:v>3.31420129284919E6</c:v>
                </c:pt>
                <c:pt idx="48743">
                  <c:v>2.9109601820327E6</c:v>
                </c:pt>
                <c:pt idx="48744">
                  <c:v>2.84263300468838E6</c:v>
                </c:pt>
                <c:pt idx="48745">
                  <c:v>2.92673388824667E6</c:v>
                </c:pt>
                <c:pt idx="48746">
                  <c:v>2.88398261212734E6</c:v>
                </c:pt>
                <c:pt idx="48747">
                  <c:v>2.94853185757733E6</c:v>
                </c:pt>
                <c:pt idx="48748">
                  <c:v>2.97351751140392E6</c:v>
                </c:pt>
                <c:pt idx="48749">
                  <c:v>2.95670438717983E6</c:v>
                </c:pt>
                <c:pt idx="48750">
                  <c:v>3.0190523931483E6</c:v>
                </c:pt>
                <c:pt idx="48751">
                  <c:v>2.83017878462381E6</c:v>
                </c:pt>
                <c:pt idx="48752">
                  <c:v>2.76495423691155E6</c:v>
                </c:pt>
                <c:pt idx="48753">
                  <c:v>2.72793065088955E6</c:v>
                </c:pt>
                <c:pt idx="48754">
                  <c:v>2.92020027205028E6</c:v>
                </c:pt>
                <c:pt idx="48755">
                  <c:v>2.74205184881862E6</c:v>
                </c:pt>
                <c:pt idx="48756">
                  <c:v>2.70169434160991E6</c:v>
                </c:pt>
                <c:pt idx="48757">
                  <c:v>2.70202016374204E6</c:v>
                </c:pt>
                <c:pt idx="48758">
                  <c:v>2.65091992902062E6</c:v>
                </c:pt>
                <c:pt idx="48759">
                  <c:v>2.66015613331252E6</c:v>
                </c:pt>
                <c:pt idx="48760">
                  <c:v>2.62464087222502E6</c:v>
                </c:pt>
                <c:pt idx="48761">
                  <c:v>2.66004045342261E6</c:v>
                </c:pt>
                <c:pt idx="48762">
                  <c:v>2.69026902884792E6</c:v>
                </c:pt>
                <c:pt idx="48763">
                  <c:v>2.62126773137979E6</c:v>
                </c:pt>
                <c:pt idx="48764">
                  <c:v>2.67123159943134E6</c:v>
                </c:pt>
                <c:pt idx="48765">
                  <c:v>2.80617651437112E6</c:v>
                </c:pt>
                <c:pt idx="48766">
                  <c:v>2.98727088357245E6</c:v>
                </c:pt>
                <c:pt idx="48767">
                  <c:v>2.87961519371077E6</c:v>
                </c:pt>
                <c:pt idx="48768">
                  <c:v>2.89626551630822E6</c:v>
                </c:pt>
                <c:pt idx="48769">
                  <c:v>2.83092790172925E6</c:v>
                </c:pt>
                <c:pt idx="48770">
                  <c:v>2.87607902078928E6</c:v>
                </c:pt>
                <c:pt idx="48771">
                  <c:v>2.87203543086775E6</c:v>
                </c:pt>
                <c:pt idx="48772">
                  <c:v>2.83499470457197E6</c:v>
                </c:pt>
                <c:pt idx="48773">
                  <c:v>2.91889799493696E6</c:v>
                </c:pt>
                <c:pt idx="48774">
                  <c:v>2.63808674256872E6</c:v>
                </c:pt>
                <c:pt idx="48775">
                  <c:v>2.64668180257941E6</c:v>
                </c:pt>
                <c:pt idx="48776">
                  <c:v>2.71638725513858E6</c:v>
                </c:pt>
                <c:pt idx="48777">
                  <c:v>2.63547267777851E6</c:v>
                </c:pt>
                <c:pt idx="48778">
                  <c:v>2.63220048832915E6</c:v>
                </c:pt>
                <c:pt idx="48779">
                  <c:v>2.6703908924715E6</c:v>
                </c:pt>
                <c:pt idx="48780">
                  <c:v>2.69014502192605E6</c:v>
                </c:pt>
                <c:pt idx="48781">
                  <c:v>2.65600980097343E6</c:v>
                </c:pt>
                <c:pt idx="48782">
                  <c:v>2.62221940465674E6</c:v>
                </c:pt>
                <c:pt idx="48783">
                  <c:v>2.7141053156454E6</c:v>
                </c:pt>
                <c:pt idx="48784">
                  <c:v>2.6741971778592E6</c:v>
                </c:pt>
                <c:pt idx="48785">
                  <c:v>2.61671406915519E6</c:v>
                </c:pt>
                <c:pt idx="48786">
                  <c:v>2.62191978090128E6</c:v>
                </c:pt>
                <c:pt idx="48787">
                  <c:v>2.69662500953794E6</c:v>
                </c:pt>
                <c:pt idx="48788">
                  <c:v>2.65894095133675E6</c:v>
                </c:pt>
                <c:pt idx="48789">
                  <c:v>2.51565928968471E6</c:v>
                </c:pt>
                <c:pt idx="48790">
                  <c:v>2.56092425694165E6</c:v>
                </c:pt>
                <c:pt idx="48791">
                  <c:v>2.53859049038801E6</c:v>
                </c:pt>
                <c:pt idx="48792">
                  <c:v>2.56276622415547E6</c:v>
                </c:pt>
                <c:pt idx="48793">
                  <c:v>2.63923491382353E6</c:v>
                </c:pt>
                <c:pt idx="48794">
                  <c:v>2.59433490061957E6</c:v>
                </c:pt>
                <c:pt idx="48795">
                  <c:v>2.5543933510842E6</c:v>
                </c:pt>
                <c:pt idx="48796">
                  <c:v>2.67295827449882E6</c:v>
                </c:pt>
                <c:pt idx="48797">
                  <c:v>2.59851764197001E6</c:v>
                </c:pt>
                <c:pt idx="48798">
                  <c:v>2.57183104613745E6</c:v>
                </c:pt>
                <c:pt idx="48799">
                  <c:v>2.53063217476685E6</c:v>
                </c:pt>
                <c:pt idx="48800">
                  <c:v>2.59438265701914E6</c:v>
                </c:pt>
                <c:pt idx="48801">
                  <c:v>2.58123323476144E6</c:v>
                </c:pt>
                <c:pt idx="48802">
                  <c:v>2.50671517971994E6</c:v>
                </c:pt>
                <c:pt idx="48803">
                  <c:v>3.09163757264208E6</c:v>
                </c:pt>
                <c:pt idx="48804">
                  <c:v>3.31420129284919E6</c:v>
                </c:pt>
                <c:pt idx="48805">
                  <c:v>3.31420129284919E6</c:v>
                </c:pt>
                <c:pt idx="48806">
                  <c:v>3.31420129284919E6</c:v>
                </c:pt>
                <c:pt idx="48807">
                  <c:v>3.31420129284919E6</c:v>
                </c:pt>
                <c:pt idx="48808">
                  <c:v>3.31420129284919E6</c:v>
                </c:pt>
                <c:pt idx="48809">
                  <c:v>3.31420129284919E6</c:v>
                </c:pt>
                <c:pt idx="48810">
                  <c:v>3.3030234808414E6</c:v>
                </c:pt>
                <c:pt idx="48811">
                  <c:v>3.31420129284919E6</c:v>
                </c:pt>
                <c:pt idx="48812">
                  <c:v>3.31420129284919E6</c:v>
                </c:pt>
                <c:pt idx="48813">
                  <c:v>3.31420129284919E6</c:v>
                </c:pt>
                <c:pt idx="48814">
                  <c:v>3.31420129284919E6</c:v>
                </c:pt>
                <c:pt idx="48815">
                  <c:v>3.29169349650877E6</c:v>
                </c:pt>
                <c:pt idx="48816">
                  <c:v>3.31420129284919E6</c:v>
                </c:pt>
                <c:pt idx="48817">
                  <c:v>3.31420129284919E6</c:v>
                </c:pt>
                <c:pt idx="48818">
                  <c:v>2.7500917126393E6</c:v>
                </c:pt>
                <c:pt idx="48819">
                  <c:v>2.61469385384466E6</c:v>
                </c:pt>
                <c:pt idx="48820">
                  <c:v>2.59721277830114E6</c:v>
                </c:pt>
                <c:pt idx="48821">
                  <c:v>2.54780163474691E6</c:v>
                </c:pt>
                <c:pt idx="48822">
                  <c:v>2.57899418999969E6</c:v>
                </c:pt>
                <c:pt idx="48823">
                  <c:v>2.60023387733483E6</c:v>
                </c:pt>
                <c:pt idx="48824">
                  <c:v>2.58147736234452E6</c:v>
                </c:pt>
                <c:pt idx="48825">
                  <c:v>2.54383878701565E6</c:v>
                </c:pt>
                <c:pt idx="48826">
                  <c:v>2.58408893537447E6</c:v>
                </c:pt>
                <c:pt idx="48827">
                  <c:v>2.54613531273044E6</c:v>
                </c:pt>
                <c:pt idx="48828">
                  <c:v>2.6198267449126E6</c:v>
                </c:pt>
                <c:pt idx="48829">
                  <c:v>2.49194336035621E6</c:v>
                </c:pt>
                <c:pt idx="48830">
                  <c:v>2.49115561572049E6</c:v>
                </c:pt>
                <c:pt idx="48831">
                  <c:v>2.48570301035364E6</c:v>
                </c:pt>
                <c:pt idx="48832">
                  <c:v>2.48143171642212E6</c:v>
                </c:pt>
                <c:pt idx="48833">
                  <c:v>2.50302689667728E6</c:v>
                </c:pt>
                <c:pt idx="48834">
                  <c:v>2.54915276145007E6</c:v>
                </c:pt>
                <c:pt idx="48835">
                  <c:v>2.62662739194897E6</c:v>
                </c:pt>
                <c:pt idx="48836">
                  <c:v>2.7021282273291E6</c:v>
                </c:pt>
                <c:pt idx="48837">
                  <c:v>2.7474380546961E6</c:v>
                </c:pt>
                <c:pt idx="48838">
                  <c:v>2.98584055728548E6</c:v>
                </c:pt>
                <c:pt idx="48839">
                  <c:v>2.97010558881607E6</c:v>
                </c:pt>
                <c:pt idx="48840">
                  <c:v>2.95875792192449E6</c:v>
                </c:pt>
                <c:pt idx="48841">
                  <c:v>2.9608238128591E6</c:v>
                </c:pt>
                <c:pt idx="48842">
                  <c:v>3.0086471788165E6</c:v>
                </c:pt>
                <c:pt idx="48843">
                  <c:v>2.77543754209035E6</c:v>
                </c:pt>
                <c:pt idx="48844">
                  <c:v>2.77658002950631E6</c:v>
                </c:pt>
                <c:pt idx="48845">
                  <c:v>2.74345773364008E6</c:v>
                </c:pt>
                <c:pt idx="48846">
                  <c:v>2.78939132705102E6</c:v>
                </c:pt>
                <c:pt idx="48847">
                  <c:v>2.86143033645127E6</c:v>
                </c:pt>
                <c:pt idx="48848">
                  <c:v>2.74595898147106E6</c:v>
                </c:pt>
                <c:pt idx="48849">
                  <c:v>2.68510305925902E6</c:v>
                </c:pt>
                <c:pt idx="48850">
                  <c:v>2.6775096520484E6</c:v>
                </c:pt>
                <c:pt idx="48851">
                  <c:v>2.63576945446699E6</c:v>
                </c:pt>
                <c:pt idx="48852">
                  <c:v>2.63952229066323E6</c:v>
                </c:pt>
                <c:pt idx="48853">
                  <c:v>2.65607894272534E6</c:v>
                </c:pt>
                <c:pt idx="48854">
                  <c:v>2.65927599834074E6</c:v>
                </c:pt>
                <c:pt idx="48855">
                  <c:v>2.69663196018792E6</c:v>
                </c:pt>
                <c:pt idx="48856">
                  <c:v>2.62902134819996E6</c:v>
                </c:pt>
                <c:pt idx="48857">
                  <c:v>2.70477671224657E6</c:v>
                </c:pt>
                <c:pt idx="48858">
                  <c:v>2.63041911400047E6</c:v>
                </c:pt>
                <c:pt idx="48859">
                  <c:v>2.67740088069662E6</c:v>
                </c:pt>
                <c:pt idx="48860">
                  <c:v>2.60140408225992E6</c:v>
                </c:pt>
                <c:pt idx="48861">
                  <c:v>2.533410980468E6</c:v>
                </c:pt>
                <c:pt idx="48862">
                  <c:v>2.47467455514732E6</c:v>
                </c:pt>
                <c:pt idx="48863">
                  <c:v>2.4722813382243E6</c:v>
                </c:pt>
                <c:pt idx="48864">
                  <c:v>2.51114836121529E6</c:v>
                </c:pt>
                <c:pt idx="48865">
                  <c:v>2.51560559328395E6</c:v>
                </c:pt>
                <c:pt idx="48866">
                  <c:v>2.53655678938721E6</c:v>
                </c:pt>
                <c:pt idx="48867">
                  <c:v>2.49165819645943E6</c:v>
                </c:pt>
                <c:pt idx="48868">
                  <c:v>2.43240013048765E6</c:v>
                </c:pt>
                <c:pt idx="48869">
                  <c:v>2.4306866690049E6</c:v>
                </c:pt>
                <c:pt idx="48870">
                  <c:v>2.49150754588234E6</c:v>
                </c:pt>
                <c:pt idx="48871">
                  <c:v>2.52117485262681E6</c:v>
                </c:pt>
                <c:pt idx="48872">
                  <c:v>2.43026460369709E6</c:v>
                </c:pt>
                <c:pt idx="48873">
                  <c:v>2.47588048392489E6</c:v>
                </c:pt>
                <c:pt idx="48874">
                  <c:v>2.50527805413121E6</c:v>
                </c:pt>
                <c:pt idx="48875">
                  <c:v>2.46826202366989E6</c:v>
                </c:pt>
                <c:pt idx="48876">
                  <c:v>2.42804215564463E6</c:v>
                </c:pt>
                <c:pt idx="48877">
                  <c:v>2.43349260125482E6</c:v>
                </c:pt>
                <c:pt idx="48878">
                  <c:v>2.51197633509873E6</c:v>
                </c:pt>
                <c:pt idx="48879">
                  <c:v>2.49565865687639E6</c:v>
                </c:pt>
                <c:pt idx="48880">
                  <c:v>2.43460945232671E6</c:v>
                </c:pt>
                <c:pt idx="48881">
                  <c:v>2.51074394164101E6</c:v>
                </c:pt>
                <c:pt idx="48882">
                  <c:v>2.46595105131223E6</c:v>
                </c:pt>
                <c:pt idx="48883">
                  <c:v>2.45319799723125E6</c:v>
                </c:pt>
                <c:pt idx="48884">
                  <c:v>2.42042057417963E6</c:v>
                </c:pt>
                <c:pt idx="48885">
                  <c:v>2.42093300483026E6</c:v>
                </c:pt>
                <c:pt idx="48886">
                  <c:v>2.45074887618124E6</c:v>
                </c:pt>
                <c:pt idx="48887">
                  <c:v>2.45163876465529E6</c:v>
                </c:pt>
                <c:pt idx="48888">
                  <c:v>2.41970271252925E6</c:v>
                </c:pt>
                <c:pt idx="48889">
                  <c:v>2.53670545026753E6</c:v>
                </c:pt>
                <c:pt idx="48890">
                  <c:v>2.66798138947514E6</c:v>
                </c:pt>
                <c:pt idx="48891">
                  <c:v>2.5926765630177E6</c:v>
                </c:pt>
                <c:pt idx="48892">
                  <c:v>2.61988129491956E6</c:v>
                </c:pt>
                <c:pt idx="48893">
                  <c:v>2.56858294330496E6</c:v>
                </c:pt>
                <c:pt idx="48894">
                  <c:v>2.56492778623413E6</c:v>
                </c:pt>
                <c:pt idx="48895">
                  <c:v>2.51218584782306E6</c:v>
                </c:pt>
                <c:pt idx="48896">
                  <c:v>2.48443770619826E6</c:v>
                </c:pt>
                <c:pt idx="48897">
                  <c:v>2.44500352274585E6</c:v>
                </c:pt>
                <c:pt idx="48898">
                  <c:v>2.45490460159965E6</c:v>
                </c:pt>
                <c:pt idx="48899">
                  <c:v>2.39281091673625E6</c:v>
                </c:pt>
                <c:pt idx="48900">
                  <c:v>2.58287857582895E6</c:v>
                </c:pt>
                <c:pt idx="48901">
                  <c:v>2.39366767130582E6</c:v>
                </c:pt>
                <c:pt idx="48902">
                  <c:v>2.43371553708427E6</c:v>
                </c:pt>
                <c:pt idx="48903">
                  <c:v>2.44423392335819E6</c:v>
                </c:pt>
                <c:pt idx="48904">
                  <c:v>2.37429248194195E6</c:v>
                </c:pt>
                <c:pt idx="48905">
                  <c:v>2.45050437280482E6</c:v>
                </c:pt>
                <c:pt idx="48906">
                  <c:v>2.42693707571665E6</c:v>
                </c:pt>
                <c:pt idx="48907">
                  <c:v>2.47299027283795E6</c:v>
                </c:pt>
                <c:pt idx="48908">
                  <c:v>2.44237584698515E6</c:v>
                </c:pt>
                <c:pt idx="48909">
                  <c:v>2.47424902993531E6</c:v>
                </c:pt>
                <c:pt idx="48910">
                  <c:v>2.50903379483505E6</c:v>
                </c:pt>
                <c:pt idx="48911">
                  <c:v>2.62890517097168E6</c:v>
                </c:pt>
                <c:pt idx="48912">
                  <c:v>2.51592013726246E6</c:v>
                </c:pt>
                <c:pt idx="48913">
                  <c:v>2.5350897993764E6</c:v>
                </c:pt>
                <c:pt idx="48914">
                  <c:v>2.43184158056851E6</c:v>
                </c:pt>
                <c:pt idx="48915">
                  <c:v>2.42767532556972E6</c:v>
                </c:pt>
                <c:pt idx="48916">
                  <c:v>2.51697002067555E6</c:v>
                </c:pt>
                <c:pt idx="48917">
                  <c:v>2.5232153608596E6</c:v>
                </c:pt>
                <c:pt idx="48918">
                  <c:v>2.54984986873245E6</c:v>
                </c:pt>
                <c:pt idx="48919">
                  <c:v>2.46405432442655E6</c:v>
                </c:pt>
                <c:pt idx="48920">
                  <c:v>2.46163235424544E6</c:v>
                </c:pt>
                <c:pt idx="48921">
                  <c:v>2.4740972614625E6</c:v>
                </c:pt>
                <c:pt idx="48922">
                  <c:v>2.5123063677482E6</c:v>
                </c:pt>
                <c:pt idx="48923">
                  <c:v>2.4693649762011E6</c:v>
                </c:pt>
                <c:pt idx="48924">
                  <c:v>2.55920074532841E6</c:v>
                </c:pt>
                <c:pt idx="48925">
                  <c:v>2.4679284216733E6</c:v>
                </c:pt>
                <c:pt idx="48926">
                  <c:v>2.54001719543252E6</c:v>
                </c:pt>
                <c:pt idx="48927">
                  <c:v>2.4843238038958E6</c:v>
                </c:pt>
                <c:pt idx="48928">
                  <c:v>2.48942064900731E6</c:v>
                </c:pt>
                <c:pt idx="48929">
                  <c:v>2.49621260367271E6</c:v>
                </c:pt>
                <c:pt idx="48930">
                  <c:v>2.49659722961054E6</c:v>
                </c:pt>
                <c:pt idx="48931">
                  <c:v>2.5053471616425E6</c:v>
                </c:pt>
                <c:pt idx="48932">
                  <c:v>2.5122255554629E6</c:v>
                </c:pt>
                <c:pt idx="48933">
                  <c:v>2.61015171471138E6</c:v>
                </c:pt>
                <c:pt idx="48934">
                  <c:v>2.50255918212729E6</c:v>
                </c:pt>
                <c:pt idx="48935">
                  <c:v>2.56897556163007E6</c:v>
                </c:pt>
                <c:pt idx="48936">
                  <c:v>2.48637638209636E6</c:v>
                </c:pt>
                <c:pt idx="48937">
                  <c:v>2.5123775456469E6</c:v>
                </c:pt>
                <c:pt idx="48938">
                  <c:v>2.59683673503444E6</c:v>
                </c:pt>
                <c:pt idx="48939">
                  <c:v>2.56324290566588E6</c:v>
                </c:pt>
                <c:pt idx="48940">
                  <c:v>2.53256952310152E6</c:v>
                </c:pt>
                <c:pt idx="48941">
                  <c:v>2.50526469481726E6</c:v>
                </c:pt>
                <c:pt idx="48942">
                  <c:v>2.48900406712951E6</c:v>
                </c:pt>
                <c:pt idx="48943">
                  <c:v>2.48195590904295E6</c:v>
                </c:pt>
                <c:pt idx="48944">
                  <c:v>2.48156026583122E6</c:v>
                </c:pt>
                <c:pt idx="48945">
                  <c:v>2.53792927678476E6</c:v>
                </c:pt>
                <c:pt idx="48946">
                  <c:v>2.5100003725016E6</c:v>
                </c:pt>
                <c:pt idx="48947">
                  <c:v>2.78750486610375E6</c:v>
                </c:pt>
                <c:pt idx="48948">
                  <c:v>3.04221174619173E6</c:v>
                </c:pt>
                <c:pt idx="48949">
                  <c:v>2.53200663541739E6</c:v>
                </c:pt>
                <c:pt idx="48950">
                  <c:v>2.58301915357421E6</c:v>
                </c:pt>
                <c:pt idx="48951">
                  <c:v>2.5888398755648E6</c:v>
                </c:pt>
                <c:pt idx="48952">
                  <c:v>2.53309239565523E6</c:v>
                </c:pt>
                <c:pt idx="48953">
                  <c:v>2.57756843549374E6</c:v>
                </c:pt>
                <c:pt idx="48954">
                  <c:v>2.54556514614922E6</c:v>
                </c:pt>
                <c:pt idx="48955">
                  <c:v>2.50630007986495E6</c:v>
                </c:pt>
                <c:pt idx="48956">
                  <c:v>2.56054962421709E6</c:v>
                </c:pt>
                <c:pt idx="48957">
                  <c:v>2.5106374940614E6</c:v>
                </c:pt>
                <c:pt idx="48958">
                  <c:v>2.66836222284442E6</c:v>
                </c:pt>
                <c:pt idx="48959">
                  <c:v>3.01895639943667E6</c:v>
                </c:pt>
                <c:pt idx="48960">
                  <c:v>3.17086001975231E6</c:v>
                </c:pt>
                <c:pt idx="48961">
                  <c:v>3.23281251876942E6</c:v>
                </c:pt>
                <c:pt idx="48962">
                  <c:v>2.70570835816421E6</c:v>
                </c:pt>
                <c:pt idx="48963">
                  <c:v>2.53870396850908E6</c:v>
                </c:pt>
                <c:pt idx="48964">
                  <c:v>2.59720103696991E6</c:v>
                </c:pt>
                <c:pt idx="48965">
                  <c:v>2.44157353289698E6</c:v>
                </c:pt>
                <c:pt idx="48966">
                  <c:v>2.43898431224956E6</c:v>
                </c:pt>
                <c:pt idx="48967">
                  <c:v>2.5293732554466E6</c:v>
                </c:pt>
                <c:pt idx="48968">
                  <c:v>2.51023652375864E6</c:v>
                </c:pt>
                <c:pt idx="48969">
                  <c:v>2.45633134581046E6</c:v>
                </c:pt>
                <c:pt idx="48970">
                  <c:v>2.48319480445294E6</c:v>
                </c:pt>
                <c:pt idx="48971">
                  <c:v>2.53628548529823E6</c:v>
                </c:pt>
                <c:pt idx="48972">
                  <c:v>2.46454079732134E6</c:v>
                </c:pt>
                <c:pt idx="48973">
                  <c:v>2.43463165982458E6</c:v>
                </c:pt>
                <c:pt idx="48974">
                  <c:v>2.50995672134333E6</c:v>
                </c:pt>
                <c:pt idx="48975">
                  <c:v>2.49602795462069E6</c:v>
                </c:pt>
                <c:pt idx="48976">
                  <c:v>2.429097281808E6</c:v>
                </c:pt>
                <c:pt idx="48977">
                  <c:v>2.59158359007842E6</c:v>
                </c:pt>
                <c:pt idx="48978">
                  <c:v>2.66981557483365E6</c:v>
                </c:pt>
                <c:pt idx="48979">
                  <c:v>2.52390122398611E6</c:v>
                </c:pt>
                <c:pt idx="48980">
                  <c:v>2.44531537575174E6</c:v>
                </c:pt>
                <c:pt idx="48981">
                  <c:v>2.41628234289603E6</c:v>
                </c:pt>
                <c:pt idx="48982">
                  <c:v>2.46811957087072E6</c:v>
                </c:pt>
                <c:pt idx="48983">
                  <c:v>2.5442810047821E6</c:v>
                </c:pt>
                <c:pt idx="48984">
                  <c:v>2.5999216617446E6</c:v>
                </c:pt>
                <c:pt idx="48985">
                  <c:v>2.61678703093094E6</c:v>
                </c:pt>
                <c:pt idx="48986">
                  <c:v>2.58078694978706E6</c:v>
                </c:pt>
                <c:pt idx="48987">
                  <c:v>2.65924022192237E6</c:v>
                </c:pt>
                <c:pt idx="48988">
                  <c:v>2.62798318268098E6</c:v>
                </c:pt>
                <c:pt idx="48989">
                  <c:v>2.43200577619628E6</c:v>
                </c:pt>
                <c:pt idx="48990">
                  <c:v>2.4453474266518E6</c:v>
                </c:pt>
                <c:pt idx="48991">
                  <c:v>2.52694601883664E6</c:v>
                </c:pt>
                <c:pt idx="48992">
                  <c:v>2.3833475629412E6</c:v>
                </c:pt>
                <c:pt idx="48993">
                  <c:v>2.4961732984406E6</c:v>
                </c:pt>
                <c:pt idx="48994">
                  <c:v>2.37627990723697E6</c:v>
                </c:pt>
                <c:pt idx="48995">
                  <c:v>2.39989345185596E6</c:v>
                </c:pt>
                <c:pt idx="48996">
                  <c:v>2.43459743787357E6</c:v>
                </c:pt>
                <c:pt idx="48997">
                  <c:v>2.41615458089826E6</c:v>
                </c:pt>
                <c:pt idx="48998">
                  <c:v>2.38462367721906E6</c:v>
                </c:pt>
                <c:pt idx="48999">
                  <c:v>2.46267056680542E6</c:v>
                </c:pt>
                <c:pt idx="49000">
                  <c:v>2.4229436150983E6</c:v>
                </c:pt>
                <c:pt idx="49001">
                  <c:v>2.39268358201529E6</c:v>
                </c:pt>
                <c:pt idx="49002">
                  <c:v>2.42046624161718E6</c:v>
                </c:pt>
                <c:pt idx="49003">
                  <c:v>2.39693148547812E6</c:v>
                </c:pt>
                <c:pt idx="49004">
                  <c:v>2.45083713982929E6</c:v>
                </c:pt>
                <c:pt idx="49005">
                  <c:v>2.38895869883237E6</c:v>
                </c:pt>
                <c:pt idx="49006">
                  <c:v>2.46923708929598E6</c:v>
                </c:pt>
                <c:pt idx="49007">
                  <c:v>2.37809403135227E6</c:v>
                </c:pt>
                <c:pt idx="49008">
                  <c:v>2.43864132642375E6</c:v>
                </c:pt>
                <c:pt idx="49009">
                  <c:v>2.5050287836017E6</c:v>
                </c:pt>
                <c:pt idx="49010">
                  <c:v>2.42457755487754E6</c:v>
                </c:pt>
                <c:pt idx="49011">
                  <c:v>2.38182988566416E6</c:v>
                </c:pt>
                <c:pt idx="49012">
                  <c:v>2.47686348948071E6</c:v>
                </c:pt>
                <c:pt idx="49013">
                  <c:v>2.41800249290157E6</c:v>
                </c:pt>
                <c:pt idx="49014">
                  <c:v>2.39166766425355E6</c:v>
                </c:pt>
                <c:pt idx="49015">
                  <c:v>2.40893143691631E6</c:v>
                </c:pt>
                <c:pt idx="49016">
                  <c:v>2.41288615916483E6</c:v>
                </c:pt>
                <c:pt idx="49017">
                  <c:v>2.46202088456861E6</c:v>
                </c:pt>
                <c:pt idx="49018">
                  <c:v>2.47171533807925E6</c:v>
                </c:pt>
                <c:pt idx="49019">
                  <c:v>2.41908410687487E6</c:v>
                </c:pt>
                <c:pt idx="49020">
                  <c:v>2.45119181374875E6</c:v>
                </c:pt>
                <c:pt idx="49021">
                  <c:v>2.3804249129329E6</c:v>
                </c:pt>
                <c:pt idx="49022">
                  <c:v>2.41698139351576E6</c:v>
                </c:pt>
                <c:pt idx="49023">
                  <c:v>2.40694218212303E6</c:v>
                </c:pt>
                <c:pt idx="49024">
                  <c:v>2.43238724565443E6</c:v>
                </c:pt>
                <c:pt idx="49025">
                  <c:v>2.38740602046271E6</c:v>
                </c:pt>
                <c:pt idx="49026">
                  <c:v>2.46943836777227E6</c:v>
                </c:pt>
                <c:pt idx="49027">
                  <c:v>2.48787043734376E6</c:v>
                </c:pt>
                <c:pt idx="49028">
                  <c:v>2.82959117418272E6</c:v>
                </c:pt>
                <c:pt idx="49029">
                  <c:v>2.49167144817045E6</c:v>
                </c:pt>
                <c:pt idx="49030">
                  <c:v>2.37907354634608E6</c:v>
                </c:pt>
                <c:pt idx="49031">
                  <c:v>2.47486162823713E6</c:v>
                </c:pt>
                <c:pt idx="49032">
                  <c:v>2.3963479780735E6</c:v>
                </c:pt>
                <c:pt idx="49033">
                  <c:v>2.36780733954929E6</c:v>
                </c:pt>
                <c:pt idx="49034">
                  <c:v>2.47071239854773E6</c:v>
                </c:pt>
                <c:pt idx="49035">
                  <c:v>2.58071054750211E6</c:v>
                </c:pt>
                <c:pt idx="49036">
                  <c:v>2.55658583518545E6</c:v>
                </c:pt>
                <c:pt idx="49037">
                  <c:v>2.585275740542E6</c:v>
                </c:pt>
                <c:pt idx="49038">
                  <c:v>2.59891226411075E6</c:v>
                </c:pt>
                <c:pt idx="49039">
                  <c:v>2.55964687075698E6</c:v>
                </c:pt>
                <c:pt idx="49040">
                  <c:v>2.54408444735785E6</c:v>
                </c:pt>
                <c:pt idx="49041">
                  <c:v>2.6049725658807E6</c:v>
                </c:pt>
                <c:pt idx="49042">
                  <c:v>2.60396437048451E6</c:v>
                </c:pt>
                <c:pt idx="49043">
                  <c:v>2.83371138815223E6</c:v>
                </c:pt>
                <c:pt idx="49044">
                  <c:v>3.13956011851405E6</c:v>
                </c:pt>
                <c:pt idx="49045">
                  <c:v>2.77894956286306E6</c:v>
                </c:pt>
                <c:pt idx="49046">
                  <c:v>2.60509216838795E6</c:v>
                </c:pt>
                <c:pt idx="49047">
                  <c:v>2.67593445925043E6</c:v>
                </c:pt>
                <c:pt idx="49048">
                  <c:v>2.61171031425545E6</c:v>
                </c:pt>
                <c:pt idx="49049">
                  <c:v>2.60433158565461E6</c:v>
                </c:pt>
                <c:pt idx="49050">
                  <c:v>2.69991261554902E6</c:v>
                </c:pt>
                <c:pt idx="49051">
                  <c:v>2.60339120114554E6</c:v>
                </c:pt>
                <c:pt idx="49052">
                  <c:v>2.6505277726364E6</c:v>
                </c:pt>
                <c:pt idx="49053">
                  <c:v>2.63104581952835E6</c:v>
                </c:pt>
                <c:pt idx="49054">
                  <c:v>2.89625712131763E6</c:v>
                </c:pt>
                <c:pt idx="49055">
                  <c:v>2.85734577154327E6</c:v>
                </c:pt>
                <c:pt idx="49056">
                  <c:v>2.81479605434187E6</c:v>
                </c:pt>
                <c:pt idx="49057">
                  <c:v>2.69962874119057E6</c:v>
                </c:pt>
                <c:pt idx="49058">
                  <c:v>2.60108627706422E6</c:v>
                </c:pt>
                <c:pt idx="49059">
                  <c:v>2.61994020932268E6</c:v>
                </c:pt>
                <c:pt idx="49060">
                  <c:v>2.57480591530482E6</c:v>
                </c:pt>
                <c:pt idx="49061">
                  <c:v>2.5928919104414E6</c:v>
                </c:pt>
                <c:pt idx="49062">
                  <c:v>2.57077699140464E6</c:v>
                </c:pt>
                <c:pt idx="49063">
                  <c:v>2.66479183370624E6</c:v>
                </c:pt>
                <c:pt idx="49064">
                  <c:v>2.61578435253842E6</c:v>
                </c:pt>
                <c:pt idx="49065">
                  <c:v>2.78376026836921E6</c:v>
                </c:pt>
                <c:pt idx="49066">
                  <c:v>2.65830083207377E6</c:v>
                </c:pt>
                <c:pt idx="49067">
                  <c:v>2.69603682447588E6</c:v>
                </c:pt>
                <c:pt idx="49068">
                  <c:v>2.58191554717655E6</c:v>
                </c:pt>
                <c:pt idx="49069">
                  <c:v>2.60475384366822E6</c:v>
                </c:pt>
                <c:pt idx="49070">
                  <c:v>2.6042265871459E6</c:v>
                </c:pt>
                <c:pt idx="49071">
                  <c:v>2.64897221399786E6</c:v>
                </c:pt>
                <c:pt idx="49072">
                  <c:v>2.68674642312394E6</c:v>
                </c:pt>
                <c:pt idx="49073">
                  <c:v>2.59619340426898E6</c:v>
                </c:pt>
                <c:pt idx="49074">
                  <c:v>2.58941347303694E6</c:v>
                </c:pt>
                <c:pt idx="49075">
                  <c:v>2.65872312312547E6</c:v>
                </c:pt>
                <c:pt idx="49076">
                  <c:v>2.58822300537446E6</c:v>
                </c:pt>
                <c:pt idx="49077">
                  <c:v>2.57620930581348E6</c:v>
                </c:pt>
                <c:pt idx="49078">
                  <c:v>2.63622728022881E6</c:v>
                </c:pt>
                <c:pt idx="49079">
                  <c:v>2.68180595802075E6</c:v>
                </c:pt>
                <c:pt idx="49080">
                  <c:v>2.56966848069926E6</c:v>
                </c:pt>
                <c:pt idx="49081">
                  <c:v>2.54804682846038E6</c:v>
                </c:pt>
                <c:pt idx="49082">
                  <c:v>2.59462699400738E6</c:v>
                </c:pt>
                <c:pt idx="49083">
                  <c:v>2.62153394740478E6</c:v>
                </c:pt>
                <c:pt idx="49084">
                  <c:v>2.55439387551435E6</c:v>
                </c:pt>
                <c:pt idx="49085">
                  <c:v>2.5582261775577E6</c:v>
                </c:pt>
                <c:pt idx="49086">
                  <c:v>2.62359836199351E6</c:v>
                </c:pt>
                <c:pt idx="49087">
                  <c:v>2.58370198787004E6</c:v>
                </c:pt>
                <c:pt idx="49088">
                  <c:v>2.60735848496978E6</c:v>
                </c:pt>
                <c:pt idx="49089">
                  <c:v>2.4746208961942E6</c:v>
                </c:pt>
                <c:pt idx="49090">
                  <c:v>2.37849442566369E6</c:v>
                </c:pt>
                <c:pt idx="49091">
                  <c:v>2.33787673072395E6</c:v>
                </c:pt>
                <c:pt idx="49092">
                  <c:v>2.37606904881117E6</c:v>
                </c:pt>
                <c:pt idx="49093">
                  <c:v>2.27014449132648E6</c:v>
                </c:pt>
                <c:pt idx="49094">
                  <c:v>2.2834677070718E6</c:v>
                </c:pt>
                <c:pt idx="49095">
                  <c:v>2.24286606959536E6</c:v>
                </c:pt>
                <c:pt idx="49096">
                  <c:v>2.2391413764619E6</c:v>
                </c:pt>
                <c:pt idx="49097">
                  <c:v>2.34124025502014E6</c:v>
                </c:pt>
                <c:pt idx="49098">
                  <c:v>2.5013638823964E6</c:v>
                </c:pt>
                <c:pt idx="49099">
                  <c:v>2.56030878443494E6</c:v>
                </c:pt>
                <c:pt idx="49100">
                  <c:v>2.53921543223975E6</c:v>
                </c:pt>
                <c:pt idx="49101">
                  <c:v>2.6500535153167E6</c:v>
                </c:pt>
                <c:pt idx="49102">
                  <c:v>2.68201643075143E6</c:v>
                </c:pt>
                <c:pt idx="49103">
                  <c:v>2.65313131249236E6</c:v>
                </c:pt>
                <c:pt idx="49104">
                  <c:v>2.74834191550937E6</c:v>
                </c:pt>
                <c:pt idx="49105">
                  <c:v>2.63885692515803E6</c:v>
                </c:pt>
                <c:pt idx="49106">
                  <c:v>2.55525418473578E6</c:v>
                </c:pt>
                <c:pt idx="49107">
                  <c:v>2.5542544293875E6</c:v>
                </c:pt>
                <c:pt idx="49108">
                  <c:v>2.59256318067192E6</c:v>
                </c:pt>
                <c:pt idx="49109">
                  <c:v>2.59536271268979E6</c:v>
                </c:pt>
                <c:pt idx="49110">
                  <c:v>2.56384133202517E6</c:v>
                </c:pt>
                <c:pt idx="49111">
                  <c:v>2.57608938718651E6</c:v>
                </c:pt>
                <c:pt idx="49112">
                  <c:v>2.65071628397677E6</c:v>
                </c:pt>
                <c:pt idx="49113">
                  <c:v>2.57711170437553E6</c:v>
                </c:pt>
                <c:pt idx="49114">
                  <c:v>2.65750247243458E6</c:v>
                </c:pt>
                <c:pt idx="49115">
                  <c:v>2.56799080543333E6</c:v>
                </c:pt>
                <c:pt idx="49116">
                  <c:v>2.58730541506732E6</c:v>
                </c:pt>
                <c:pt idx="49117">
                  <c:v>2.83499862779009E6</c:v>
                </c:pt>
                <c:pt idx="49118">
                  <c:v>2.79476804371001E6</c:v>
                </c:pt>
                <c:pt idx="49119">
                  <c:v>2.80150788437247E6</c:v>
                </c:pt>
                <c:pt idx="49120">
                  <c:v>2.8332157406778E6</c:v>
                </c:pt>
                <c:pt idx="49121">
                  <c:v>2.8472235773745E6</c:v>
                </c:pt>
                <c:pt idx="49122">
                  <c:v>2.77209748053322E6</c:v>
                </c:pt>
                <c:pt idx="49123">
                  <c:v>2.75999456506173E6</c:v>
                </c:pt>
                <c:pt idx="49124">
                  <c:v>2.82086128845577E6</c:v>
                </c:pt>
                <c:pt idx="49125">
                  <c:v>2.86894282875992E6</c:v>
                </c:pt>
                <c:pt idx="49126">
                  <c:v>2.78964086255068E6</c:v>
                </c:pt>
                <c:pt idx="49127">
                  <c:v>2.90083114256211E6</c:v>
                </c:pt>
                <c:pt idx="49128">
                  <c:v>2.64401322981878E6</c:v>
                </c:pt>
                <c:pt idx="49129">
                  <c:v>2.58603936756791E6</c:v>
                </c:pt>
                <c:pt idx="49130">
                  <c:v>2.56968720402178E6</c:v>
                </c:pt>
                <c:pt idx="49131">
                  <c:v>2.5633365797036E6</c:v>
                </c:pt>
                <c:pt idx="49132">
                  <c:v>2.58044831080328E6</c:v>
                </c:pt>
                <c:pt idx="49133">
                  <c:v>2.55015525627916E6</c:v>
                </c:pt>
                <c:pt idx="49134">
                  <c:v>2.63889565800792E6</c:v>
                </c:pt>
                <c:pt idx="49135">
                  <c:v>2.55263550324168E6</c:v>
                </c:pt>
                <c:pt idx="49136">
                  <c:v>2.6169718540671E6</c:v>
                </c:pt>
                <c:pt idx="49137">
                  <c:v>2.55338410827392E6</c:v>
                </c:pt>
                <c:pt idx="49138">
                  <c:v>2.63613354095146E6</c:v>
                </c:pt>
                <c:pt idx="49139">
                  <c:v>2.59260913709308E6</c:v>
                </c:pt>
                <c:pt idx="49140">
                  <c:v>2.63948551451808E6</c:v>
                </c:pt>
                <c:pt idx="49141">
                  <c:v>2.6165528758747E6</c:v>
                </c:pt>
                <c:pt idx="49142">
                  <c:v>2.58183564465615E6</c:v>
                </c:pt>
                <c:pt idx="49143">
                  <c:v>2.60132558985784E6</c:v>
                </c:pt>
                <c:pt idx="49144">
                  <c:v>2.57983418196157E6</c:v>
                </c:pt>
                <c:pt idx="49145">
                  <c:v>2.6699280179018E6</c:v>
                </c:pt>
                <c:pt idx="49146">
                  <c:v>2.5747953192764E6</c:v>
                </c:pt>
                <c:pt idx="49147">
                  <c:v>2.62856919956618E6</c:v>
                </c:pt>
                <c:pt idx="49148">
                  <c:v>2.63610516946284E6</c:v>
                </c:pt>
                <c:pt idx="49149">
                  <c:v>2.60875839142997E6</c:v>
                </c:pt>
                <c:pt idx="49150">
                  <c:v>2.69232121270555E6</c:v>
                </c:pt>
                <c:pt idx="49151">
                  <c:v>2.77969628579713E6</c:v>
                </c:pt>
                <c:pt idx="49152">
                  <c:v>2.71440184632538E6</c:v>
                </c:pt>
                <c:pt idx="49153">
                  <c:v>2.67992972814478E6</c:v>
                </c:pt>
                <c:pt idx="49154">
                  <c:v>2.7106245175876E6</c:v>
                </c:pt>
                <c:pt idx="49155">
                  <c:v>2.7117065623343E6</c:v>
                </c:pt>
                <c:pt idx="49156">
                  <c:v>2.6816431473479E6</c:v>
                </c:pt>
                <c:pt idx="49157">
                  <c:v>2.72772310583181E6</c:v>
                </c:pt>
                <c:pt idx="49158">
                  <c:v>2.69211279052166E6</c:v>
                </c:pt>
                <c:pt idx="49159">
                  <c:v>2.6984752528771E6</c:v>
                </c:pt>
                <c:pt idx="49160">
                  <c:v>2.7142545298451E6</c:v>
                </c:pt>
                <c:pt idx="49161">
                  <c:v>2.67663373705057E6</c:v>
                </c:pt>
                <c:pt idx="49162">
                  <c:v>2.71515891829267E6</c:v>
                </c:pt>
                <c:pt idx="49163">
                  <c:v>2.59036846013128E6</c:v>
                </c:pt>
                <c:pt idx="49164">
                  <c:v>2.56428577203243E6</c:v>
                </c:pt>
                <c:pt idx="49165">
                  <c:v>2.62152494222242E6</c:v>
                </c:pt>
                <c:pt idx="49166">
                  <c:v>2.5925872393585E6</c:v>
                </c:pt>
                <c:pt idx="49167">
                  <c:v>2.55614167507786E6</c:v>
                </c:pt>
                <c:pt idx="49168">
                  <c:v>2.58785877802263E6</c:v>
                </c:pt>
                <c:pt idx="49169">
                  <c:v>2.58699352898888E6</c:v>
                </c:pt>
                <c:pt idx="49170">
                  <c:v>2.55654906338092E6</c:v>
                </c:pt>
                <c:pt idx="49171">
                  <c:v>2.61117500686508E6</c:v>
                </c:pt>
                <c:pt idx="49172">
                  <c:v>2.6049822371098E6</c:v>
                </c:pt>
                <c:pt idx="49173">
                  <c:v>2.63065283588296E6</c:v>
                </c:pt>
                <c:pt idx="49174">
                  <c:v>2.56717574675001E6</c:v>
                </c:pt>
                <c:pt idx="49175">
                  <c:v>2.5483173074569E6</c:v>
                </c:pt>
                <c:pt idx="49176">
                  <c:v>2.57281532535989E6</c:v>
                </c:pt>
                <c:pt idx="49177">
                  <c:v>2.63596125678218E6</c:v>
                </c:pt>
                <c:pt idx="49178">
                  <c:v>2.5676997256438E6</c:v>
                </c:pt>
                <c:pt idx="49179">
                  <c:v>2.6655958914079E6</c:v>
                </c:pt>
                <c:pt idx="49180">
                  <c:v>2.55861996564605E6</c:v>
                </c:pt>
                <c:pt idx="49181">
                  <c:v>2.55198180236184E6</c:v>
                </c:pt>
                <c:pt idx="49182">
                  <c:v>2.60839334554762E6</c:v>
                </c:pt>
                <c:pt idx="49183">
                  <c:v>2.65350415709261E6</c:v>
                </c:pt>
                <c:pt idx="49184">
                  <c:v>2.52772771007672E6</c:v>
                </c:pt>
                <c:pt idx="49185">
                  <c:v>2.49222898691916E6</c:v>
                </c:pt>
                <c:pt idx="49186">
                  <c:v>2.55850410884178E6</c:v>
                </c:pt>
                <c:pt idx="49187">
                  <c:v>2.621107866861E6</c:v>
                </c:pt>
                <c:pt idx="49188">
                  <c:v>2.58970721469905E6</c:v>
                </c:pt>
                <c:pt idx="49189">
                  <c:v>2.6084804592041E6</c:v>
                </c:pt>
                <c:pt idx="49190">
                  <c:v>2.58815676036575E6</c:v>
                </c:pt>
                <c:pt idx="49191">
                  <c:v>2.59869093895101E6</c:v>
                </c:pt>
                <c:pt idx="49192">
                  <c:v>2.5804105477501E6</c:v>
                </c:pt>
                <c:pt idx="49193">
                  <c:v>2.6431554886315E6</c:v>
                </c:pt>
                <c:pt idx="49194">
                  <c:v>2.63840506079111E6</c:v>
                </c:pt>
                <c:pt idx="49195">
                  <c:v>2.68193594887601E6</c:v>
                </c:pt>
                <c:pt idx="49196">
                  <c:v>2.65000767374927E6</c:v>
                </c:pt>
                <c:pt idx="49197">
                  <c:v>2.67827622244554E6</c:v>
                </c:pt>
                <c:pt idx="49198">
                  <c:v>2.67399191186653E6</c:v>
                </c:pt>
                <c:pt idx="49199">
                  <c:v>2.68939747357134E6</c:v>
                </c:pt>
                <c:pt idx="49200">
                  <c:v>2.73768341872465E6</c:v>
                </c:pt>
                <c:pt idx="49201">
                  <c:v>2.8266564456609E6</c:v>
                </c:pt>
                <c:pt idx="49202">
                  <c:v>2.75722353568278E6</c:v>
                </c:pt>
                <c:pt idx="49203">
                  <c:v>2.68184194358534E6</c:v>
                </c:pt>
                <c:pt idx="49204">
                  <c:v>2.76258436163405E6</c:v>
                </c:pt>
                <c:pt idx="49205">
                  <c:v>2.72303821971443E6</c:v>
                </c:pt>
                <c:pt idx="49206">
                  <c:v>2.83482024135823E6</c:v>
                </c:pt>
                <c:pt idx="49207">
                  <c:v>3.06606101346406E6</c:v>
                </c:pt>
                <c:pt idx="49208">
                  <c:v>2.99039376712201E6</c:v>
                </c:pt>
                <c:pt idx="49209">
                  <c:v>2.84321768533242E6</c:v>
                </c:pt>
                <c:pt idx="49210">
                  <c:v>2.85246562177933E6</c:v>
                </c:pt>
                <c:pt idx="49211">
                  <c:v>2.77709912994193E6</c:v>
                </c:pt>
                <c:pt idx="49212">
                  <c:v>2.7526874306492E6</c:v>
                </c:pt>
                <c:pt idx="49213">
                  <c:v>2.77837385264974E6</c:v>
                </c:pt>
                <c:pt idx="49214">
                  <c:v>2.74130586391674E6</c:v>
                </c:pt>
                <c:pt idx="49215">
                  <c:v>2.75926946049756E6</c:v>
                </c:pt>
                <c:pt idx="49216">
                  <c:v>2.75912244313137E6</c:v>
                </c:pt>
                <c:pt idx="49217">
                  <c:v>2.82248351294448E6</c:v>
                </c:pt>
                <c:pt idx="49218">
                  <c:v>2.66765238129592E6</c:v>
                </c:pt>
                <c:pt idx="49219">
                  <c:v>2.71491237906438E6</c:v>
                </c:pt>
                <c:pt idx="49220">
                  <c:v>2.72627521206873E6</c:v>
                </c:pt>
                <c:pt idx="49221">
                  <c:v>3.246986923726E6</c:v>
                </c:pt>
                <c:pt idx="49222">
                  <c:v>3.23402177459925E6</c:v>
                </c:pt>
                <c:pt idx="49223">
                  <c:v>3.31420129284919E6</c:v>
                </c:pt>
                <c:pt idx="49224">
                  <c:v>3.31420129284919E6</c:v>
                </c:pt>
                <c:pt idx="49225">
                  <c:v>3.3045017497098E6</c:v>
                </c:pt>
                <c:pt idx="49226">
                  <c:v>3.24403693203466E6</c:v>
                </c:pt>
                <c:pt idx="49227">
                  <c:v>3.07657725522406E6</c:v>
                </c:pt>
                <c:pt idx="49228">
                  <c:v>3.21109498287948E6</c:v>
                </c:pt>
                <c:pt idx="49229">
                  <c:v>3.31420129284919E6</c:v>
                </c:pt>
                <c:pt idx="49230">
                  <c:v>3.31420129284919E6</c:v>
                </c:pt>
                <c:pt idx="49231">
                  <c:v>3.31420129284919E6</c:v>
                </c:pt>
                <c:pt idx="49232">
                  <c:v>3.31420129284919E6</c:v>
                </c:pt>
                <c:pt idx="49233">
                  <c:v>3.31420129284919E6</c:v>
                </c:pt>
                <c:pt idx="49234">
                  <c:v>3.31420129284919E6</c:v>
                </c:pt>
                <c:pt idx="49235">
                  <c:v>3.31420129284919E6</c:v>
                </c:pt>
                <c:pt idx="49236">
                  <c:v>3.31420129284919E6</c:v>
                </c:pt>
                <c:pt idx="49237">
                  <c:v>3.31420129284919E6</c:v>
                </c:pt>
                <c:pt idx="49238">
                  <c:v>3.31420129284919E6</c:v>
                </c:pt>
                <c:pt idx="49239">
                  <c:v>3.31420129284919E6</c:v>
                </c:pt>
                <c:pt idx="49240">
                  <c:v>3.31420129284919E6</c:v>
                </c:pt>
                <c:pt idx="49241">
                  <c:v>3.31420129284919E6</c:v>
                </c:pt>
                <c:pt idx="49242">
                  <c:v>3.31420129284919E6</c:v>
                </c:pt>
                <c:pt idx="49243">
                  <c:v>3.31420129284919E6</c:v>
                </c:pt>
                <c:pt idx="49244">
                  <c:v>3.31420129284919E6</c:v>
                </c:pt>
                <c:pt idx="49245">
                  <c:v>3.29783181079343E6</c:v>
                </c:pt>
                <c:pt idx="49246">
                  <c:v>3.17638231524358E6</c:v>
                </c:pt>
                <c:pt idx="49247">
                  <c:v>3.24692581464431E6</c:v>
                </c:pt>
                <c:pt idx="49248">
                  <c:v>3.22996885426442E6</c:v>
                </c:pt>
                <c:pt idx="49249">
                  <c:v>3.13348720115754E6</c:v>
                </c:pt>
                <c:pt idx="49250">
                  <c:v>3.16872383689396E6</c:v>
                </c:pt>
                <c:pt idx="49251">
                  <c:v>3.21622623427732E6</c:v>
                </c:pt>
                <c:pt idx="49252">
                  <c:v>3.12451076739622E6</c:v>
                </c:pt>
                <c:pt idx="49253">
                  <c:v>3.06791705318338E6</c:v>
                </c:pt>
                <c:pt idx="49254">
                  <c:v>2.87501324391895E6</c:v>
                </c:pt>
                <c:pt idx="49255">
                  <c:v>2.94510347281542E6</c:v>
                </c:pt>
                <c:pt idx="49256">
                  <c:v>3.00882544929267E6</c:v>
                </c:pt>
                <c:pt idx="49257">
                  <c:v>2.91593845490972E6</c:v>
                </c:pt>
                <c:pt idx="49258">
                  <c:v>2.93223196609343E6</c:v>
                </c:pt>
                <c:pt idx="49259">
                  <c:v>2.79238929806888E6</c:v>
                </c:pt>
                <c:pt idx="49260">
                  <c:v>2.84058766916753E6</c:v>
                </c:pt>
                <c:pt idx="49261">
                  <c:v>2.84291662471195E6</c:v>
                </c:pt>
                <c:pt idx="49262">
                  <c:v>2.81334466876415E6</c:v>
                </c:pt>
                <c:pt idx="49263">
                  <c:v>2.89772435841491E6</c:v>
                </c:pt>
                <c:pt idx="49264">
                  <c:v>2.81155978330031E6</c:v>
                </c:pt>
                <c:pt idx="49265">
                  <c:v>2.8089011194964E6</c:v>
                </c:pt>
                <c:pt idx="49266">
                  <c:v>3.17716853043109E6</c:v>
                </c:pt>
                <c:pt idx="49267">
                  <c:v>3.223912784225E6</c:v>
                </c:pt>
                <c:pt idx="49268">
                  <c:v>3.04097333378938E6</c:v>
                </c:pt>
                <c:pt idx="49269">
                  <c:v>2.7645881064147E6</c:v>
                </c:pt>
                <c:pt idx="49270">
                  <c:v>2.6602094523587E6</c:v>
                </c:pt>
                <c:pt idx="49271">
                  <c:v>2.52894487622921E6</c:v>
                </c:pt>
                <c:pt idx="49272">
                  <c:v>2.52978795729786E6</c:v>
                </c:pt>
                <c:pt idx="49273">
                  <c:v>2.52988798162278E6</c:v>
                </c:pt>
                <c:pt idx="49274">
                  <c:v>2.6005024071862E6</c:v>
                </c:pt>
                <c:pt idx="49275">
                  <c:v>2.53009064337589E6</c:v>
                </c:pt>
                <c:pt idx="49276">
                  <c:v>2.62287787925863E6</c:v>
                </c:pt>
                <c:pt idx="49277">
                  <c:v>2.52495175857341E6</c:v>
                </c:pt>
                <c:pt idx="49278">
                  <c:v>2.57118411061546E6</c:v>
                </c:pt>
                <c:pt idx="49279">
                  <c:v>2.55963154163952E6</c:v>
                </c:pt>
                <c:pt idx="49280">
                  <c:v>2.58990732754474E6</c:v>
                </c:pt>
                <c:pt idx="49281">
                  <c:v>2.44384199739102E6</c:v>
                </c:pt>
                <c:pt idx="49282">
                  <c:v>2.40939398654923E6</c:v>
                </c:pt>
                <c:pt idx="49283">
                  <c:v>2.50644834904415E6</c:v>
                </c:pt>
                <c:pt idx="49284">
                  <c:v>2.52063568774138E6</c:v>
                </c:pt>
                <c:pt idx="49285">
                  <c:v>2.77546154949327E6</c:v>
                </c:pt>
                <c:pt idx="49286">
                  <c:v>2.42529528180143E6</c:v>
                </c:pt>
                <c:pt idx="49287">
                  <c:v>2.38977180416859E6</c:v>
                </c:pt>
                <c:pt idx="49288">
                  <c:v>2.39326406153715E6</c:v>
                </c:pt>
                <c:pt idx="49289">
                  <c:v>2.4583811227275E6</c:v>
                </c:pt>
                <c:pt idx="49290">
                  <c:v>2.64989866661554E6</c:v>
                </c:pt>
                <c:pt idx="49291">
                  <c:v>2.6855209696156E6</c:v>
                </c:pt>
                <c:pt idx="49292">
                  <c:v>2.5783772617562E6</c:v>
                </c:pt>
                <c:pt idx="49293">
                  <c:v>2.5918972711008E6</c:v>
                </c:pt>
                <c:pt idx="49294">
                  <c:v>2.59525001195273E6</c:v>
                </c:pt>
                <c:pt idx="49295">
                  <c:v>2.58279686722178E6</c:v>
                </c:pt>
                <c:pt idx="49296">
                  <c:v>2.50718159687728E6</c:v>
                </c:pt>
                <c:pt idx="49297">
                  <c:v>2.58227953336402E6</c:v>
                </c:pt>
                <c:pt idx="49298">
                  <c:v>2.4789018315772E6</c:v>
                </c:pt>
                <c:pt idx="49299">
                  <c:v>2.48250513042719E6</c:v>
                </c:pt>
                <c:pt idx="49300">
                  <c:v>2.5657044047426E6</c:v>
                </c:pt>
                <c:pt idx="49301">
                  <c:v>2.5489650812448E6</c:v>
                </c:pt>
                <c:pt idx="49302">
                  <c:v>2.50824285075916E6</c:v>
                </c:pt>
                <c:pt idx="49303">
                  <c:v>2.50020031235731E6</c:v>
                </c:pt>
                <c:pt idx="49304">
                  <c:v>2.55760643629539E6</c:v>
                </c:pt>
                <c:pt idx="49305">
                  <c:v>2.63097301736161E6</c:v>
                </c:pt>
                <c:pt idx="49306">
                  <c:v>2.6132948192727E6</c:v>
                </c:pt>
                <c:pt idx="49307">
                  <c:v>2.41422747125375E6</c:v>
                </c:pt>
                <c:pt idx="49308">
                  <c:v>951135.286627722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8351344"/>
        <c:axId val="-2053331392"/>
      </c:lineChart>
      <c:catAx>
        <c:axId val="-2048351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53331392"/>
        <c:crosses val="autoZero"/>
        <c:auto val="1"/>
        <c:lblAlgn val="ctr"/>
        <c:lblOffset val="100"/>
        <c:noMultiLvlLbl val="0"/>
      </c:catAx>
      <c:valAx>
        <c:axId val="-2053331392"/>
        <c:scaling>
          <c:orientation val="minMax"/>
        </c:scaling>
        <c:delete val="0"/>
        <c:axPos val="l"/>
        <c:majorGridlines/>
        <c:majorTickMark val="none"/>
        <c:minorTickMark val="none"/>
        <c:tickLblPos val="nextTo"/>
        <c:crossAx val="-204835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7572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82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approximate both the value function and the policy 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model-free</a:t>
            </a:r>
          </a:p>
          <a:p>
            <a:pPr marL="1371600" lvl="2" indent="-228600">
              <a:spcBef>
                <a:spcPts val="0"/>
              </a:spcBef>
            </a:pPr>
            <a:r>
              <a:rPr lang="en-US" sz="1350" dirty="0" smtClean="0">
                <a:solidFill>
                  <a:srgbClr val="1B1B1B"/>
                </a:solidFill>
                <a:highlight>
                  <a:srgbClr val="FBFBFB"/>
                </a:highlight>
                <a:latin typeface="Georgia"/>
                <a:ea typeface="Georgia"/>
                <a:cs typeface="Georgia"/>
                <a:sym typeface="Georgia"/>
              </a:rPr>
              <a:t>make no effort to learn the underlying dynamics that govern how an agent interacts with the environment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off-policy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	use another network the same as policy and update it every T second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Replay buffer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	store experiences </a:t>
            </a:r>
            <a:r>
              <a:rPr lang="en-US" i="1" dirty="0" smtClean="0"/>
              <a:t>&lt;</a:t>
            </a:r>
            <a:r>
              <a:rPr lang="en-US" i="1" dirty="0" err="1" smtClean="0"/>
              <a:t>state,action,reward,next</a:t>
            </a:r>
            <a:r>
              <a:rPr lang="en-US" i="1" dirty="0" smtClean="0"/>
              <a:t> state&gt; in a buffer and </a:t>
            </a:r>
            <a:r>
              <a:rPr lang="en-US" dirty="0" smtClean="0"/>
              <a:t>sample </a:t>
            </a:r>
            <a:r>
              <a:rPr lang="en-US" dirty="0" err="1" smtClean="0"/>
              <a:t>minibatches</a:t>
            </a:r>
            <a:r>
              <a:rPr lang="en-US" dirty="0" smtClean="0"/>
              <a:t> from it to train the network</a:t>
            </a:r>
          </a:p>
        </p:txBody>
      </p:sp>
    </p:spTree>
    <p:extLst>
      <p:ext uri="{BB962C8B-B14F-4D97-AF65-F5344CB8AC3E}">
        <p14:creationId xmlns:p14="http://schemas.microsoft.com/office/powerpoint/2010/main" val="130011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747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141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81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8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35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11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47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09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We have three types of traffics in inter-dc networks: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 smtClean="0"/>
              <a:t>Interactive services are in the critical path of end user experience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one DC contacts another in the process of responding to a user request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highly sensitive to loss and delay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Elastic services are not in the critical path of user experience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replicating a data update to another DC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requires delivery within a few seconds or minutes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Background services conduct maintenance activities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copying all the data of a service to another DC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bandwidth hungry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it has no explicit deadline or a long deadline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30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78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●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●"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Char char="●"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●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○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■"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12192000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6600" dirty="0" smtClean="0"/>
              <a:t>Predictive Flow Scheduling using Deep Learning</a:t>
            </a:r>
            <a:endParaRPr lang="en-US" sz="6600" dirty="0"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ELAHEH JALALPOUR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400" cy="145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Dataset</a:t>
            </a:r>
            <a:endParaRPr dirty="0"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4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Normalized between 0 and 1 as input</a:t>
            </a:r>
            <a:endParaRPr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735636"/>
              </p:ext>
            </p:extLst>
          </p:nvPr>
        </p:nvGraphicFramePr>
        <p:xfrm>
          <a:off x="1097279" y="2587297"/>
          <a:ext cx="9334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/>
              <a:t>Introduction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Dataset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Deep </a:t>
            </a:r>
            <a:r>
              <a:rPr lang="en-US" dirty="0">
                <a:solidFill>
                  <a:schemeClr val="accent1"/>
                </a:solidFill>
              </a:rPr>
              <a:t>learning as solution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and Evaluation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Related </a:t>
            </a:r>
            <a:r>
              <a:rPr lang="en-US" dirty="0" smtClean="0"/>
              <a:t>Work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Conclusion</a:t>
            </a:r>
            <a:endParaRPr lang="en-US"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5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Deep Learning?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5528" y="2882900"/>
            <a:ext cx="7581900" cy="141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Knowing the traffic pattern can lead to better flow scheduling</a:t>
            </a:r>
          </a:p>
        </p:txBody>
      </p:sp>
    </p:spTree>
    <p:extLst>
      <p:ext uri="{BB962C8B-B14F-4D97-AF65-F5344CB8AC3E}">
        <p14:creationId xmlns:p14="http://schemas.microsoft.com/office/powerpoint/2010/main" val="13749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Why Deep Learning?</a:t>
            </a:r>
            <a:endParaRPr lang="en-US"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</a:pPr>
            <a:r>
              <a:rPr lang="en-US" dirty="0" smtClean="0"/>
              <a:t>Traffic in the inter-DC networks often has a periodic pattern over time. Hourly/Daily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</a:pPr>
            <a:r>
              <a:rPr lang="en-US" dirty="0" smtClean="0"/>
              <a:t>There is no unique traffic model to explain all traffic behavior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</a:pPr>
            <a:r>
              <a:rPr lang="en-US" dirty="0" smtClean="0"/>
              <a:t>Some of traffic models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Poisson distribution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Pareto distribution process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Markov and embedded </a:t>
            </a:r>
            <a:r>
              <a:rPr lang="en-US" dirty="0"/>
              <a:t>M</a:t>
            </a:r>
            <a:r>
              <a:rPr lang="en-US" dirty="0" smtClean="0"/>
              <a:t>arkov models</a:t>
            </a:r>
            <a:endParaRPr lang="en-US" dirty="0"/>
          </a:p>
        </p:txBody>
      </p:sp>
      <p:sp>
        <p:nvSpPr>
          <p:cNvPr id="132" name="Shape 132"/>
          <p:cNvSpPr txBox="1"/>
          <p:nvPr/>
        </p:nvSpPr>
        <p:spPr>
          <a:xfrm>
            <a:off x="611100" y="5786900"/>
            <a:ext cx="11203800" cy="3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Y. Li, H. Liu, W. Yang, D. Hu and W. Xu, "Inter-data-center network traffic prediction with elephant flows," </a:t>
            </a:r>
            <a:r>
              <a:rPr lang="en-US" sz="1200" i="1">
                <a:solidFill>
                  <a:schemeClr val="dk1"/>
                </a:solidFill>
              </a:rPr>
              <a:t>NOMS 2016 - 2016 IEEE/IFIP Network Operations and Management Symposium</a:t>
            </a:r>
            <a:r>
              <a:rPr lang="en-US" sz="1200">
                <a:solidFill>
                  <a:schemeClr val="dk1"/>
                </a:solidFill>
              </a:rPr>
              <a:t>, Istanbul, 2016, pp. 206-213</a:t>
            </a:r>
          </a:p>
        </p:txBody>
      </p:sp>
      <p:pic>
        <p:nvPicPr>
          <p:cNvPr id="10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039" y="2191263"/>
            <a:ext cx="5663450" cy="33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Deep Learning?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types</a:t>
            </a:r>
          </a:p>
          <a:p>
            <a:pPr marL="434340" indent="-342900">
              <a:buFont typeface="Arial" charset="0"/>
              <a:buChar char="•"/>
            </a:pPr>
            <a:r>
              <a:rPr lang="en-US" dirty="0" smtClean="0"/>
              <a:t>Interactive services</a:t>
            </a:r>
          </a:p>
          <a:p>
            <a:pPr marL="434340" indent="-342900">
              <a:buFont typeface="Arial" charset="0"/>
              <a:buChar char="•"/>
            </a:pPr>
            <a:r>
              <a:rPr lang="en-US" dirty="0"/>
              <a:t>Elastic </a:t>
            </a:r>
            <a:r>
              <a:rPr lang="en-US" dirty="0" smtClean="0"/>
              <a:t>services</a:t>
            </a:r>
          </a:p>
          <a:p>
            <a:pPr marL="434340" indent="-342900">
              <a:buFont typeface="Arial" charset="0"/>
              <a:buChar char="•"/>
            </a:pPr>
            <a:r>
              <a:rPr lang="en-US" dirty="0"/>
              <a:t>Background services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26" y="2218266"/>
            <a:ext cx="5447752" cy="32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/>
              <a:t>Introduction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Dataset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Deep </a:t>
            </a:r>
            <a:r>
              <a:rPr lang="en-US" dirty="0">
                <a:solidFill>
                  <a:schemeClr val="tx1"/>
                </a:solidFill>
              </a:rPr>
              <a:t>learning as solution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Implementation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dirty="0">
                <a:solidFill>
                  <a:schemeClr val="accent1"/>
                </a:solidFill>
              </a:rPr>
              <a:t>Evaluation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Related </a:t>
            </a:r>
            <a:r>
              <a:rPr lang="en-US" dirty="0" smtClean="0"/>
              <a:t>Work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Conclusion</a:t>
            </a:r>
            <a:endParaRPr lang="en-US"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9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of deep learning to</a:t>
            </a:r>
          </a:p>
          <a:p>
            <a:pPr marL="54864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Predict </a:t>
            </a:r>
            <a:r>
              <a:rPr lang="en-US" b="1" dirty="0">
                <a:solidFill>
                  <a:srgbClr val="00B050"/>
                </a:solidFill>
              </a:rPr>
              <a:t>t</a:t>
            </a:r>
            <a:r>
              <a:rPr lang="en-US" b="1" dirty="0" smtClean="0">
                <a:solidFill>
                  <a:srgbClr val="00B050"/>
                </a:solidFill>
              </a:rPr>
              <a:t>raffic behavior</a:t>
            </a:r>
          </a:p>
          <a:p>
            <a:pPr marL="54864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Schedule network flows</a:t>
            </a:r>
          </a:p>
          <a:p>
            <a:pPr marL="54864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Utilizing the the traffic prediction to schedule network flows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Traffic Behavior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LSTM to learn the traffic pattern</a:t>
            </a:r>
          </a:p>
          <a:p>
            <a:r>
              <a:rPr lang="en-US" dirty="0" smtClean="0"/>
              <a:t>Techniques</a:t>
            </a:r>
          </a:p>
          <a:p>
            <a:pPr marL="434340" indent="-342900" fontAlgn="base">
              <a:buFont typeface="Arial" charset="0"/>
              <a:buChar char="•"/>
            </a:pPr>
            <a:r>
              <a:rPr lang="en-US" b="1" dirty="0"/>
              <a:t>LSTM for Regression Using the Window </a:t>
            </a:r>
            <a:r>
              <a:rPr lang="en-US" b="1" dirty="0" smtClean="0"/>
              <a:t>Method</a:t>
            </a:r>
          </a:p>
          <a:p>
            <a:pPr marL="726948" lvl="1" indent="-342900" fontAlgn="base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ultiple</a:t>
            </a:r>
            <a:r>
              <a:rPr lang="en-US" dirty="0"/>
              <a:t>, recent time steps </a:t>
            </a:r>
            <a:r>
              <a:rPr lang="en-US" dirty="0" smtClean="0"/>
              <a:t>are used </a:t>
            </a:r>
            <a:r>
              <a:rPr lang="en-US" dirty="0"/>
              <a:t>to make the prediction for the next time </a:t>
            </a:r>
            <a:r>
              <a:rPr lang="en-US" dirty="0" smtClean="0"/>
              <a:t>step</a:t>
            </a:r>
          </a:p>
          <a:p>
            <a:pPr marL="726948" lvl="1" indent="-342900" fontAlgn="base">
              <a:buFont typeface="Arial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hrasing </a:t>
            </a:r>
            <a:r>
              <a:rPr lang="en-US" dirty="0"/>
              <a:t>the past observations as separate input features</a:t>
            </a:r>
            <a:endParaRPr lang="en-US" b="1" dirty="0"/>
          </a:p>
          <a:p>
            <a:pPr marL="434340" indent="-342900" fontAlgn="base"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LSTM for Regression with Time </a:t>
            </a:r>
            <a:r>
              <a:rPr lang="en-US" b="1" dirty="0" smtClean="0">
                <a:solidFill>
                  <a:srgbClr val="C00000"/>
                </a:solidFill>
              </a:rPr>
              <a:t>Steps</a:t>
            </a:r>
          </a:p>
          <a:p>
            <a:pPr marL="726948" lvl="1" indent="-342900" fontAlgn="base">
              <a:buFont typeface="Arial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the past observations as time steps of </a:t>
            </a:r>
            <a:r>
              <a:rPr lang="en-US" dirty="0" smtClean="0"/>
              <a:t>one </a:t>
            </a:r>
            <a:r>
              <a:rPr lang="en-US" dirty="0"/>
              <a:t>input </a:t>
            </a:r>
            <a:r>
              <a:rPr lang="en-US" dirty="0" smtClean="0"/>
              <a:t>feature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LSTM for Traffic Prediction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en-US" dirty="0"/>
              <a:t>LSTM neural network 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input : 100 time step traffic volumes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output : next step traffic volume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Hyper-parameters: 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learning rate: 0.001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batch-size</a:t>
            </a:r>
            <a:r>
              <a:rPr lang="en-US" dirty="0" smtClean="0"/>
              <a:t>: 10</a:t>
            </a:r>
            <a:endParaRPr lang="en-US" dirty="0"/>
          </a:p>
          <a:p>
            <a:pPr lvl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/>
              <a:t>Traffic Prediction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06" y="2123531"/>
            <a:ext cx="6550100" cy="36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Introduction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Dataset</a:t>
            </a:r>
            <a:endParaRPr lang="en-US" dirty="0"/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Deep </a:t>
            </a:r>
            <a:r>
              <a:rPr lang="en-US" dirty="0"/>
              <a:t>learning as solution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and Evaluation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Related </a:t>
            </a:r>
            <a:r>
              <a:rPr lang="en-US" dirty="0" smtClean="0"/>
              <a:t>Work </a:t>
            </a:r>
            <a:endParaRPr lang="en-US" dirty="0"/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/>
              <a:t>Traffic Prediction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10153" r="8057"/>
          <a:stretch/>
        </p:blipFill>
        <p:spPr>
          <a:xfrm>
            <a:off x="3225164" y="1864359"/>
            <a:ext cx="5802628" cy="44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Network </a:t>
            </a:r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r>
              <a:rPr lang="en-US" dirty="0"/>
              <a:t>Using Reinforcement learning to schedule network flows</a:t>
            </a:r>
          </a:p>
          <a:p>
            <a:pPr indent="0"/>
            <a:endParaRPr lang="en-US" b="1" dirty="0" smtClean="0"/>
          </a:p>
          <a:p>
            <a:pPr marL="434340" indent="-342900">
              <a:buFont typeface="Arial" charset="0"/>
              <a:buChar char="•"/>
            </a:pPr>
            <a:endParaRPr lang="en-US" b="1" dirty="0" smtClean="0"/>
          </a:p>
          <a:p>
            <a:pPr marL="434340" indent="-342900">
              <a:buFont typeface="Arial" charset="0"/>
              <a:buChar char="•"/>
            </a:pPr>
            <a:r>
              <a:rPr lang="en-US" b="1" dirty="0" smtClean="0"/>
              <a:t>Input:</a:t>
            </a:r>
            <a:r>
              <a:rPr lang="en-US" dirty="0" smtClean="0"/>
              <a:t> Bandwidth demands of flow in the last timestamp</a:t>
            </a:r>
          </a:p>
          <a:p>
            <a:pPr marL="434340" indent="-342900">
              <a:buFont typeface="Arial" charset="0"/>
              <a:buChar char="•"/>
            </a:pPr>
            <a:r>
              <a:rPr lang="en-US" b="1" dirty="0" smtClean="0"/>
              <a:t>Output:</a:t>
            </a:r>
            <a:r>
              <a:rPr lang="en-US" dirty="0" smtClean="0"/>
              <a:t> Bandwidth allocation to each flow</a:t>
            </a:r>
          </a:p>
          <a:p>
            <a:pPr marL="434340" indent="-342900">
              <a:buFont typeface="Arial" charset="0"/>
              <a:buChar char="•"/>
            </a:pPr>
            <a:r>
              <a:rPr lang="en-US" b="1" dirty="0" smtClean="0"/>
              <a:t>Reward:</a:t>
            </a:r>
            <a:r>
              <a:rPr lang="en-US" dirty="0" smtClean="0"/>
              <a:t> Link utilization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343150"/>
            <a:ext cx="4152900" cy="830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3488172"/>
            <a:ext cx="3387671" cy="20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for Flow Scheduling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</a:p>
          <a:p>
            <a:pPr marL="434340" indent="-342900">
              <a:buFont typeface="Arial" charset="0"/>
              <a:buChar char="•"/>
            </a:pPr>
            <a:r>
              <a:rPr lang="en-US" dirty="0" smtClean="0"/>
              <a:t>Vanilla policy-gradient</a:t>
            </a:r>
          </a:p>
          <a:p>
            <a:pPr marL="726948" lvl="1" indent="-342900">
              <a:buFont typeface="Arial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reward signal at the end of a long </a:t>
            </a:r>
            <a:r>
              <a:rPr lang="en-US" dirty="0" smtClean="0"/>
              <a:t>episode</a:t>
            </a:r>
          </a:p>
          <a:p>
            <a:pPr marL="726948" lvl="1" indent="-34290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oes not work for continuous action space </a:t>
            </a:r>
          </a:p>
          <a:p>
            <a:pPr marL="434340" indent="-342900"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Actor-critic policy-gradient</a:t>
            </a:r>
          </a:p>
          <a:p>
            <a:pPr marL="434340" indent="-342900">
              <a:buFont typeface="Arial" charset="0"/>
              <a:buChar char="•"/>
            </a:pPr>
            <a:endParaRPr lang="en-US" dirty="0" smtClean="0"/>
          </a:p>
          <a:p>
            <a:pPr marL="726948" lvl="1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 Critic Policy Gradient (DDPG)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lvl="1" indent="35560">
              <a:spcBef>
                <a:spcPts val="1200"/>
              </a:spcBef>
              <a:spcAft>
                <a:spcPts val="200"/>
              </a:spcAft>
            </a:pPr>
            <a:r>
              <a:rPr lang="en-US" dirty="0" smtClean="0"/>
              <a:t>Approximate </a:t>
            </a:r>
            <a:r>
              <a:rPr lang="en-US" dirty="0"/>
              <a:t>both the value function and the policy </a:t>
            </a:r>
          </a:p>
          <a:p>
            <a:pPr marL="91440" lvl="1" indent="35560">
              <a:spcBef>
                <a:spcPts val="1200"/>
              </a:spcBef>
              <a:spcAft>
                <a:spcPts val="200"/>
              </a:spcAft>
            </a:pPr>
            <a:r>
              <a:rPr lang="en-US" dirty="0" smtClean="0"/>
              <a:t>Model-free</a:t>
            </a:r>
            <a:endParaRPr lang="en-US" dirty="0"/>
          </a:p>
          <a:p>
            <a:pPr marL="91440" lvl="1" indent="35560">
              <a:spcBef>
                <a:spcPts val="1200"/>
              </a:spcBef>
              <a:spcAft>
                <a:spcPts val="200"/>
              </a:spcAft>
            </a:pPr>
            <a:r>
              <a:rPr lang="en-US" dirty="0" smtClean="0"/>
              <a:t>Off-policy</a:t>
            </a:r>
            <a:endParaRPr lang="en-US" dirty="0"/>
          </a:p>
          <a:p>
            <a:pPr marL="91440" lvl="1" indent="35560">
              <a:spcBef>
                <a:spcPts val="1200"/>
              </a:spcBef>
              <a:spcAft>
                <a:spcPts val="200"/>
              </a:spcAft>
            </a:pPr>
            <a:r>
              <a:rPr lang="en-US" dirty="0"/>
              <a:t>Replay </a:t>
            </a:r>
            <a:r>
              <a:rPr lang="en-US" dirty="0" smtClean="0"/>
              <a:t>buffer</a:t>
            </a:r>
            <a:endParaRPr lang="en-US" dirty="0"/>
          </a:p>
        </p:txBody>
      </p:sp>
      <p:pic>
        <p:nvPicPr>
          <p:cNvPr id="5" name="Shape 226" descr="Screenshot 2017-07-30 00.25.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517" y="1845735"/>
            <a:ext cx="3998563" cy="413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5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and Testing DDPG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Hyper-parameters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34340" indent="-342900">
              <a:buFont typeface="Arial" charset="0"/>
              <a:buChar char="•"/>
            </a:pPr>
            <a:r>
              <a:rPr lang="en-US" dirty="0"/>
              <a:t>Step per episode = 200</a:t>
            </a:r>
          </a:p>
          <a:p>
            <a:pPr marL="571500" lvl="0" indent="-342900"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Learning rates</a:t>
            </a:r>
          </a:p>
          <a:p>
            <a:pPr marL="971550" lvl="1" indent="-285750"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Actor: 0.001</a:t>
            </a:r>
          </a:p>
          <a:p>
            <a:pPr marL="971550" lvl="1" indent="-285750"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Critic: 0.0001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 smtClean="0"/>
              <a:t>Greedy algorithm :</a:t>
            </a:r>
          </a:p>
          <a:p>
            <a:r>
              <a:rPr lang="en-US" dirty="0" smtClean="0"/>
              <a:t>	increase the allocation by 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Flow Scheduling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076343"/>
            <a:ext cx="5292026" cy="3261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8" y="2076343"/>
            <a:ext cx="5292026" cy="3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 </a:t>
            </a:r>
            <a:r>
              <a:rPr lang="en-US" smtClean="0"/>
              <a:t>(In progress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agent for each flow group </a:t>
            </a:r>
          </a:p>
          <a:p>
            <a:r>
              <a:rPr lang="en-US" dirty="0" smtClean="0"/>
              <a:t>Input: [link wastage of the last timestamp, total demand of the flow group in the last time stamp, total utilization of the flow group]</a:t>
            </a:r>
          </a:p>
          <a:p>
            <a:r>
              <a:rPr lang="en-US" dirty="0" smtClean="0"/>
              <a:t>Output: prediction of the demand of the flow group</a:t>
            </a:r>
          </a:p>
          <a:p>
            <a:r>
              <a:rPr lang="en-US" dirty="0" smtClean="0"/>
              <a:t>Reward: difference between the demand and the utilization ( penalize)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4340" indent="-342900">
              <a:buFont typeface="Arial" charset="0"/>
              <a:buChar char="•"/>
            </a:pPr>
            <a:r>
              <a:rPr lang="en-US" dirty="0" smtClean="0"/>
              <a:t>Add more features for the flow groups</a:t>
            </a:r>
          </a:p>
          <a:p>
            <a:pPr marL="434340" indent="-342900">
              <a:buFont typeface="Arial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separate different flow group’s behavior by giving ports and </a:t>
            </a:r>
            <a:r>
              <a:rPr lang="en-US" dirty="0" err="1" smtClean="0"/>
              <a:t>ips</a:t>
            </a:r>
            <a:r>
              <a:rPr lang="en-US" dirty="0" smtClean="0"/>
              <a:t> as embedded features</a:t>
            </a:r>
          </a:p>
          <a:p>
            <a:pPr marL="434340" indent="-342900">
              <a:buFont typeface="Arial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the actual </a:t>
            </a:r>
            <a:r>
              <a:rPr lang="en-US" dirty="0" err="1" smtClean="0"/>
              <a:t>ip</a:t>
            </a:r>
            <a:r>
              <a:rPr lang="en-US" dirty="0" smtClean="0"/>
              <a:t> and port numbers does not have any correlation, embedding form of 	them shows their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/>
              <a:t>Introduction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dataset</a:t>
            </a:r>
            <a:endParaRPr lang="en-US" sz="2000" b="0" i="0" u="none" strike="noStrike" cap="none" dirty="0">
              <a:solidFill>
                <a:schemeClr val="tx1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Deep learning as solution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and Evaluation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Related Work 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Related work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Job Scheduling in compute clusters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SJF(shortest job first)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Tetris scheduling </a:t>
            </a:r>
            <a:r>
              <a:rPr lang="en-US"/>
              <a:t>heuristic</a:t>
            </a: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[1]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DeepRM [2] – a deep learning approach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>
                <a:solidFill>
                  <a:srgbClr val="FF0000"/>
                </a:solidFill>
              </a:rPr>
              <a:t>Agent learn interesting strategies like leave space empty for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future small jobs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640079" y="5316298"/>
            <a:ext cx="1084305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Robert Grandl, Ganesh Ananthanarayanan, Srikanth Kandula, Sriram Rao, and Aditya Akella. 2014. Multi-resource packing for cluster schedulers.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SIGCOMM Comput. Commun. Rev.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44, 4 (August 2014), 455-466. DOI: https://doi.org/10.1145/2740070.2626334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25664" y="5752132"/>
            <a:ext cx="1053001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Hongzi Mao, Mohammad Alizadeh, Ishai Menache, and Srikanth Kandula. 2016. Resource Management with Deep Reinforcement Learning. In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Proceedings of the 15th ACM Workshop on Hot Topics in Networks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(HotNets '16). ACM, New York, NY, USA, 50-56. DOI: https://doi.org/10.1145/3005745.3005750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518" y="2404788"/>
            <a:ext cx="3451800" cy="24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98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Introduction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Dataset</a:t>
            </a:r>
            <a:endParaRPr lang="en-US" dirty="0"/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Deep </a:t>
            </a:r>
            <a:r>
              <a:rPr lang="en-US" dirty="0"/>
              <a:t>learning as solution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and Evaluation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Related </a:t>
            </a:r>
            <a:r>
              <a:rPr lang="en-US" dirty="0" smtClean="0"/>
              <a:t>Work </a:t>
            </a:r>
            <a:endParaRPr lang="en-US" dirty="0"/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/>
              <a:t>Introduction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dataset</a:t>
            </a:r>
            <a:endParaRPr lang="en-US" sz="2000" b="0" i="0" u="none" strike="noStrike" cap="none" dirty="0">
              <a:solidFill>
                <a:schemeClr val="tx1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Deep learning as solution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and Evaluation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Related Work 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Scheduling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 area network </a:t>
            </a:r>
            <a:r>
              <a:rPr lang="en-US" dirty="0" smtClean="0"/>
              <a:t>bandwidth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0"/>
            <a:r>
              <a:rPr lang="en-US" dirty="0" smtClean="0"/>
              <a:t>Constrained</a:t>
            </a:r>
            <a:endParaRPr lang="en-US" dirty="0"/>
          </a:p>
          <a:p>
            <a:pPr indent="0"/>
            <a:r>
              <a:rPr lang="en-US" dirty="0" smtClean="0"/>
              <a:t>Expensive</a:t>
            </a:r>
          </a:p>
          <a:p>
            <a:r>
              <a:rPr lang="en-US" dirty="0" smtClean="0"/>
              <a:t>We want to maximum </a:t>
            </a:r>
            <a:r>
              <a:rPr lang="en-US" dirty="0"/>
              <a:t>link </a:t>
            </a:r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Example: WAN bandwidth inter-datacenter network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36024" y="2582333"/>
            <a:ext cx="5486400" cy="3146114"/>
            <a:chOff x="6316319" y="2994135"/>
            <a:chExt cx="4740960" cy="25545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6319" y="2994135"/>
              <a:ext cx="4740960" cy="2554595"/>
            </a:xfrm>
            <a:prstGeom prst="rect">
              <a:avLst/>
            </a:prstGeom>
          </p:spPr>
        </p:pic>
        <p:sp>
          <p:nvSpPr>
            <p:cNvPr id="9" name="Can 8"/>
            <p:cNvSpPr/>
            <p:nvPr/>
          </p:nvSpPr>
          <p:spPr>
            <a:xfrm rot="16200000">
              <a:off x="9055735" y="3983182"/>
              <a:ext cx="203599" cy="69941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5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Scheduling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lvl="1"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-US" dirty="0" smtClean="0"/>
              <a:t>Traffic flow</a:t>
            </a:r>
          </a:p>
          <a:p>
            <a:pPr marL="476250" lvl="1" indent="-28575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A stream of packets coming from a source towards a destination</a:t>
            </a:r>
          </a:p>
          <a:p>
            <a:pPr marL="190500" lvl="1"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-US" dirty="0" smtClean="0"/>
              <a:t>Sharing a </a:t>
            </a:r>
            <a:r>
              <a:rPr lang="en-US" b="1" dirty="0" smtClean="0">
                <a:solidFill>
                  <a:schemeClr val="accent1"/>
                </a:solidFill>
              </a:rPr>
              <a:t>link</a:t>
            </a:r>
            <a:r>
              <a:rPr lang="en-US" dirty="0" smtClean="0"/>
              <a:t> among the traffic flows</a:t>
            </a:r>
          </a:p>
          <a:p>
            <a:pPr marL="476250" lvl="1" indent="-28575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The aggregate rate of flows can be bigger than the capacity of the shared link</a:t>
            </a:r>
          </a:p>
          <a:p>
            <a:pPr marL="190500" lvl="1"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1"/>
                </a:solidFill>
              </a:rPr>
              <a:t>scheduler</a:t>
            </a:r>
            <a:r>
              <a:rPr lang="en-US" dirty="0" smtClean="0"/>
              <a:t> controls the rate at the traffic source using </a:t>
            </a:r>
            <a:r>
              <a:rPr lang="en-US" b="1" dirty="0" smtClean="0">
                <a:solidFill>
                  <a:schemeClr val="accent1"/>
                </a:solidFill>
              </a:rPr>
              <a:t>rate limiters</a:t>
            </a:r>
          </a:p>
          <a:p>
            <a:pPr marL="190500" lvl="1"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190500" lvl="1"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en-US" dirty="0"/>
          </a:p>
        </p:txBody>
      </p:sp>
      <p:cxnSp>
        <p:nvCxnSpPr>
          <p:cNvPr id="12" name="Straight Arrow Connector 11"/>
          <p:cNvCxnSpPr>
            <a:stCxn id="20" idx="6"/>
          </p:cNvCxnSpPr>
          <p:nvPr/>
        </p:nvCxnSpPr>
        <p:spPr>
          <a:xfrm>
            <a:off x="6770879" y="2757189"/>
            <a:ext cx="1044130" cy="7146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1" idx="6"/>
            <a:endCxn id="24" idx="1"/>
          </p:cNvCxnSpPr>
          <p:nvPr/>
        </p:nvCxnSpPr>
        <p:spPr>
          <a:xfrm>
            <a:off x="6770879" y="3674745"/>
            <a:ext cx="104413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6"/>
          </p:cNvCxnSpPr>
          <p:nvPr/>
        </p:nvCxnSpPr>
        <p:spPr>
          <a:xfrm flipV="1">
            <a:off x="6770879" y="3886201"/>
            <a:ext cx="1044130" cy="70610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6230879" y="2487189"/>
            <a:ext cx="540000" cy="5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230879" y="3404745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230879" y="4322301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 rot="16200000">
            <a:off x="8405211" y="2678778"/>
            <a:ext cx="811530" cy="199193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Shared Link</a:t>
            </a:r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581073" y="3404745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581073" y="4322301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4" idx="3"/>
            <a:endCxn id="26" idx="2"/>
          </p:cNvCxnSpPr>
          <p:nvPr/>
        </p:nvCxnSpPr>
        <p:spPr>
          <a:xfrm>
            <a:off x="9806943" y="3674745"/>
            <a:ext cx="77413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2"/>
          </p:cNvCxnSpPr>
          <p:nvPr/>
        </p:nvCxnSpPr>
        <p:spPr>
          <a:xfrm>
            <a:off x="9806943" y="3956811"/>
            <a:ext cx="774130" cy="63549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629163" y="3506520"/>
            <a:ext cx="417321" cy="34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RL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35244" y="2614280"/>
            <a:ext cx="417321" cy="34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RL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225091" y="4420851"/>
            <a:ext cx="417321" cy="34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RL</a:t>
            </a: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29163" y="5520460"/>
            <a:ext cx="417321" cy="34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RL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092681" y="5538021"/>
            <a:ext cx="144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Limiter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8636000" y="1768209"/>
            <a:ext cx="1322773" cy="749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Scheduler</a:t>
            </a:r>
            <a:endParaRPr lang="en-US"/>
          </a:p>
        </p:txBody>
      </p:sp>
      <p:cxnSp>
        <p:nvCxnSpPr>
          <p:cNvPr id="70" name="Straight Arrow Connector 69"/>
          <p:cNvCxnSpPr>
            <a:stCxn id="68" idx="1"/>
            <a:endCxn id="63" idx="3"/>
          </p:cNvCxnSpPr>
          <p:nvPr/>
        </p:nvCxnSpPr>
        <p:spPr>
          <a:xfrm flipH="1">
            <a:off x="7052565" y="2143124"/>
            <a:ext cx="1583435" cy="64260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2" idx="3"/>
          </p:cNvCxnSpPr>
          <p:nvPr/>
        </p:nvCxnSpPr>
        <p:spPr>
          <a:xfrm flipH="1">
            <a:off x="7046484" y="2487189"/>
            <a:ext cx="1674548" cy="1190781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8" idx="2"/>
            <a:endCxn id="64" idx="0"/>
          </p:cNvCxnSpPr>
          <p:nvPr/>
        </p:nvCxnSpPr>
        <p:spPr>
          <a:xfrm>
            <a:off x="9297387" y="2518039"/>
            <a:ext cx="1136365" cy="1902812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397000" y="4592301"/>
            <a:ext cx="4457700" cy="945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goal is to share the link among the flows to achieve </a:t>
            </a:r>
            <a:r>
              <a:rPr lang="en-US" b="1" dirty="0" smtClean="0">
                <a:solidFill>
                  <a:srgbClr val="00B050"/>
                </a:solidFill>
              </a:rPr>
              <a:t>maximum link capacity utilization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</a:t>
            </a:r>
            <a:r>
              <a:rPr lang="en-US" dirty="0" smtClean="0"/>
              <a:t>Scheduling </a:t>
            </a:r>
            <a:r>
              <a:rPr lang="mr-IN" dirty="0" smtClean="0"/>
              <a:t>–</a:t>
            </a:r>
            <a:r>
              <a:rPr lang="en-US" dirty="0" smtClean="0"/>
              <a:t> Continue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:∀</m:t>
                      </m:r>
                      <m:r>
                        <a:rPr lang="en-US" b="0" i="1" smtClean="0">
                          <a:latin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</a:rPr>
                        <m:t>: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 5"/>
          <p:cNvSpPr/>
          <p:nvPr/>
        </p:nvSpPr>
        <p:spPr>
          <a:xfrm rot="16200000">
            <a:off x="8405211" y="2678778"/>
            <a:ext cx="811530" cy="199193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Shared Link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83500" y="3268980"/>
            <a:ext cx="0" cy="8115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00950" y="3536245"/>
                <a:ext cx="1651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3536245"/>
                <a:ext cx="16510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4444" r="-4074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ight Arrow 11"/>
              <p:cNvSpPr/>
              <p:nvPr/>
            </p:nvSpPr>
            <p:spPr>
              <a:xfrm>
                <a:off x="6699598" y="3268980"/>
                <a:ext cx="769844" cy="375173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ight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598" y="3268980"/>
                <a:ext cx="769844" cy="375173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6699598" y="3717439"/>
            <a:ext cx="769844" cy="3751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68090" y="3146612"/>
            <a:ext cx="8041" cy="4975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68744" y="3256205"/>
                <a:ext cx="1651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44" y="3256205"/>
                <a:ext cx="16510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3333" r="-5925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45026" y="3290169"/>
                <a:ext cx="1651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026" y="3290169"/>
                <a:ext cx="16510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518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9399494" y="3268980"/>
            <a:ext cx="0" cy="40576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17048" y="4764464"/>
                <a:ext cx="1651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48" y="4764464"/>
                <a:ext cx="16510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9286" r="-3928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925235" y="4760259"/>
            <a:ext cx="1479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17048" y="5074423"/>
                <a:ext cx="1651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48" y="5074423"/>
                <a:ext cx="16510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2143" r="-5357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43911" y="5074423"/>
                <a:ext cx="25011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Bandwidth utilization of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11" y="5074423"/>
                <a:ext cx="250111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732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0453" y="5426245"/>
                <a:ext cx="1651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53" y="5426245"/>
                <a:ext cx="16510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7037" r="-481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43910" y="5458241"/>
                <a:ext cx="25011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Allocated bandwidth to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10" y="5458241"/>
                <a:ext cx="250111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732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6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bandwidth utilization of flows are unknown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unknown)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r>
                        <a:rPr lang="en-US" i="1">
                          <a:latin typeface="Cambria Math" charset="0"/>
                        </a:rPr>
                        <m:t>𝑡</m:t>
                      </m:r>
                      <m:r>
                        <a:rPr lang="en-US" i="1">
                          <a:latin typeface="Cambria Math" charset="0"/>
                        </a:rPr>
                        <m:t>:∀</m:t>
                      </m:r>
                      <m:r>
                        <a:rPr lang="en-US" i="1">
                          <a:latin typeface="Cambria Math" charset="0"/>
                        </a:rPr>
                        <m:t>𝑖</m:t>
                      </m:r>
                      <m:r>
                        <a:rPr lang="en-US" i="1">
                          <a:latin typeface="Cambria Math" charset="0"/>
                        </a:rPr>
                        <m:t>: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r>
                        <a:rPr lang="en-US" i="1">
                          <a:latin typeface="Cambria Math" charset="0"/>
                        </a:rPr>
                        <m:t>𝑡</m:t>
                      </m:r>
                      <m:r>
                        <a:rPr lang="en-US" i="1">
                          <a:latin typeface="Cambria Math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Introduction</a:t>
            </a:r>
            <a:endParaRPr lang="en-US" sz="2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Dataset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/>
              <a:t>Deep learning as solution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and Evaluation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Related </a:t>
            </a:r>
            <a:r>
              <a:rPr lang="en-US" dirty="0" smtClean="0"/>
              <a:t>Work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dirty="0" smtClean="0"/>
              <a:t>Conclusion</a:t>
            </a:r>
            <a:endParaRPr lang="en-US"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0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Dataset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Collected </a:t>
            </a:r>
            <a:r>
              <a:rPr lang="en-US" dirty="0" smtClean="0"/>
              <a:t>traffic </a:t>
            </a:r>
            <a:r>
              <a:rPr lang="en-US" dirty="0"/>
              <a:t>from a </a:t>
            </a:r>
            <a:r>
              <a:rPr lang="en-US" dirty="0" smtClean="0"/>
              <a:t>real environment</a:t>
            </a:r>
          </a:p>
          <a:p>
            <a:r>
              <a:rPr lang="en-US" dirty="0" smtClean="0"/>
              <a:t>The traffic over a single link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68505"/>
              </p:ext>
            </p:extLst>
          </p:nvPr>
        </p:nvGraphicFramePr>
        <p:xfrm>
          <a:off x="1097279" y="3400213"/>
          <a:ext cx="1005839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/>
                <a:gridCol w="1436914"/>
                <a:gridCol w="1436914"/>
                <a:gridCol w="1436914"/>
                <a:gridCol w="1436914"/>
                <a:gridCol w="1436914"/>
                <a:gridCol w="1436914"/>
              </a:tblGrid>
              <a:tr h="4131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Start-Time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Duration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Total-Bytes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</a:t>
                      </a:r>
                      <a:r>
                        <a:rPr lang="en-US" sz="1200" baseline="0" dirty="0" smtClean="0"/>
                        <a:t>-Address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Source-Port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Destination</a:t>
                      </a:r>
                      <a:r>
                        <a:rPr lang="en-US" sz="1200" baseline="0" dirty="0" smtClean="0"/>
                        <a:t>-Address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Destination-Port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6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837</Words>
  <Application>Microsoft Macintosh PowerPoint</Application>
  <PresentationFormat>Widescreen</PresentationFormat>
  <Paragraphs>213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Cambria Math</vt:lpstr>
      <vt:lpstr>Georgia</vt:lpstr>
      <vt:lpstr>Arial</vt:lpstr>
      <vt:lpstr>Retrospect</vt:lpstr>
      <vt:lpstr>Predictive Flow Scheduling using Deep Learning</vt:lpstr>
      <vt:lpstr>Outline</vt:lpstr>
      <vt:lpstr>Outline</vt:lpstr>
      <vt:lpstr>Flow Scheduling</vt:lpstr>
      <vt:lpstr>Flow Scheduling</vt:lpstr>
      <vt:lpstr>Flow Scheduling – Continue</vt:lpstr>
      <vt:lpstr>Challenges</vt:lpstr>
      <vt:lpstr>Outline</vt:lpstr>
      <vt:lpstr>Dataset</vt:lpstr>
      <vt:lpstr>Dataset</vt:lpstr>
      <vt:lpstr>Outline</vt:lpstr>
      <vt:lpstr>Why Deep Learning?</vt:lpstr>
      <vt:lpstr>Why Deep Learning?</vt:lpstr>
      <vt:lpstr>Why Deep Learning?</vt:lpstr>
      <vt:lpstr>Outline</vt:lpstr>
      <vt:lpstr>Our Solution</vt:lpstr>
      <vt:lpstr>Predict Traffic Behavior </vt:lpstr>
      <vt:lpstr>Train LSTM for Traffic Prediction</vt:lpstr>
      <vt:lpstr>Results of Traffic Prediction</vt:lpstr>
      <vt:lpstr>Results of Traffic Prediction</vt:lpstr>
      <vt:lpstr>Scheduling Network Flows</vt:lpstr>
      <vt:lpstr>Reinforcement Learning for Flow Scheduling</vt:lpstr>
      <vt:lpstr>Actor Critic Policy Gradient (DDPG)</vt:lpstr>
      <vt:lpstr>Train and Testing DDPG</vt:lpstr>
      <vt:lpstr>Results of Flow Scheduling</vt:lpstr>
      <vt:lpstr>Step three (In progress)</vt:lpstr>
      <vt:lpstr>Future work</vt:lpstr>
      <vt:lpstr>Outline</vt:lpstr>
      <vt:lpstr>Related work </vt:lpstr>
      <vt:lpstr>Outline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Traffic Scheduling</dc:title>
  <cp:lastModifiedBy>Elaheh Jalalpour</cp:lastModifiedBy>
  <cp:revision>136</cp:revision>
  <dcterms:modified xsi:type="dcterms:W3CDTF">2017-08-02T16:17:19Z</dcterms:modified>
</cp:coreProperties>
</file>